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yled-component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err="1"/>
              <a:t>ReactJS</a:t>
            </a:r>
            <a:r>
              <a:rPr lang="en-IN" dirty="0"/>
              <a:t>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Day </a:t>
            </a:r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Modules &amp; Media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using react scripts version </a:t>
            </a:r>
            <a:r>
              <a:rPr lang="en-US" dirty="0" smtClean="0"/>
              <a:t>2.x </a:t>
            </a:r>
            <a:r>
              <a:rPr lang="en-US" dirty="0"/>
              <a:t>or higher you have an alternative approach of enabling this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Rename our </a:t>
            </a:r>
            <a:r>
              <a:rPr lang="en-US" dirty="0" err="1" smtClean="0"/>
              <a:t>css</a:t>
            </a:r>
            <a:r>
              <a:rPr lang="en-US" dirty="0" smtClean="0"/>
              <a:t> file to </a:t>
            </a:r>
            <a:r>
              <a:rPr lang="en-US" dirty="0" smtClean="0">
                <a:solidFill>
                  <a:srgbClr val="FFFF00"/>
                </a:solidFill>
              </a:rPr>
              <a:t>=&gt; Person.module.css</a:t>
            </a:r>
          </a:p>
          <a:p>
            <a:r>
              <a:rPr lang="en-US" dirty="0" smtClean="0"/>
              <a:t>Import from .module =&gt; </a:t>
            </a:r>
            <a:r>
              <a:rPr lang="en-IN" dirty="0">
                <a:solidFill>
                  <a:srgbClr val="FFFF00"/>
                </a:solidFill>
              </a:rPr>
              <a:t>import classes from './</a:t>
            </a:r>
            <a:r>
              <a:rPr lang="en-IN" dirty="0" smtClean="0">
                <a:solidFill>
                  <a:srgbClr val="FFFF00"/>
                </a:solidFill>
              </a:rPr>
              <a:t>Person.module.css';</a:t>
            </a:r>
          </a:p>
          <a:p>
            <a:r>
              <a:rPr lang="en-US" dirty="0" smtClean="0"/>
              <a:t>This will automatically work without ejecting.</a:t>
            </a:r>
            <a:endParaRPr lang="en-IN" dirty="0" smtClean="0"/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9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609600"/>
            <a:ext cx="10101942" cy="56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/>
              <a:t>Using Radium for Media </a:t>
            </a:r>
            <a:r>
              <a:rPr lang="nn-NO" dirty="0" smtClean="0"/>
              <a:t>Queries</a:t>
            </a:r>
          </a:p>
          <a:p>
            <a:r>
              <a:rPr lang="en-IN" dirty="0"/>
              <a:t>Introducing Styled </a:t>
            </a:r>
            <a:r>
              <a:rPr lang="en-IN" dirty="0" smtClean="0"/>
              <a:t>Components</a:t>
            </a:r>
          </a:p>
          <a:p>
            <a:r>
              <a:rPr lang="en-IN" dirty="0" smtClean="0"/>
              <a:t>More </a:t>
            </a:r>
            <a:r>
              <a:rPr lang="en-IN" dirty="0"/>
              <a:t>on Styled </a:t>
            </a:r>
            <a:r>
              <a:rPr lang="en-IN" dirty="0" smtClean="0"/>
              <a:t>Components</a:t>
            </a:r>
          </a:p>
          <a:p>
            <a:r>
              <a:rPr lang="en-IN" dirty="0"/>
              <a:t>Styled Components &amp; Dynamic </a:t>
            </a:r>
            <a:r>
              <a:rPr lang="en-IN" dirty="0" smtClean="0"/>
              <a:t>Styles</a:t>
            </a:r>
          </a:p>
          <a:p>
            <a:r>
              <a:rPr lang="en-IN" dirty="0"/>
              <a:t>Working with CSS </a:t>
            </a:r>
            <a:r>
              <a:rPr lang="en-IN" dirty="0" smtClean="0"/>
              <a:t>Modules</a:t>
            </a:r>
          </a:p>
          <a:p>
            <a:r>
              <a:rPr lang="en-IN" dirty="0"/>
              <a:t>CSS Modules &amp; Media Queries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467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Using Radium for 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81052"/>
            <a:ext cx="9905999" cy="4763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can also use radium to use media queries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a new style with constant and use a special selector.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Assign </a:t>
            </a:r>
            <a:r>
              <a:rPr lang="en-US" dirty="0"/>
              <a:t>the style </a:t>
            </a:r>
            <a:r>
              <a:rPr lang="en-US" dirty="0" smtClean="0"/>
              <a:t>to the DIV : </a:t>
            </a:r>
            <a:r>
              <a:rPr lang="en-IN" dirty="0"/>
              <a:t> </a:t>
            </a:r>
            <a:r>
              <a:rPr lang="en-IN" dirty="0">
                <a:solidFill>
                  <a:srgbClr val="FFFF00"/>
                </a:solidFill>
              </a:rPr>
              <a:t>&lt;div </a:t>
            </a:r>
            <a:r>
              <a:rPr lang="en-IN" dirty="0" err="1">
                <a:solidFill>
                  <a:srgbClr val="FFFF00"/>
                </a:solidFill>
              </a:rPr>
              <a:t>className</a:t>
            </a:r>
            <a:r>
              <a:rPr lang="en-IN" dirty="0">
                <a:solidFill>
                  <a:srgbClr val="FFFF00"/>
                </a:solidFill>
              </a:rPr>
              <a:t>="Person" style={style}&gt; 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We </a:t>
            </a:r>
            <a:r>
              <a:rPr lang="en-US" dirty="0"/>
              <a:t>need to wrap our </a:t>
            </a:r>
            <a:r>
              <a:rPr lang="en-US" dirty="0" smtClean="0"/>
              <a:t>entire application </a:t>
            </a:r>
            <a:r>
              <a:rPr lang="en-US" dirty="0"/>
              <a:t>in a style root </a:t>
            </a:r>
            <a:r>
              <a:rPr lang="en-US" dirty="0" smtClean="0"/>
              <a:t>component.</a:t>
            </a:r>
          </a:p>
          <a:p>
            <a:pPr marL="0" indent="0">
              <a:buNone/>
            </a:pPr>
            <a:r>
              <a:rPr lang="en-IN" dirty="0" smtClean="0"/>
              <a:t> in App.js : </a:t>
            </a:r>
            <a:r>
              <a:rPr lang="en-IN" dirty="0" smtClean="0">
                <a:solidFill>
                  <a:srgbClr val="FFFF00"/>
                </a:solidFill>
              </a:rPr>
              <a:t>import</a:t>
            </a:r>
            <a:r>
              <a:rPr lang="en-IN" dirty="0">
                <a:solidFill>
                  <a:srgbClr val="FFFF00"/>
                </a:solidFill>
              </a:rPr>
              <a:t> Radium, { </a:t>
            </a:r>
            <a:r>
              <a:rPr lang="en-IN" dirty="0" err="1">
                <a:solidFill>
                  <a:srgbClr val="FFFF00"/>
                </a:solidFill>
              </a:rPr>
              <a:t>StyleRoot</a:t>
            </a:r>
            <a:r>
              <a:rPr lang="en-IN" dirty="0">
                <a:solidFill>
                  <a:srgbClr val="FFFF00"/>
                </a:solidFill>
              </a:rPr>
              <a:t> } from 'radium</a:t>
            </a:r>
            <a:r>
              <a:rPr lang="en-IN" dirty="0" smtClean="0">
                <a:solidFill>
                  <a:srgbClr val="FFFF00"/>
                </a:solidFill>
              </a:rPr>
              <a:t>';</a:t>
            </a:r>
          </a:p>
          <a:p>
            <a:r>
              <a:rPr lang="en-IN" dirty="0" smtClean="0"/>
              <a:t>Wrap return statement with &lt;</a:t>
            </a:r>
            <a:r>
              <a:rPr lang="en-IN" dirty="0" err="1" smtClean="0"/>
              <a:t>StyleRoot</a:t>
            </a:r>
            <a:r>
              <a:rPr lang="en-IN" dirty="0" smtClean="0"/>
              <a:t>&gt;&lt;/</a:t>
            </a:r>
            <a:r>
              <a:rPr lang="en-IN" dirty="0" err="1" smtClean="0"/>
              <a:t>StyleRoot</a:t>
            </a:r>
            <a:r>
              <a:rPr lang="en-IN" dirty="0" smtClean="0"/>
              <a:t>&gt;</a:t>
            </a:r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20" y="3181894"/>
            <a:ext cx="5353050" cy="142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Introducing Styled </a:t>
            </a:r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</a:t>
            </a:r>
            <a:r>
              <a:rPr lang="en-US" dirty="0"/>
              <a:t>popular package and third party library is styled </a:t>
            </a:r>
            <a:r>
              <a:rPr lang="en-US" dirty="0" smtClean="0"/>
              <a:t>components.</a:t>
            </a:r>
          </a:p>
          <a:p>
            <a:r>
              <a:rPr lang="en-US" dirty="0"/>
              <a:t>Styling components and making that very </a:t>
            </a:r>
            <a:r>
              <a:rPr lang="en-US" dirty="0" smtClean="0"/>
              <a:t>simple. 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://styled-components.com</a:t>
            </a:r>
            <a:r>
              <a:rPr lang="en-IN" dirty="0" smtClean="0">
                <a:hlinkClick r:id="rId2"/>
              </a:rPr>
              <a:t>/</a:t>
            </a:r>
            <a:endParaRPr lang="en-US" dirty="0">
              <a:hlinkClick r:id="rId2"/>
            </a:endParaRPr>
          </a:p>
          <a:p>
            <a:r>
              <a:rPr lang="en-US" dirty="0"/>
              <a:t>Installation - </a:t>
            </a:r>
            <a:r>
              <a:rPr lang="en-US" dirty="0" err="1">
                <a:solidFill>
                  <a:srgbClr val="FFFF00"/>
                </a:solidFill>
              </a:rPr>
              <a:t>npm</a:t>
            </a:r>
            <a:r>
              <a:rPr lang="en-US" dirty="0">
                <a:solidFill>
                  <a:srgbClr val="FFFF00"/>
                </a:solidFill>
              </a:rPr>
              <a:t> install --save </a:t>
            </a:r>
            <a:r>
              <a:rPr lang="en-US" dirty="0" smtClean="0">
                <a:solidFill>
                  <a:srgbClr val="FFFF00"/>
                </a:solidFill>
              </a:rPr>
              <a:t>styled-components</a:t>
            </a:r>
          </a:p>
          <a:p>
            <a:r>
              <a:rPr lang="en-IN" dirty="0"/>
              <a:t>import styled from 'styled-components</a:t>
            </a:r>
            <a:r>
              <a:rPr lang="en-IN" dirty="0" smtClean="0"/>
              <a:t>';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50" y="5061857"/>
            <a:ext cx="4362450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More on Styled Components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class </a:t>
            </a:r>
            <a:r>
              <a:rPr lang="en-US" dirty="0"/>
              <a:t>names are </a:t>
            </a:r>
            <a:r>
              <a:rPr lang="en-US" dirty="0" smtClean="0"/>
              <a:t>automatically added </a:t>
            </a:r>
            <a:r>
              <a:rPr lang="en-US" dirty="0"/>
              <a:t>by the styled components </a:t>
            </a:r>
            <a:r>
              <a:rPr lang="en-US" dirty="0" smtClean="0"/>
              <a:t>library.</a:t>
            </a:r>
          </a:p>
          <a:p>
            <a:r>
              <a:rPr lang="en-US" dirty="0" smtClean="0"/>
              <a:t>Content </a:t>
            </a:r>
            <a:r>
              <a:rPr lang="en-US" dirty="0"/>
              <a:t>of this class coming from </a:t>
            </a:r>
            <a:r>
              <a:rPr lang="en-US" dirty="0" smtClean="0"/>
              <a:t>head section </a:t>
            </a:r>
            <a:r>
              <a:rPr lang="en-US" dirty="0"/>
              <a:t>of this </a:t>
            </a:r>
            <a:r>
              <a:rPr lang="en-US" dirty="0" smtClean="0"/>
              <a:t>document.</a:t>
            </a:r>
          </a:p>
          <a:p>
            <a:r>
              <a:rPr lang="en-US" dirty="0"/>
              <a:t>Let's </a:t>
            </a:r>
            <a:r>
              <a:rPr lang="en-US" dirty="0" smtClean="0"/>
              <a:t>add styled components in app.js</a:t>
            </a:r>
          </a:p>
          <a:p>
            <a:r>
              <a:rPr lang="en-IN" dirty="0"/>
              <a:t>import styled from 'styled-components</a:t>
            </a:r>
            <a:r>
              <a:rPr lang="en-IN" dirty="0" smtClean="0"/>
              <a:t>';</a:t>
            </a:r>
          </a:p>
          <a:p>
            <a:endParaRPr lang="en-IN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86" y="4448992"/>
            <a:ext cx="41910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58" y="4448992"/>
            <a:ext cx="513574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Styled Components &amp; Dynamic </a:t>
            </a:r>
            <a:r>
              <a:rPr lang="en-IN" dirty="0" smtClean="0"/>
              <a:t>Styles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change styles </a:t>
            </a:r>
            <a:r>
              <a:rPr lang="en-US" dirty="0" smtClean="0"/>
              <a:t>conditionally using </a:t>
            </a:r>
            <a:r>
              <a:rPr lang="en-US" dirty="0"/>
              <a:t>styled components</a:t>
            </a:r>
            <a:r>
              <a:rPr lang="en-US" dirty="0" smtClean="0"/>
              <a:t>.</a:t>
            </a:r>
          </a:p>
          <a:p>
            <a:r>
              <a:rPr lang="en-US" dirty="0"/>
              <a:t>W</a:t>
            </a:r>
            <a:r>
              <a:rPr lang="en-US" dirty="0" smtClean="0"/>
              <a:t>e can </a:t>
            </a:r>
            <a:r>
              <a:rPr lang="en-US" dirty="0"/>
              <a:t>just pass a prop to </a:t>
            </a:r>
            <a:r>
              <a:rPr lang="en-US" dirty="0"/>
              <a:t>a</a:t>
            </a:r>
            <a:r>
              <a:rPr lang="en-US" dirty="0" smtClean="0"/>
              <a:t> button. </a:t>
            </a:r>
            <a:r>
              <a:rPr lang="en-US" dirty="0" err="1" smtClean="0"/>
              <a:t>E.g</a:t>
            </a:r>
            <a:r>
              <a:rPr lang="en-US" dirty="0" smtClean="0"/>
              <a:t>: alt (any name can be given)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>
                <a:solidFill>
                  <a:srgbClr val="FFFF00"/>
                </a:solidFill>
              </a:rPr>
              <a:t>&lt;</a:t>
            </a:r>
            <a:r>
              <a:rPr lang="en-IN" i="1" dirty="0" err="1">
                <a:solidFill>
                  <a:srgbClr val="FFFF00"/>
                </a:solidFill>
              </a:rPr>
              <a:t>StyledButton</a:t>
            </a:r>
            <a:r>
              <a:rPr lang="en-IN" dirty="0">
                <a:solidFill>
                  <a:srgbClr val="FFFF00"/>
                </a:solidFill>
              </a:rPr>
              <a:t> alt={</a:t>
            </a:r>
            <a:r>
              <a:rPr lang="en-IN" dirty="0" err="1">
                <a:solidFill>
                  <a:srgbClr val="FFFF00"/>
                </a:solidFill>
              </a:rPr>
              <a:t>this.state.showPersons</a:t>
            </a:r>
            <a:r>
              <a:rPr lang="en-IN" dirty="0">
                <a:solidFill>
                  <a:srgbClr val="FFFF00"/>
                </a:solidFill>
              </a:rPr>
              <a:t>} </a:t>
            </a:r>
            <a:r>
              <a:rPr lang="en-I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dirty="0"/>
              <a:t>we can dynamically inject content though with a special syntax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FF00"/>
                </a:solidFill>
              </a:rPr>
              <a:t>background-color: ${</a:t>
            </a:r>
            <a:r>
              <a:rPr lang="en-US" i="1" dirty="0">
                <a:solidFill>
                  <a:srgbClr val="FFFF00"/>
                </a:solidFill>
              </a:rPr>
              <a:t>props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i="1" dirty="0">
                <a:solidFill>
                  <a:srgbClr val="FFFF00"/>
                </a:solidFill>
              </a:rPr>
              <a:t>=&gt;</a:t>
            </a:r>
            <a:r>
              <a:rPr lang="en-US" dirty="0">
                <a:solidFill>
                  <a:srgbClr val="FFFF00"/>
                </a:solidFill>
              </a:rPr>
              <a:t> </a:t>
            </a:r>
            <a:r>
              <a:rPr lang="en-US" dirty="0" err="1">
                <a:solidFill>
                  <a:srgbClr val="FFFF00"/>
                </a:solidFill>
              </a:rPr>
              <a:t>props.alt</a:t>
            </a:r>
            <a:r>
              <a:rPr lang="en-US" dirty="0">
                <a:solidFill>
                  <a:srgbClr val="FFFF00"/>
                </a:solidFill>
              </a:rPr>
              <a:t> ? 'red' : 'green</a:t>
            </a:r>
            <a:r>
              <a:rPr lang="en-US" dirty="0" smtClean="0">
                <a:solidFill>
                  <a:srgbClr val="FFFF00"/>
                </a:solidFill>
              </a:rPr>
              <a:t>'};</a:t>
            </a:r>
          </a:p>
          <a:p>
            <a:r>
              <a:rPr lang="en-US" dirty="0" smtClean="0"/>
              <a:t>It will </a:t>
            </a:r>
            <a:r>
              <a:rPr lang="en-US" dirty="0"/>
              <a:t>swap these classes based on our condition.</a:t>
            </a:r>
            <a:endParaRPr lang="en-US" dirty="0">
              <a:solidFill>
                <a:srgbClr val="FFFF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53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CSS file scoped </a:t>
            </a:r>
            <a:r>
              <a:rPr lang="en-US" dirty="0"/>
              <a:t>to a </a:t>
            </a:r>
            <a:r>
              <a:rPr lang="en-US" dirty="0" smtClean="0"/>
              <a:t>certain a </a:t>
            </a:r>
            <a:r>
              <a:rPr lang="en-US" dirty="0"/>
              <a:t>certain </a:t>
            </a:r>
            <a:r>
              <a:rPr lang="en-US" dirty="0" smtClean="0"/>
              <a:t>component.</a:t>
            </a:r>
            <a:endParaRPr lang="en-US" dirty="0"/>
          </a:p>
          <a:p>
            <a:r>
              <a:rPr lang="en-US" dirty="0" smtClean="0"/>
              <a:t>We should have </a:t>
            </a:r>
            <a:r>
              <a:rPr lang="en-US" dirty="0" err="1" smtClean="0"/>
              <a:t>css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r>
              <a:rPr lang="en-US" dirty="0" smtClean="0"/>
              <a:t> in separate files.</a:t>
            </a:r>
          </a:p>
          <a:p>
            <a:r>
              <a:rPr lang="en-US" dirty="0" smtClean="0"/>
              <a:t>For CSS Module to work, we need to </a:t>
            </a:r>
            <a:r>
              <a:rPr lang="en-US" dirty="0"/>
              <a:t>tweak the configuration of our project a little bit</a:t>
            </a:r>
            <a:r>
              <a:rPr lang="en-US" dirty="0" smtClean="0"/>
              <a:t>.</a:t>
            </a:r>
          </a:p>
          <a:p>
            <a:r>
              <a:rPr lang="en-US" dirty="0"/>
              <a:t>We need to tweak the configuration if we're using react </a:t>
            </a:r>
            <a:r>
              <a:rPr lang="en-US" dirty="0" smtClean="0"/>
              <a:t>scripts version 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IN" i="1" dirty="0" smtClean="0">
                <a:solidFill>
                  <a:srgbClr val="FFFF00"/>
                </a:solidFill>
              </a:rPr>
              <a:t>"</a:t>
            </a:r>
            <a:r>
              <a:rPr lang="en-IN" i="1" dirty="0">
                <a:solidFill>
                  <a:srgbClr val="FFFF00"/>
                </a:solidFill>
              </a:rPr>
              <a:t>react-scripts"</a:t>
            </a:r>
            <a:r>
              <a:rPr lang="en-IN" dirty="0">
                <a:solidFill>
                  <a:srgbClr val="FFFF00"/>
                </a:solidFill>
              </a:rPr>
              <a:t>: "</a:t>
            </a:r>
            <a:r>
              <a:rPr lang="en-IN" dirty="0" smtClean="0">
                <a:solidFill>
                  <a:srgbClr val="FFFF00"/>
                </a:solidFill>
              </a:rPr>
              <a:t>1.0.13“ </a:t>
            </a:r>
          </a:p>
          <a:p>
            <a:r>
              <a:rPr lang="en-US" dirty="0"/>
              <a:t>If you are using react scripts </a:t>
            </a:r>
            <a:r>
              <a:rPr lang="en-US" dirty="0" smtClean="0"/>
              <a:t>version 2 </a:t>
            </a:r>
            <a:r>
              <a:rPr lang="en-US" dirty="0"/>
              <a:t>or higher you have an alternative approach of enabling this feature</a:t>
            </a:r>
            <a:endParaRPr lang="en-IN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2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76549"/>
            <a:ext cx="9905999" cy="40146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Run this command =&gt; </a:t>
            </a:r>
            <a:r>
              <a:rPr lang="en-US" dirty="0" err="1">
                <a:solidFill>
                  <a:srgbClr val="FFFF00"/>
                </a:solidFill>
              </a:rPr>
              <a:t>n</a:t>
            </a:r>
            <a:r>
              <a:rPr lang="en-US" dirty="0" err="1" smtClean="0">
                <a:solidFill>
                  <a:srgbClr val="FFFF00"/>
                </a:solidFill>
              </a:rPr>
              <a:t>pm</a:t>
            </a:r>
            <a:r>
              <a:rPr lang="en-US" dirty="0" smtClean="0">
                <a:solidFill>
                  <a:srgbClr val="FFFF00"/>
                </a:solidFill>
              </a:rPr>
              <a:t> run eject</a:t>
            </a:r>
          </a:p>
          <a:p>
            <a:r>
              <a:rPr lang="en-US" dirty="0" smtClean="0"/>
              <a:t>If we are using </a:t>
            </a:r>
            <a:r>
              <a:rPr lang="en-US" dirty="0" err="1" smtClean="0"/>
              <a:t>Git</a:t>
            </a:r>
            <a:r>
              <a:rPr lang="en-US" dirty="0" smtClean="0"/>
              <a:t> we </a:t>
            </a:r>
            <a:r>
              <a:rPr lang="en-US" dirty="0"/>
              <a:t>will get error =&gt;</a:t>
            </a:r>
            <a:r>
              <a:rPr lang="en-US" dirty="0">
                <a:solidFill>
                  <a:srgbClr val="FFFF00"/>
                </a:solidFill>
              </a:rPr>
              <a:t>Remove untracked files, stash or commit any changes, and try again 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US" dirty="0" smtClean="0"/>
              <a:t>Resolve </a:t>
            </a:r>
            <a:r>
              <a:rPr lang="en-US" dirty="0" err="1" smtClean="0"/>
              <a:t>git</a:t>
            </a:r>
            <a:r>
              <a:rPr lang="en-US" dirty="0" smtClean="0"/>
              <a:t> error with commit or stash changes and re run </a:t>
            </a:r>
            <a:r>
              <a:rPr lang="en-US" dirty="0" err="1"/>
              <a:t>npm</a:t>
            </a:r>
            <a:r>
              <a:rPr lang="en-US" dirty="0"/>
              <a:t> run </a:t>
            </a:r>
            <a:r>
              <a:rPr lang="en-US" dirty="0" smtClean="0"/>
              <a:t>eject again.</a:t>
            </a:r>
          </a:p>
          <a:p>
            <a:r>
              <a:rPr lang="en-US" dirty="0" smtClean="0"/>
              <a:t>So then we will get new </a:t>
            </a:r>
            <a:r>
              <a:rPr lang="en-US" dirty="0" err="1" smtClean="0"/>
              <a:t>config</a:t>
            </a:r>
            <a:r>
              <a:rPr lang="en-US" dirty="0" smtClean="0"/>
              <a:t> folder, </a:t>
            </a:r>
            <a:r>
              <a:rPr lang="en-US" dirty="0"/>
              <a:t>These are </a:t>
            </a:r>
            <a:r>
              <a:rPr lang="en-US" dirty="0" smtClean="0"/>
              <a:t>the configuration </a:t>
            </a:r>
            <a:r>
              <a:rPr lang="en-US" dirty="0"/>
              <a:t>files which are used under the hood by this react </a:t>
            </a:r>
            <a:r>
              <a:rPr lang="en-US" dirty="0" smtClean="0"/>
              <a:t>tooling.</a:t>
            </a:r>
          </a:p>
          <a:p>
            <a:r>
              <a:rPr lang="en-US" dirty="0"/>
              <a:t>You'll see the </a:t>
            </a:r>
            <a:r>
              <a:rPr lang="en-US" dirty="0" err="1" smtClean="0"/>
              <a:t>package.Json</a:t>
            </a:r>
            <a:r>
              <a:rPr lang="en-US" dirty="0" smtClean="0"/>
              <a:t> also changed. We </a:t>
            </a:r>
            <a:r>
              <a:rPr lang="en-US" dirty="0"/>
              <a:t>have way more packages here now</a:t>
            </a:r>
            <a:r>
              <a:rPr lang="en-US" dirty="0" smtClean="0"/>
              <a:t>.</a:t>
            </a:r>
          </a:p>
          <a:p>
            <a:r>
              <a:rPr lang="en-US" dirty="0"/>
              <a:t>In </a:t>
            </a:r>
            <a:r>
              <a:rPr lang="en-US" dirty="0" smtClean="0"/>
              <a:t>webpack.config.dev.js scroll down and find </a:t>
            </a:r>
            <a:r>
              <a:rPr lang="en-IN" dirty="0">
                <a:solidFill>
                  <a:srgbClr val="FFFF00"/>
                </a:solidFill>
              </a:rPr>
              <a:t>test: /\.</a:t>
            </a:r>
            <a:r>
              <a:rPr lang="en-IN" dirty="0" err="1">
                <a:solidFill>
                  <a:srgbClr val="FFFF00"/>
                </a:solidFill>
              </a:rPr>
              <a:t>css</a:t>
            </a:r>
            <a:r>
              <a:rPr lang="en-IN" dirty="0" smtClean="0">
                <a:solidFill>
                  <a:srgbClr val="FFFF00"/>
                </a:solidFill>
              </a:rPr>
              <a:t>$/ </a:t>
            </a:r>
            <a:r>
              <a:rPr lang="en-IN" dirty="0" smtClean="0"/>
              <a:t>and under option add following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FF00"/>
                </a:solidFill>
              </a:rPr>
              <a:t>modules</a:t>
            </a:r>
            <a:r>
              <a:rPr lang="en-US" dirty="0">
                <a:solidFill>
                  <a:srgbClr val="FFFF00"/>
                </a:solidFill>
              </a:rPr>
              <a:t>: true,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    </a:t>
            </a:r>
            <a:r>
              <a:rPr lang="en-US" dirty="0" err="1" smtClean="0">
                <a:solidFill>
                  <a:srgbClr val="FFFF00"/>
                </a:solidFill>
              </a:rPr>
              <a:t>localIdentName</a:t>
            </a:r>
            <a:r>
              <a:rPr lang="en-US" dirty="0">
                <a:solidFill>
                  <a:srgbClr val="FFFF00"/>
                </a:solidFill>
              </a:rPr>
              <a:t>: '[name]__[local]__[hash:base64:5]'</a:t>
            </a:r>
          </a:p>
          <a:p>
            <a:endParaRPr lang="en-IN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2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CSS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59131"/>
            <a:ext cx="9905999" cy="4963886"/>
          </a:xfrm>
        </p:spPr>
        <p:txBody>
          <a:bodyPr>
            <a:normAutofit/>
          </a:bodyPr>
          <a:lstStyle/>
          <a:p>
            <a:r>
              <a:rPr lang="en-US" dirty="0" smtClean="0"/>
              <a:t>Do </a:t>
            </a:r>
            <a:r>
              <a:rPr lang="en-US" dirty="0"/>
              <a:t>same in a </a:t>
            </a:r>
            <a:r>
              <a:rPr lang="en-US" dirty="0" smtClean="0"/>
              <a:t>webpack.config.prod.js file.</a:t>
            </a:r>
          </a:p>
          <a:p>
            <a:r>
              <a:rPr lang="en-US" dirty="0" smtClean="0"/>
              <a:t>Now in App.js =&gt; </a:t>
            </a:r>
            <a:r>
              <a:rPr lang="en-IN" dirty="0">
                <a:solidFill>
                  <a:srgbClr val="FFFF00"/>
                </a:solidFill>
              </a:rPr>
              <a:t>import </a:t>
            </a:r>
            <a:r>
              <a:rPr lang="en-IN" dirty="0" err="1" smtClean="0">
                <a:solidFill>
                  <a:srgbClr val="FFFF00"/>
                </a:solidFill>
              </a:rPr>
              <a:t>cssclass</a:t>
            </a:r>
            <a:r>
              <a:rPr lang="en-IN" dirty="0">
                <a:solidFill>
                  <a:srgbClr val="FFFF00"/>
                </a:solidFill>
              </a:rPr>
              <a:t> from './App.css</a:t>
            </a:r>
            <a:r>
              <a:rPr lang="en-IN" dirty="0" smtClean="0">
                <a:solidFill>
                  <a:srgbClr val="FFFF00"/>
                </a:solidFill>
              </a:rPr>
              <a:t>';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css</a:t>
            </a:r>
            <a:r>
              <a:rPr lang="en-US" dirty="0" smtClean="0"/>
              <a:t> from the import now.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&lt;div </a:t>
            </a:r>
            <a:r>
              <a:rPr lang="en-IN" dirty="0" err="1">
                <a:solidFill>
                  <a:srgbClr val="FFFF00"/>
                </a:solidFill>
              </a:rPr>
              <a:t>className</a:t>
            </a:r>
            <a:r>
              <a:rPr lang="en-IN" dirty="0">
                <a:solidFill>
                  <a:srgbClr val="FFFF00"/>
                </a:solidFill>
              </a:rPr>
              <a:t>={</a:t>
            </a:r>
            <a:r>
              <a:rPr lang="en-IN" dirty="0" err="1">
                <a:solidFill>
                  <a:srgbClr val="FFFF00"/>
                </a:solidFill>
              </a:rPr>
              <a:t>cssclass.App</a:t>
            </a:r>
            <a:r>
              <a:rPr lang="en-IN" dirty="0" smtClean="0">
                <a:solidFill>
                  <a:srgbClr val="FFFF00"/>
                </a:solidFill>
              </a:rPr>
              <a:t>}&gt;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FF00"/>
                </a:solidFill>
              </a:rPr>
              <a:t>&lt;</a:t>
            </a:r>
            <a:r>
              <a:rPr lang="en-IN" dirty="0">
                <a:solidFill>
                  <a:srgbClr val="FFFF00"/>
                </a:solidFill>
              </a:rPr>
              <a:t>button </a:t>
            </a:r>
            <a:r>
              <a:rPr lang="en-IN" dirty="0" err="1">
                <a:solidFill>
                  <a:srgbClr val="FFFF00"/>
                </a:solidFill>
              </a:rPr>
              <a:t>className</a:t>
            </a:r>
            <a:r>
              <a:rPr lang="en-IN" dirty="0">
                <a:solidFill>
                  <a:srgbClr val="FFFF00"/>
                </a:solidFill>
              </a:rPr>
              <a:t>={</a:t>
            </a:r>
            <a:r>
              <a:rPr lang="en-IN" dirty="0" err="1">
                <a:solidFill>
                  <a:srgbClr val="FFFF00"/>
                </a:solidFill>
              </a:rPr>
              <a:t>cssclass.button</a:t>
            </a:r>
            <a:r>
              <a:rPr lang="en-IN" dirty="0">
                <a:solidFill>
                  <a:srgbClr val="FFFF00"/>
                </a:solidFill>
              </a:rPr>
              <a:t>} </a:t>
            </a:r>
            <a:r>
              <a:rPr lang="en-IN" dirty="0" smtClean="0">
                <a:solidFill>
                  <a:srgbClr val="FFFF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 </a:t>
            </a:r>
            <a:r>
              <a:rPr lang="en-IN" dirty="0" err="1">
                <a:solidFill>
                  <a:srgbClr val="FFFF00"/>
                </a:solidFill>
              </a:rPr>
              <a:t>classes.push</a:t>
            </a:r>
            <a:r>
              <a:rPr lang="en-IN" dirty="0">
                <a:solidFill>
                  <a:srgbClr val="FFFF00"/>
                </a:solidFill>
              </a:rPr>
              <a:t>(</a:t>
            </a:r>
            <a:r>
              <a:rPr lang="en-IN" dirty="0" err="1">
                <a:solidFill>
                  <a:srgbClr val="FFFF00"/>
                </a:solidFill>
              </a:rPr>
              <a:t>classes.red</a:t>
            </a:r>
            <a:r>
              <a:rPr lang="en-IN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dirty="0" smtClean="0"/>
              <a:t>Transforms </a:t>
            </a:r>
            <a:r>
              <a:rPr lang="en-US" dirty="0"/>
              <a:t>every class name </a:t>
            </a:r>
            <a:r>
              <a:rPr lang="en-US" dirty="0" smtClean="0"/>
              <a:t>here to a </a:t>
            </a:r>
            <a:r>
              <a:rPr lang="en-US" dirty="0"/>
              <a:t>random unique one and returns us a map of these generated unique class </a:t>
            </a:r>
            <a:r>
              <a:rPr lang="en-US" dirty="0" smtClean="0"/>
              <a:t>names.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203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2072</TotalTime>
  <Words>621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 ReactJS Training</vt:lpstr>
      <vt:lpstr>Topics</vt:lpstr>
      <vt:lpstr>Using Radium for Media Queries</vt:lpstr>
      <vt:lpstr>Introducing Styled Components</vt:lpstr>
      <vt:lpstr>More on Styled Components  </vt:lpstr>
      <vt:lpstr>Styled Components &amp; Dynamic Styles</vt:lpstr>
      <vt:lpstr>Working with CSS Modules</vt:lpstr>
      <vt:lpstr>Working with CSS Modules</vt:lpstr>
      <vt:lpstr>Working with CSS Modules</vt:lpstr>
      <vt:lpstr>CSS Modules &amp; Media Queries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 Training</dc:title>
  <dc:creator>Ankush Changole</dc:creator>
  <cp:lastModifiedBy>Ankush Changole</cp:lastModifiedBy>
  <cp:revision>74</cp:revision>
  <dcterms:created xsi:type="dcterms:W3CDTF">2020-08-12T03:45:57Z</dcterms:created>
  <dcterms:modified xsi:type="dcterms:W3CDTF">2020-08-31T09:22:54Z</dcterms:modified>
</cp:coreProperties>
</file>