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ReactJS</a:t>
            </a:r>
            <a:r>
              <a:rPr lang="en-IN" dirty="0"/>
              <a:t>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smtClean="0"/>
              <a:t>Day </a:t>
            </a:r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Styling React Components</a:t>
            </a:r>
            <a:endParaRPr lang="en-IN" dirty="0" smtClean="0"/>
          </a:p>
          <a:p>
            <a:r>
              <a:rPr lang="en-IN" dirty="0" smtClean="0"/>
              <a:t>Setting Styles Dynamically</a:t>
            </a:r>
            <a:endParaRPr lang="en-IN" dirty="0" smtClean="0"/>
          </a:p>
          <a:p>
            <a:r>
              <a:rPr lang="en-IN" dirty="0" smtClean="0"/>
              <a:t>Setting Class Names Dy</a:t>
            </a:r>
            <a:r>
              <a:rPr lang="en-IN" dirty="0" smtClean="0"/>
              <a:t>namically</a:t>
            </a:r>
          </a:p>
          <a:p>
            <a:r>
              <a:rPr lang="en-IN" dirty="0" smtClean="0"/>
              <a:t>Adding and using Radium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46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1052"/>
            <a:ext cx="9905999" cy="4763588"/>
          </a:xfrm>
        </p:spPr>
        <p:txBody>
          <a:bodyPr/>
          <a:lstStyle/>
          <a:p>
            <a:r>
              <a:rPr lang="en-US" dirty="0" smtClean="0"/>
              <a:t>We can dynamically adjust style or class name of the component.</a:t>
            </a:r>
            <a:endParaRPr lang="en-US" dirty="0" smtClean="0"/>
          </a:p>
          <a:p>
            <a:r>
              <a:rPr lang="en-IN" dirty="0" smtClean="0"/>
              <a:t>If we use inline styles then we can scope it to component but it has limitations like not being able to use media queries or Pseudo selectors</a:t>
            </a:r>
            <a:endParaRPr lang="en-IN" dirty="0" smtClean="0"/>
          </a:p>
          <a:p>
            <a:r>
              <a:rPr lang="en-US" dirty="0" smtClean="0"/>
              <a:t>If we use </a:t>
            </a:r>
            <a:r>
              <a:rPr lang="en-US" dirty="0" err="1" smtClean="0"/>
              <a:t>css</a:t>
            </a:r>
            <a:r>
              <a:rPr lang="en-US" dirty="0" smtClean="0"/>
              <a:t> files then it is always in global scope.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styles dynamically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in React is JavaScript.</a:t>
            </a:r>
          </a:p>
          <a:p>
            <a:r>
              <a:rPr lang="en-US" dirty="0" smtClean="0"/>
              <a:t>So we can adjust style property dynamically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rgbClr val="FF0000"/>
                </a:solidFill>
              </a:rPr>
              <a:t>={style}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style.backgroundColor</a:t>
            </a:r>
            <a:r>
              <a:rPr lang="en-US" dirty="0">
                <a:solidFill>
                  <a:srgbClr val="FF0000"/>
                </a:solidFill>
              </a:rPr>
              <a:t> = 'red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can manipulate the style object with any JavaScript code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</a:t>
            </a:r>
            <a:r>
              <a:rPr lang="en-IN" dirty="0"/>
              <a:t>Class Names </a:t>
            </a:r>
            <a:r>
              <a:rPr lang="en-IN" dirty="0" smtClean="0"/>
              <a:t>Dynamically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pass class names dynamically to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jsx</a:t>
            </a:r>
            <a:r>
              <a:rPr lang="en-US" dirty="0" smtClean="0"/>
              <a:t> property based on certain conditions.</a:t>
            </a:r>
          </a:p>
          <a:p>
            <a:r>
              <a:rPr lang="en-US" dirty="0" smtClean="0"/>
              <a:t>For this we can create an array of classes. </a:t>
            </a: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 classes = ['red', 'bold'].join(' </a:t>
            </a:r>
            <a:r>
              <a:rPr lang="en-US" dirty="0" smtClean="0">
                <a:solidFill>
                  <a:srgbClr val="FF0000"/>
                </a:solidFill>
              </a:rPr>
              <a:t>'); // “red bold”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Then we can assign that array dynamically to the class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&lt;p </a:t>
            </a:r>
            <a:r>
              <a:rPr lang="en-US" dirty="0" err="1"/>
              <a:t>className</a:t>
            </a:r>
            <a:r>
              <a:rPr lang="en-US" dirty="0"/>
              <a:t>={</a:t>
            </a:r>
            <a:r>
              <a:rPr lang="en-US" dirty="0">
                <a:solidFill>
                  <a:srgbClr val="FF0000"/>
                </a:solidFill>
              </a:rPr>
              <a:t>classes</a:t>
            </a:r>
            <a:r>
              <a:rPr lang="en-US" dirty="0"/>
              <a:t>}&gt;This is really working!&lt;/p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We can construct class name string or receive it from </a:t>
            </a:r>
            <a:r>
              <a:rPr lang="en-US" dirty="0" err="1" smtClean="0"/>
              <a:t>api</a:t>
            </a:r>
            <a:r>
              <a:rPr lang="en-US" dirty="0" smtClean="0"/>
              <a:t> or from an input.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</a:t>
            </a:r>
            <a:r>
              <a:rPr lang="en-IN" dirty="0"/>
              <a:t>and using Radium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default its not possible to use Pseudo selectors and media queries in JavaScript inline styles .</a:t>
            </a:r>
            <a:endParaRPr lang="en-US" dirty="0" smtClean="0"/>
          </a:p>
          <a:p>
            <a:r>
              <a:rPr lang="en-US" dirty="0" smtClean="0"/>
              <a:t>So we can use third party package to support this functionality in inline styles.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--save </a:t>
            </a:r>
            <a:r>
              <a:rPr lang="en-US" dirty="0" smtClean="0">
                <a:solidFill>
                  <a:srgbClr val="FF0000"/>
                </a:solidFill>
              </a:rPr>
              <a:t>radium</a:t>
            </a:r>
          </a:p>
          <a:p>
            <a:r>
              <a:rPr lang="en-US" dirty="0" smtClean="0"/>
              <a:t>Radium allows us to </a:t>
            </a:r>
            <a:r>
              <a:rPr lang="en-US" dirty="0"/>
              <a:t>use Pseudo selectors and media queries in JavaScript inline styles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Radium with both class and functional components.</a:t>
            </a:r>
            <a:endParaRPr lang="en-US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88274"/>
            <a:ext cx="9905999" cy="4902927"/>
          </a:xfrm>
        </p:spPr>
        <p:txBody>
          <a:bodyPr>
            <a:normAutofit/>
          </a:bodyPr>
          <a:lstStyle/>
          <a:p>
            <a:r>
              <a:rPr lang="en-US" dirty="0" smtClean="0"/>
              <a:t>Import Radium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import Radium from 'radium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</a:p>
          <a:p>
            <a:r>
              <a:rPr lang="en-US" dirty="0" smtClean="0"/>
              <a:t>Then wrap your export component into Radium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export default Radium(App);</a:t>
            </a:r>
          </a:p>
          <a:p>
            <a:r>
              <a:rPr lang="en-US" dirty="0" smtClean="0"/>
              <a:t>This will allow us to add new features to component.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/>
              <a:t>':hover': {</a:t>
            </a:r>
          </a:p>
          <a:p>
            <a:pPr marL="914400" lvl="2" indent="0">
              <a:buNone/>
            </a:pPr>
            <a:r>
              <a:rPr lang="en-US" dirty="0"/>
              <a:t>        </a:t>
            </a:r>
            <a:r>
              <a:rPr lang="en-US" dirty="0" err="1"/>
              <a:t>backgroundColor</a:t>
            </a:r>
            <a:r>
              <a:rPr lang="en-US" dirty="0"/>
              <a:t>: '#CCC',</a:t>
            </a:r>
          </a:p>
          <a:p>
            <a:pPr marL="914400" lvl="2" indent="0">
              <a:buNone/>
            </a:pPr>
            <a:r>
              <a:rPr lang="en-US" dirty="0"/>
              <a:t>        color: 'black'</a:t>
            </a:r>
          </a:p>
          <a:p>
            <a:pPr marL="914400" lvl="2" indent="0">
              <a:buNone/>
            </a:pPr>
            <a:r>
              <a:rPr lang="en-US" dirty="0"/>
              <a:t>      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609600"/>
            <a:ext cx="101019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1727</TotalTime>
  <Words>159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ReactJS Training</vt:lpstr>
      <vt:lpstr>Topics</vt:lpstr>
      <vt:lpstr>Styling React Components</vt:lpstr>
      <vt:lpstr>Setting styles dynamically </vt:lpstr>
      <vt:lpstr>Setting Class Names Dynamically </vt:lpstr>
      <vt:lpstr>Adding and using Radium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Training</dc:title>
  <dc:creator>Ankush Changole</dc:creator>
  <cp:lastModifiedBy>Majahar Shaikh</cp:lastModifiedBy>
  <cp:revision>55</cp:revision>
  <dcterms:created xsi:type="dcterms:W3CDTF">2020-08-12T03:45:57Z</dcterms:created>
  <dcterms:modified xsi:type="dcterms:W3CDTF">2020-08-21T11:52:23Z</dcterms:modified>
</cp:coreProperties>
</file>