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ReactJS</a:t>
            </a:r>
            <a:r>
              <a:rPr lang="en-IN" dirty="0"/>
              <a:t>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Day </a:t>
            </a:r>
            <a:r>
              <a:rPr lang="en-US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Way </a:t>
            </a:r>
            <a:r>
              <a:rPr lang="en-US" dirty="0" smtClean="0"/>
              <a:t>Binding</a:t>
            </a:r>
          </a:p>
          <a:p>
            <a:r>
              <a:rPr lang="en-US" dirty="0"/>
              <a:t>Adding Styling with </a:t>
            </a:r>
            <a:r>
              <a:rPr lang="en-US" dirty="0" smtClean="0"/>
              <a:t>Stylesheets</a:t>
            </a:r>
          </a:p>
          <a:p>
            <a:r>
              <a:rPr lang="en-US" dirty="0"/>
              <a:t>Working with Inline 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Way </a:t>
            </a:r>
            <a:r>
              <a:rPr lang="en-US" dirty="0" smtClean="0"/>
              <a:t>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React, there's no two-way data-binding</a:t>
            </a:r>
            <a:r>
              <a:rPr lang="en-US" dirty="0" smtClean="0"/>
              <a:t>.</a:t>
            </a:r>
          </a:p>
          <a:p>
            <a:r>
              <a:rPr lang="en-US" dirty="0"/>
              <a:t>Data binding in React can be achieved by using a controlled input. A controlled input is achieved by binding the value to a state variable and a </a:t>
            </a:r>
            <a:r>
              <a:rPr lang="en-US" dirty="0" err="1"/>
              <a:t>onChange</a:t>
            </a:r>
            <a:r>
              <a:rPr lang="en-US" dirty="0"/>
              <a:t> event to change the state as the input value changes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uses JavaScript event object.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1140823"/>
            <a:ext cx="9905999" cy="4528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  <a:r>
              <a:rPr lang="en-US" dirty="0"/>
              <a:t>App.js</a:t>
            </a:r>
          </a:p>
          <a:p>
            <a:pPr marL="457200" lvl="1" indent="0">
              <a:buNone/>
            </a:pPr>
            <a:r>
              <a:rPr lang="en-US" sz="2500" b="1" dirty="0" err="1">
                <a:solidFill>
                  <a:srgbClr val="FFFF00"/>
                </a:solidFill>
              </a:rPr>
              <a:t>this.state</a:t>
            </a:r>
            <a:r>
              <a:rPr lang="en-US" sz="2500" b="1" dirty="0">
                <a:solidFill>
                  <a:srgbClr val="FFFF00"/>
                </a:solidFill>
              </a:rPr>
              <a:t> = </a:t>
            </a:r>
            <a:r>
              <a:rPr lang="en-US" sz="2500" b="1" dirty="0" smtClean="0">
                <a:solidFill>
                  <a:srgbClr val="FFFF00"/>
                </a:solidFill>
              </a:rPr>
              <a:t>{name: </a:t>
            </a:r>
            <a:r>
              <a:rPr lang="en-US" sz="2500" b="1" dirty="0">
                <a:solidFill>
                  <a:srgbClr val="FFFF00"/>
                </a:solidFill>
              </a:rPr>
              <a:t>''};</a:t>
            </a:r>
          </a:p>
          <a:p>
            <a:pPr marL="457200" lvl="1" indent="0">
              <a:buNone/>
            </a:pPr>
            <a:r>
              <a:rPr lang="en-IN" sz="2500" b="1" dirty="0" err="1">
                <a:solidFill>
                  <a:srgbClr val="FFFF00"/>
                </a:solidFill>
              </a:rPr>
              <a:t>nameChangedHandler</a:t>
            </a:r>
            <a:r>
              <a:rPr lang="en-US" sz="2500" b="1" dirty="0">
                <a:solidFill>
                  <a:srgbClr val="FFFF00"/>
                </a:solidFill>
              </a:rPr>
              <a:t>(event</a:t>
            </a:r>
            <a:r>
              <a:rPr lang="en-US" sz="2500" b="1" dirty="0">
                <a:solidFill>
                  <a:srgbClr val="FFFF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US" sz="2500" b="1" dirty="0">
                <a:solidFill>
                  <a:srgbClr val="FFFF00"/>
                </a:solidFill>
              </a:rPr>
              <a:t>    </a:t>
            </a:r>
            <a:r>
              <a:rPr lang="en-US" sz="2500" b="1" dirty="0" err="1">
                <a:solidFill>
                  <a:srgbClr val="FFFF00"/>
                </a:solidFill>
              </a:rPr>
              <a:t>this.setState</a:t>
            </a:r>
            <a:r>
              <a:rPr lang="en-US" sz="2500" b="1" dirty="0" smtClean="0">
                <a:solidFill>
                  <a:srgbClr val="FFFF00"/>
                </a:solidFill>
              </a:rPr>
              <a:t>({name: </a:t>
            </a:r>
            <a:r>
              <a:rPr lang="en-US" sz="2500" b="1" dirty="0" err="1">
                <a:solidFill>
                  <a:srgbClr val="FFFF00"/>
                </a:solidFill>
              </a:rPr>
              <a:t>event.target.value</a:t>
            </a:r>
            <a:r>
              <a:rPr lang="en-US" sz="2500" b="1" dirty="0">
                <a:solidFill>
                  <a:srgbClr val="FFFF00"/>
                </a:solidFill>
              </a:rPr>
              <a:t>});</a:t>
            </a:r>
          </a:p>
          <a:p>
            <a:pPr marL="457200" lvl="1" indent="0">
              <a:buNone/>
            </a:pPr>
            <a:r>
              <a:rPr lang="en-US" sz="2500" b="1" dirty="0">
                <a:solidFill>
                  <a:srgbClr val="FFFF00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 smtClean="0"/>
              <a:t> &lt;Person </a:t>
            </a:r>
            <a:r>
              <a:rPr lang="en-IN" b="1" dirty="0" smtClean="0">
                <a:solidFill>
                  <a:srgbClr val="FFFF00"/>
                </a:solidFill>
              </a:rPr>
              <a:t>changed={</a:t>
            </a:r>
            <a:r>
              <a:rPr lang="en-IN" b="1" dirty="0" err="1" smtClean="0">
                <a:solidFill>
                  <a:srgbClr val="FFFF00"/>
                </a:solidFill>
              </a:rPr>
              <a:t>this.nameChangedHandler</a:t>
            </a:r>
            <a:r>
              <a:rPr lang="en-IN" b="1" dirty="0" smtClean="0">
                <a:solidFill>
                  <a:srgbClr val="FFFF00"/>
                </a:solidFill>
              </a:rPr>
              <a:t>} </a:t>
            </a:r>
            <a:r>
              <a:rPr lang="en-IN" dirty="0" smtClean="0"/>
              <a:t>&gt;     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&lt;/Person&gt;</a:t>
            </a:r>
          </a:p>
          <a:p>
            <a:pPr marL="0" indent="0">
              <a:buNone/>
            </a:pPr>
            <a:r>
              <a:rPr lang="en-US" dirty="0"/>
              <a:t>  In Person.js:</a:t>
            </a:r>
          </a:p>
          <a:p>
            <a:pPr marL="0" indent="0">
              <a:buNone/>
            </a:pPr>
            <a:r>
              <a:rPr lang="en-US" dirty="0"/>
              <a:t>&lt;input type="text" </a:t>
            </a:r>
            <a:r>
              <a:rPr lang="en-US" sz="2500" b="1" dirty="0" err="1">
                <a:solidFill>
                  <a:srgbClr val="FFFF00"/>
                </a:solidFill>
              </a:rPr>
              <a:t>onChange</a:t>
            </a:r>
            <a:r>
              <a:rPr lang="en-US" sz="2500" b="1" dirty="0">
                <a:solidFill>
                  <a:srgbClr val="FFFF00"/>
                </a:solidFill>
              </a:rPr>
              <a:t>={</a:t>
            </a:r>
            <a:r>
              <a:rPr lang="en-US" sz="2500" b="1" dirty="0" err="1">
                <a:solidFill>
                  <a:srgbClr val="FFFF00"/>
                </a:solidFill>
              </a:rPr>
              <a:t>props.changed</a:t>
            </a:r>
            <a:r>
              <a:rPr lang="en-US" sz="2500" b="1" dirty="0">
                <a:solidFill>
                  <a:srgbClr val="FFFF00"/>
                </a:solidFill>
              </a:rPr>
              <a:t>} </a:t>
            </a:r>
            <a:r>
              <a:rPr lang="en-US" dirty="0"/>
              <a:t>value=</a:t>
            </a:r>
            <a:r>
              <a:rPr lang="en-US" sz="2500" b="1" dirty="0">
                <a:solidFill>
                  <a:srgbClr val="FFFF00"/>
                </a:solidFill>
              </a:rPr>
              <a:t>{props.name}</a:t>
            </a:r>
            <a:r>
              <a:rPr lang="en-US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7511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Styling with Stylesheets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ways we can implement styling in React.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Using external css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Using inline 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23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01573"/>
          </a:xfrm>
        </p:spPr>
        <p:txBody>
          <a:bodyPr/>
          <a:lstStyle/>
          <a:p>
            <a:r>
              <a:rPr lang="en-US" dirty="0" smtClean="0"/>
              <a:t>Adding external 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2011"/>
            <a:ext cx="9905999" cy="45284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Externally added css file is global and not scoped to any component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We need to import external css files in our component.</a:t>
            </a:r>
            <a:endParaRPr lang="en-US" dirty="0" smtClean="0"/>
          </a:p>
          <a:p>
            <a:r>
              <a:rPr lang="en-US" dirty="0" smtClean="0"/>
              <a:t>By default no file is included into the build which get created by build workflow.</a:t>
            </a:r>
          </a:p>
          <a:p>
            <a:r>
              <a:rPr lang="en-US" dirty="0" smtClean="0"/>
              <a:t>We can import css file using JavaScript import syntax.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300" b="1" dirty="0">
                <a:solidFill>
                  <a:srgbClr val="FFFF00"/>
                </a:solidFill>
              </a:rPr>
              <a:t>import</a:t>
            </a:r>
            <a:r>
              <a:rPr lang="en-US" sz="2300" b="1" dirty="0">
                <a:solidFill>
                  <a:srgbClr val="FFFF00"/>
                </a:solidFill>
              </a:rPr>
              <a:t> './Person.css';</a:t>
            </a:r>
          </a:p>
          <a:p>
            <a:r>
              <a:rPr lang="en-US" dirty="0" smtClean="0"/>
              <a:t>We need to explicitly specify .css file extension.</a:t>
            </a:r>
            <a:endParaRPr lang="en-US" dirty="0"/>
          </a:p>
          <a:p>
            <a:r>
              <a:rPr lang="en-IN" dirty="0" smtClean="0"/>
              <a:t>Webpack will handle bundling of JavaScript and </a:t>
            </a:r>
            <a:r>
              <a:rPr lang="en-IN" dirty="0" err="1" smtClean="0"/>
              <a:t>css</a:t>
            </a:r>
            <a:r>
              <a:rPr lang="en-IN" dirty="0" smtClean="0"/>
              <a:t> separately while bundling.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9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8362"/>
          </a:xfrm>
        </p:spPr>
        <p:txBody>
          <a:bodyPr/>
          <a:lstStyle/>
          <a:p>
            <a:r>
              <a:rPr lang="en-US" dirty="0" smtClean="0"/>
              <a:t>Using inline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7210"/>
            <a:ext cx="9905999" cy="44326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Inline styles are scoped to the component.</a:t>
            </a:r>
          </a:p>
          <a:p>
            <a:r>
              <a:rPr lang="en-US" dirty="0" smtClean="0"/>
              <a:t>You often see in React apps that you design your styles in JavaScript.</a:t>
            </a:r>
            <a:endParaRPr lang="en-US" dirty="0" smtClean="0"/>
          </a:p>
          <a:p>
            <a:r>
              <a:rPr lang="en-US" dirty="0" smtClean="0"/>
              <a:t>CSS style properties has JavaScript representations.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const</a:t>
            </a:r>
            <a:r>
              <a:rPr lang="en-US" dirty="0">
                <a:solidFill>
                  <a:srgbClr val="FFFF00"/>
                </a:solidFill>
              </a:rPr>
              <a:t> style = 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      </a:t>
            </a: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</a:rPr>
              <a:t>bacgroudColor</a:t>
            </a:r>
            <a:r>
              <a:rPr lang="en-US" sz="2400" dirty="0">
                <a:solidFill>
                  <a:srgbClr val="FFFF00"/>
                </a:solidFill>
              </a:rPr>
              <a:t>: </a:t>
            </a:r>
            <a:r>
              <a:rPr lang="en-US" sz="2400" dirty="0">
                <a:solidFill>
                  <a:srgbClr val="FFFF00"/>
                </a:solidFill>
              </a:rPr>
              <a:t>'white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    </a:t>
            </a: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dirty="0" smtClean="0"/>
          </a:p>
          <a:p>
            <a:r>
              <a:rPr lang="en-US" dirty="0" smtClean="0"/>
              <a:t>We use the style attribute made available by </a:t>
            </a:r>
            <a:r>
              <a:rPr lang="en-US" dirty="0" err="1" smtClean="0"/>
              <a:t>jsx</a:t>
            </a:r>
            <a:r>
              <a:rPr lang="en-US" dirty="0" smtClean="0"/>
              <a:t> as a property of html element.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style</a:t>
            </a:r>
            <a:r>
              <a:rPr lang="en-US" dirty="0">
                <a:solidFill>
                  <a:srgbClr val="FFFF00"/>
                </a:solidFill>
              </a:rPr>
              <a:t>={style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0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609600"/>
            <a:ext cx="101019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587</TotalTime>
  <Words>237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ReactJS Training</vt:lpstr>
      <vt:lpstr>Topics</vt:lpstr>
      <vt:lpstr>Adding Two Way Binding</vt:lpstr>
      <vt:lpstr>PowerPoint Presentation</vt:lpstr>
      <vt:lpstr>Adding Styling with Stylesheets </vt:lpstr>
      <vt:lpstr>Adding external stylesheets</vt:lpstr>
      <vt:lpstr>Using inline styles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Training</dc:title>
  <dc:creator>Ankush Changole</dc:creator>
  <cp:lastModifiedBy>Majahar Shaikh</cp:lastModifiedBy>
  <cp:revision>26</cp:revision>
  <dcterms:created xsi:type="dcterms:W3CDTF">2020-08-12T03:45:57Z</dcterms:created>
  <dcterms:modified xsi:type="dcterms:W3CDTF">2020-08-13T07:37:51Z</dcterms:modified>
</cp:coreProperties>
</file>