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ReactJS</a:t>
            </a:r>
            <a:r>
              <a:rPr lang="en-IN" dirty="0"/>
              <a:t>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Day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err="1"/>
              <a:t>useState</a:t>
            </a:r>
            <a:r>
              <a:rPr lang="en-US" dirty="0"/>
              <a:t>() Hook for </a:t>
            </a:r>
            <a:r>
              <a:rPr lang="en-US" dirty="0" smtClean="0"/>
              <a:t>State Manipulation</a:t>
            </a:r>
            <a:endParaRPr lang="en-US" dirty="0"/>
          </a:p>
          <a:p>
            <a:r>
              <a:rPr lang="en-US" dirty="0" smtClean="0"/>
              <a:t>Stateless </a:t>
            </a:r>
            <a:r>
              <a:rPr lang="en-US" dirty="0"/>
              <a:t>vs </a:t>
            </a:r>
            <a:r>
              <a:rPr lang="en-US" dirty="0" err="1"/>
              <a:t>Stateful</a:t>
            </a:r>
            <a:r>
              <a:rPr lang="en-US" dirty="0"/>
              <a:t> Components</a:t>
            </a:r>
          </a:p>
          <a:p>
            <a:r>
              <a:rPr lang="en-US" dirty="0" smtClean="0"/>
              <a:t>Passing </a:t>
            </a:r>
            <a:r>
              <a:rPr lang="en-US" dirty="0"/>
              <a:t>Method References </a:t>
            </a:r>
            <a:r>
              <a:rPr lang="en-US" dirty="0" smtClean="0"/>
              <a:t>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846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useState</a:t>
            </a:r>
            <a:r>
              <a:rPr lang="en-IN" dirty="0"/>
              <a:t>()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React version 16.8 – we can manage state in class based components only.</a:t>
            </a:r>
          </a:p>
          <a:p>
            <a:r>
              <a:rPr lang="en-US" dirty="0" smtClean="0"/>
              <a:t>Since React version 16.8 – We can use </a:t>
            </a:r>
            <a:r>
              <a:rPr lang="en-US" dirty="0" err="1" smtClean="0"/>
              <a:t>useState</a:t>
            </a:r>
            <a:r>
              <a:rPr lang="en-US" dirty="0" smtClean="0"/>
              <a:t> react hooks to manage states in functional components.</a:t>
            </a:r>
          </a:p>
          <a:p>
            <a:r>
              <a:rPr lang="en-US" dirty="0"/>
              <a:t>React Hooks: it's basically a collection of functions exposed </a:t>
            </a:r>
            <a:r>
              <a:rPr lang="en-US" dirty="0" smtClean="0"/>
              <a:t>by </a:t>
            </a:r>
            <a:r>
              <a:rPr lang="en-US" dirty="0"/>
              <a:t>React which </a:t>
            </a:r>
            <a:r>
              <a:rPr lang="en-US" dirty="0" smtClean="0"/>
              <a:t>we can </a:t>
            </a:r>
            <a:r>
              <a:rPr lang="en-US" dirty="0"/>
              <a:t>use in functional </a:t>
            </a:r>
            <a:r>
              <a:rPr lang="en-US" dirty="0" smtClean="0"/>
              <a:t>components.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39634"/>
            <a:ext cx="10136777" cy="63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vs </a:t>
            </a:r>
            <a:r>
              <a:rPr lang="en-US" dirty="0" err="1"/>
              <a:t>Stateful</a:t>
            </a:r>
            <a:r>
              <a:rPr lang="en-US" dirty="0"/>
              <a:t>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Stateful</a:t>
            </a:r>
            <a:r>
              <a:rPr lang="en-US" dirty="0"/>
              <a:t> component - manages state, using </a:t>
            </a:r>
            <a:r>
              <a:rPr lang="en-US" dirty="0" err="1"/>
              <a:t>useState</a:t>
            </a:r>
            <a:r>
              <a:rPr lang="en-US" dirty="0"/>
              <a:t> hook or a class-based approach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Stateless Component – without internal state management.</a:t>
            </a:r>
            <a:endParaRPr lang="en-US" dirty="0"/>
          </a:p>
          <a:p>
            <a:r>
              <a:rPr lang="en-US" dirty="0"/>
              <a:t>good practice to create as many of these stateless</a:t>
            </a:r>
            <a:r>
              <a:rPr lang="en-US" dirty="0" smtClean="0"/>
              <a:t>, dumb </a:t>
            </a:r>
            <a:r>
              <a:rPr lang="en-US" dirty="0"/>
              <a:t>,presentational components</a:t>
            </a:r>
          </a:p>
          <a:p>
            <a:r>
              <a:rPr lang="en-US" dirty="0"/>
              <a:t>M</a:t>
            </a:r>
            <a:r>
              <a:rPr lang="en-US" dirty="0" smtClean="0"/>
              <a:t>akes our </a:t>
            </a:r>
            <a:r>
              <a:rPr lang="en-US" dirty="0"/>
              <a:t>app easier to maintain and manage.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Method References Between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508364"/>
          </a:xfrm>
        </p:spPr>
        <p:txBody>
          <a:bodyPr>
            <a:normAutofit/>
          </a:bodyPr>
          <a:lstStyle/>
          <a:p>
            <a:r>
              <a:rPr lang="en-US" dirty="0" smtClean="0"/>
              <a:t>By passing reference to the handler as a property to our component.</a:t>
            </a:r>
          </a:p>
          <a:p>
            <a:r>
              <a:rPr lang="en-US" dirty="0"/>
              <a:t>We can pass method also as props, in another components which don’t have direct access to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App.js</a:t>
            </a:r>
          </a:p>
          <a:p>
            <a:pPr marL="0" indent="0">
              <a:buNone/>
            </a:pPr>
            <a:r>
              <a:rPr lang="en-IN" dirty="0"/>
              <a:t> &lt;Person </a:t>
            </a:r>
            <a:r>
              <a:rPr lang="en-IN" b="1" dirty="0" smtClean="0">
                <a:solidFill>
                  <a:srgbClr val="FFFF00"/>
                </a:solidFill>
              </a:rPr>
              <a:t>click={</a:t>
            </a:r>
            <a:r>
              <a:rPr lang="en-IN" b="1" dirty="0" err="1" smtClean="0">
                <a:solidFill>
                  <a:srgbClr val="FFFF00"/>
                </a:solidFill>
              </a:rPr>
              <a:t>this.switchNameHandler</a:t>
            </a:r>
            <a:r>
              <a:rPr lang="en-IN" b="1" dirty="0">
                <a:solidFill>
                  <a:srgbClr val="FFFF00"/>
                </a:solidFill>
              </a:rPr>
              <a:t>} </a:t>
            </a:r>
            <a:r>
              <a:rPr lang="en-IN" dirty="0" smtClean="0"/>
              <a:t>&gt;      </a:t>
            </a:r>
          </a:p>
          <a:p>
            <a:pPr marL="0" indent="0">
              <a:buNone/>
            </a:pPr>
            <a:r>
              <a:rPr lang="en-IN" dirty="0" smtClean="0"/>
              <a:t>  &lt;/</a:t>
            </a:r>
            <a:r>
              <a:rPr lang="en-IN" dirty="0"/>
              <a:t>Person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In Person.js: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p </a:t>
            </a:r>
            <a:r>
              <a:rPr lang="en-US" b="1" dirty="0" err="1" smtClean="0">
                <a:solidFill>
                  <a:srgbClr val="FFFF00"/>
                </a:solidFill>
              </a:rPr>
              <a:t>onClick</a:t>
            </a:r>
            <a:r>
              <a:rPr lang="en-US" b="1" dirty="0" smtClean="0">
                <a:solidFill>
                  <a:srgbClr val="FFFF00"/>
                </a:solidFill>
              </a:rPr>
              <a:t>={</a:t>
            </a:r>
            <a:r>
              <a:rPr lang="en-US" b="1" dirty="0" err="1" smtClean="0">
                <a:solidFill>
                  <a:srgbClr val="FFFF00"/>
                </a:solidFill>
              </a:rPr>
              <a:t>props.click</a:t>
            </a:r>
            <a:r>
              <a:rPr lang="en-US" b="1" dirty="0" smtClean="0">
                <a:solidFill>
                  <a:srgbClr val="FFFF00"/>
                </a:solidFill>
              </a:rPr>
              <a:t>}&gt;</a:t>
            </a:r>
            <a:r>
              <a:rPr lang="en-US" dirty="0" smtClean="0"/>
              <a:t>React App&lt;/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9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Method References Between </a:t>
            </a:r>
            <a:r>
              <a:rPr lang="en-US" dirty="0" smtClean="0"/>
              <a:t>Components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 to function:</a:t>
            </a:r>
          </a:p>
          <a:p>
            <a:r>
              <a:rPr lang="en-US" dirty="0" smtClean="0"/>
              <a:t>e.g.: </a:t>
            </a:r>
            <a:r>
              <a:rPr lang="en-US" dirty="0" err="1" smtClean="0"/>
              <a:t>switchNameHandler</a:t>
            </a:r>
            <a:r>
              <a:rPr lang="en-US" dirty="0" smtClean="0"/>
              <a:t>(</a:t>
            </a:r>
            <a:r>
              <a:rPr lang="en-US" dirty="0" err="1" smtClean="0"/>
              <a:t>newName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ways to pass data to a function with parameter.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1.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dirty="0" smtClean="0">
                <a:solidFill>
                  <a:srgbClr val="FFFF00"/>
                </a:solidFill>
              </a:rPr>
              <a:t>ind { </a:t>
            </a:r>
            <a:r>
              <a:rPr lang="en-US" dirty="0" err="1" smtClean="0">
                <a:solidFill>
                  <a:srgbClr val="FFFF00"/>
                </a:solidFill>
              </a:rPr>
              <a:t>this.switchNameHandler.bind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this,’Test</a:t>
            </a:r>
            <a:r>
              <a:rPr lang="en-US" dirty="0" smtClean="0">
                <a:solidFill>
                  <a:srgbClr val="FFFF00"/>
                </a:solidFill>
              </a:rPr>
              <a:t>’)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2. Arrow function {()=&gt; </a:t>
            </a:r>
            <a:r>
              <a:rPr lang="en-US" dirty="0" err="1" smtClean="0">
                <a:solidFill>
                  <a:srgbClr val="FFFF00"/>
                </a:solidFill>
              </a:rPr>
              <a:t>this.switchNameHandler</a:t>
            </a:r>
            <a:r>
              <a:rPr lang="en-US" dirty="0" smtClean="0">
                <a:solidFill>
                  <a:srgbClr val="FFFF00"/>
                </a:solidFill>
              </a:rPr>
              <a:t>(‘Test’)}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0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609600"/>
            <a:ext cx="101019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363</TotalTime>
  <Words>241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ReactJS Training</vt:lpstr>
      <vt:lpstr>Topics</vt:lpstr>
      <vt:lpstr>useState() Hook</vt:lpstr>
      <vt:lpstr>PowerPoint Presentation</vt:lpstr>
      <vt:lpstr>Stateless vs Stateful Components </vt:lpstr>
      <vt:lpstr>Passing Method References Between Components</vt:lpstr>
      <vt:lpstr>Passing Method References Between Components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Training</dc:title>
  <dc:creator>Ankush Changole</dc:creator>
  <cp:lastModifiedBy>Ankush Changole</cp:lastModifiedBy>
  <cp:revision>13</cp:revision>
  <dcterms:created xsi:type="dcterms:W3CDTF">2020-08-12T03:45:57Z</dcterms:created>
  <dcterms:modified xsi:type="dcterms:W3CDTF">2020-08-12T09:49:01Z</dcterms:modified>
</cp:coreProperties>
</file>