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ReactJS</a:t>
            </a:r>
            <a:r>
              <a:rPr lang="en-IN" dirty="0"/>
              <a:t>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Day </a:t>
            </a:r>
            <a:r>
              <a:rPr lang="en-US" dirty="0" smtClean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3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 Content Conditionally</a:t>
            </a:r>
            <a:endParaRPr lang="en-US" dirty="0" smtClean="0"/>
          </a:p>
          <a:p>
            <a:r>
              <a:rPr lang="en-US" dirty="0" smtClean="0"/>
              <a:t>Handling Dynamic Content “JavaScript Way”</a:t>
            </a:r>
          </a:p>
          <a:p>
            <a:r>
              <a:rPr lang="en-US" dirty="0" smtClean="0"/>
              <a:t>Outputting Lists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7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Content Conditionally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other frameworks we can place directive on the div or any html element to render content conditionally for example – </a:t>
            </a:r>
            <a:r>
              <a:rPr lang="en-US" dirty="0" err="1" smtClean="0"/>
              <a:t>ngIf</a:t>
            </a:r>
            <a:r>
              <a:rPr lang="en-US" dirty="0" smtClean="0"/>
              <a:t>(Angular), v-if(</a:t>
            </a:r>
            <a:r>
              <a:rPr lang="en-US" dirty="0" err="1" smtClean="0"/>
              <a:t>Vue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React works differently as we are working with only JavaScript.</a:t>
            </a:r>
          </a:p>
          <a:p>
            <a:r>
              <a:rPr lang="en-US" dirty="0" smtClean="0"/>
              <a:t>Using JavaScript expression we can render content conditionally.</a:t>
            </a:r>
          </a:p>
          <a:p>
            <a:r>
              <a:rPr lang="en-US" dirty="0" smtClean="0"/>
              <a:t>We can only use simple statements, block statements cannot be used. For example we cannot use ‘if block’ instead of that we can used ‘ternary expression’.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86" y="576476"/>
            <a:ext cx="9905998" cy="1478570"/>
          </a:xfrm>
        </p:spPr>
        <p:txBody>
          <a:bodyPr/>
          <a:lstStyle/>
          <a:p>
            <a:r>
              <a:rPr lang="en-US" dirty="0"/>
              <a:t>Handling Dynamic Content “JavaScript Way”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44384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If our application grows then we can have more nested conditions which can be hard to track multiple expressions. This problem we can solve by using JavaScript way.</a:t>
            </a:r>
          </a:p>
          <a:p>
            <a:r>
              <a:rPr lang="en-US" dirty="0" smtClean="0"/>
              <a:t>Whenever state changes render method will be called and we can take advantage of this to return JSX conditionally.</a:t>
            </a:r>
          </a:p>
          <a:p>
            <a:r>
              <a:rPr lang="en-US" dirty="0" smtClean="0"/>
              <a:t>Now we can use if block in render method before returning JSX.</a:t>
            </a:r>
          </a:p>
          <a:p>
            <a:r>
              <a:rPr lang="en-US" dirty="0" smtClean="0"/>
              <a:t>By this we can keep our JSX template clean.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8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86" y="576476"/>
            <a:ext cx="9905998" cy="1478570"/>
          </a:xfrm>
        </p:spPr>
        <p:txBody>
          <a:bodyPr/>
          <a:lstStyle/>
          <a:p>
            <a:r>
              <a:rPr lang="en-US" dirty="0"/>
              <a:t>Outputting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44384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For outputting list, we can use </a:t>
            </a:r>
            <a:r>
              <a:rPr lang="en-US" dirty="0" err="1" smtClean="0"/>
              <a:t>ngFor</a:t>
            </a:r>
            <a:r>
              <a:rPr lang="en-US" dirty="0" smtClean="0"/>
              <a:t> directive in Angular and v-for in </a:t>
            </a:r>
            <a:r>
              <a:rPr lang="en-US" dirty="0" err="1" smtClean="0"/>
              <a:t>V</a:t>
            </a:r>
            <a:r>
              <a:rPr lang="en-US" dirty="0" err="1" smtClean="0"/>
              <a:t>ue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n React everything is JavaScript we don’t have such directives same as Angular or </a:t>
            </a:r>
            <a:r>
              <a:rPr lang="en-US" dirty="0" err="1" smtClean="0"/>
              <a:t>Vue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React we can use ES6 feature – </a:t>
            </a:r>
            <a:r>
              <a:rPr lang="en-US" b="1" u="sng" dirty="0" err="1" smtClean="0"/>
              <a:t>Array.map</a:t>
            </a:r>
            <a:r>
              <a:rPr lang="en-US" dirty="0" smtClean="0"/>
              <a:t> to outputting lists considering we are using it to return valid JSX.</a:t>
            </a:r>
          </a:p>
          <a:p>
            <a:r>
              <a:rPr lang="en-US" dirty="0" smtClean="0"/>
              <a:t>We can get warning  - Each chil</a:t>
            </a:r>
            <a:r>
              <a:rPr lang="en-US" dirty="0" smtClean="0"/>
              <a:t>d in an array or iterator should have a unique “key” prop.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0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909" y="609600"/>
            <a:ext cx="10101942" cy="56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711</TotalTime>
  <Words>256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 ReactJS Training</vt:lpstr>
      <vt:lpstr>Topics</vt:lpstr>
      <vt:lpstr>Rendering Content Conditionally</vt:lpstr>
      <vt:lpstr>Handling Dynamic Content “JavaScript Way”</vt:lpstr>
      <vt:lpstr>Outputting Lists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Training</dc:title>
  <dc:creator>Ankush Changole</dc:creator>
  <cp:lastModifiedBy>Amol Shinde</cp:lastModifiedBy>
  <cp:revision>35</cp:revision>
  <dcterms:created xsi:type="dcterms:W3CDTF">2020-08-12T03:45:57Z</dcterms:created>
  <dcterms:modified xsi:type="dcterms:W3CDTF">2020-08-15T17:20:53Z</dcterms:modified>
</cp:coreProperties>
</file>