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ReactJS</a:t>
            </a:r>
            <a:r>
              <a:rPr lang="en-IN" dirty="0"/>
              <a:t>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Day </a:t>
            </a:r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3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Lists &amp; </a:t>
            </a:r>
            <a:r>
              <a:rPr lang="en-IN" dirty="0" smtClean="0"/>
              <a:t>State</a:t>
            </a:r>
          </a:p>
          <a:p>
            <a:r>
              <a:rPr lang="en-IN" dirty="0"/>
              <a:t>Updating State </a:t>
            </a:r>
            <a:r>
              <a:rPr lang="en-IN" dirty="0" smtClean="0"/>
              <a:t>Immutably</a:t>
            </a:r>
          </a:p>
          <a:p>
            <a:r>
              <a:rPr lang="en-IN" dirty="0"/>
              <a:t>Lists &amp; </a:t>
            </a:r>
            <a:r>
              <a:rPr lang="en-IN" dirty="0" smtClean="0"/>
              <a:t>Keys</a:t>
            </a:r>
          </a:p>
          <a:p>
            <a:r>
              <a:rPr lang="en-IN" dirty="0"/>
              <a:t>Flexible Lists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7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 &amp;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1052"/>
            <a:ext cx="9905999" cy="4763588"/>
          </a:xfrm>
        </p:spPr>
        <p:txBody>
          <a:bodyPr/>
          <a:lstStyle/>
          <a:p>
            <a:r>
              <a:rPr lang="en-US" dirty="0" smtClean="0"/>
              <a:t>Map </a:t>
            </a:r>
            <a:r>
              <a:rPr lang="en-US" dirty="0"/>
              <a:t>method </a:t>
            </a:r>
            <a:r>
              <a:rPr lang="en-US" dirty="0" smtClean="0"/>
              <a:t>exposes </a:t>
            </a:r>
            <a:r>
              <a:rPr lang="en-US" dirty="0"/>
              <a:t>a second </a:t>
            </a:r>
            <a:r>
              <a:rPr lang="en-US" dirty="0" smtClean="0"/>
              <a:t>argument ,the </a:t>
            </a:r>
            <a:r>
              <a:rPr lang="en-US" dirty="0"/>
              <a:t>index in the </a:t>
            </a:r>
            <a:r>
              <a:rPr lang="en-US" dirty="0" smtClean="0"/>
              <a:t>array.</a:t>
            </a:r>
          </a:p>
          <a:p>
            <a:r>
              <a:rPr lang="en-IN" dirty="0" err="1" smtClean="0"/>
              <a:t>this.state.persons.map</a:t>
            </a:r>
            <a:r>
              <a:rPr lang="en-IN" dirty="0"/>
              <a:t>((</a:t>
            </a:r>
            <a:r>
              <a:rPr lang="en-IN" dirty="0" err="1"/>
              <a:t>person,index</a:t>
            </a:r>
            <a:r>
              <a:rPr lang="en-IN" dirty="0"/>
              <a:t>) =&gt; </a:t>
            </a:r>
            <a:r>
              <a:rPr lang="en-IN" dirty="0" smtClean="0"/>
              <a:t>{}</a:t>
            </a:r>
          </a:p>
          <a:p>
            <a:r>
              <a:rPr lang="en-US" dirty="0" smtClean="0"/>
              <a:t>Create </a:t>
            </a:r>
            <a:r>
              <a:rPr lang="en-US" dirty="0"/>
              <a:t>a new version of that person's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person.splice</a:t>
            </a:r>
            <a:r>
              <a:rPr lang="en-US" dirty="0" smtClean="0"/>
              <a:t> </a:t>
            </a:r>
            <a:r>
              <a:rPr lang="en-US" dirty="0"/>
              <a:t>to remove the </a:t>
            </a:r>
            <a:r>
              <a:rPr lang="en-US" dirty="0" smtClean="0"/>
              <a:t>element.</a:t>
            </a:r>
          </a:p>
          <a:p>
            <a:r>
              <a:rPr lang="en-US" dirty="0" smtClean="0"/>
              <a:t>Set </a:t>
            </a:r>
            <a:r>
              <a:rPr lang="en-US" dirty="0"/>
              <a:t>the state of the persons to the new persons, the updated persons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48" y="4685211"/>
            <a:ext cx="5476875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points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 case if </a:t>
            </a:r>
            <a:r>
              <a:rPr lang="en-US" dirty="0"/>
              <a:t>you're wondering </a:t>
            </a:r>
            <a:r>
              <a:rPr lang="en-US" dirty="0" smtClean="0"/>
              <a:t>how we can </a:t>
            </a:r>
            <a:r>
              <a:rPr lang="en-US" dirty="0"/>
              <a:t>edit a </a:t>
            </a:r>
            <a:r>
              <a:rPr lang="en-US" dirty="0" smtClean="0"/>
              <a:t>constant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rrays </a:t>
            </a:r>
            <a:r>
              <a:rPr lang="en-US" dirty="0"/>
              <a:t>and objects are reference types so I didn't assign a new value to the </a:t>
            </a:r>
            <a:r>
              <a:rPr lang="en-US" dirty="0" smtClean="0"/>
              <a:t>constant, it </a:t>
            </a:r>
            <a:r>
              <a:rPr lang="en-US" dirty="0"/>
              <a:t>is only holding a </a:t>
            </a:r>
            <a:r>
              <a:rPr lang="en-US" dirty="0" smtClean="0"/>
              <a:t>pointer</a:t>
            </a:r>
            <a:endParaRPr lang="en-US" dirty="0"/>
          </a:p>
          <a:p>
            <a:r>
              <a:rPr lang="en-US" dirty="0" smtClean="0"/>
              <a:t>We have </a:t>
            </a:r>
            <a:r>
              <a:rPr lang="en-US" dirty="0"/>
              <a:t>only changed the element it was pointing </a:t>
            </a:r>
            <a:r>
              <a:rPr lang="en-US" dirty="0" smtClean="0"/>
              <a:t>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3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State Immutably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always update state in an immutable fashion, so without mutating the original state first</a:t>
            </a:r>
            <a:r>
              <a:rPr lang="en-US" dirty="0" smtClean="0"/>
              <a:t>.</a:t>
            </a:r>
          </a:p>
          <a:p>
            <a:r>
              <a:rPr lang="en-US" dirty="0"/>
              <a:t>Create a copy, change that and then update the state with said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 smtClean="0"/>
              <a:t>1) Slice method :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persons = </a:t>
            </a:r>
            <a:r>
              <a:rPr lang="en-US" dirty="0" err="1"/>
              <a:t>this.state.persons.slice</a:t>
            </a:r>
            <a:r>
              <a:rPr lang="en-US" dirty="0"/>
              <a:t>();</a:t>
            </a:r>
            <a:endParaRPr lang="en-US" dirty="0" smtClean="0"/>
          </a:p>
          <a:p>
            <a:pPr marL="0" indent="0">
              <a:buNone/>
            </a:pPr>
            <a:r>
              <a:rPr lang="en-IN" dirty="0"/>
              <a:t>2</a:t>
            </a:r>
            <a:r>
              <a:rPr lang="en-IN" dirty="0" smtClean="0"/>
              <a:t>) Spread Operator : 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persons = [...</a:t>
            </a:r>
            <a:r>
              <a:rPr lang="en-IN" dirty="0" err="1"/>
              <a:t>this.state.persons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87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 &amp;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key prop is actually an important property we should add when </a:t>
            </a:r>
            <a:r>
              <a:rPr lang="en-US" dirty="0" smtClean="0"/>
              <a:t>rendering </a:t>
            </a:r>
            <a:r>
              <a:rPr lang="en-US" dirty="0"/>
              <a:t>lists of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Key </a:t>
            </a:r>
            <a:r>
              <a:rPr lang="en-US" dirty="0"/>
              <a:t>property helps react update the list efficiently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 smtClean="0"/>
              <a:t>With </a:t>
            </a:r>
            <a:r>
              <a:rPr lang="en-US" dirty="0"/>
              <a:t>key property, </a:t>
            </a:r>
            <a:r>
              <a:rPr lang="en-US" dirty="0" smtClean="0"/>
              <a:t>React re-renders </a:t>
            </a:r>
            <a:r>
              <a:rPr lang="en-US" dirty="0"/>
              <a:t>the elements which did change and not the whole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 index is an unique identifier on the list</a:t>
            </a:r>
          </a:p>
          <a:p>
            <a:pPr marL="0" indent="0">
              <a:buNone/>
            </a:pPr>
            <a:r>
              <a:rPr lang="en-IN" dirty="0" smtClean="0"/>
              <a:t>   key={index} </a:t>
            </a:r>
          </a:p>
          <a:p>
            <a:pPr marL="0" indent="0">
              <a:buNone/>
            </a:pPr>
            <a:r>
              <a:rPr lang="en-IN" dirty="0" smtClean="0"/>
              <a:t>   key={person.id}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7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Flexible Lists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472" y="1918562"/>
            <a:ext cx="5745265" cy="35417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14904" y="1918562"/>
            <a:ext cx="4693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err="1" smtClean="0"/>
              <a:t>FindIndex</a:t>
            </a:r>
            <a:r>
              <a:rPr lang="en-IN" dirty="0" smtClean="0"/>
              <a:t>: </a:t>
            </a:r>
            <a:r>
              <a:rPr lang="en-US" dirty="0" smtClean="0"/>
              <a:t>returns </a:t>
            </a:r>
            <a:r>
              <a:rPr lang="en-US" dirty="0"/>
              <a:t>the index of the first element in the array that satisfies the provided testing function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Retrieve specific element from array using </a:t>
            </a:r>
            <a:r>
              <a:rPr lang="en-US" dirty="0" err="1" smtClean="0"/>
              <a:t>personIndex</a:t>
            </a:r>
            <a:r>
              <a:rPr lang="en-US" dirty="0" smtClean="0"/>
              <a:t> and store in it person variable.</a:t>
            </a:r>
          </a:p>
          <a:p>
            <a:pPr marL="342900" indent="-342900">
              <a:buAutoNum type="arabicPeriod"/>
            </a:pPr>
            <a:r>
              <a:rPr lang="en-US" dirty="0" smtClean="0"/>
              <a:t>Assign the input value to new person.name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a new copy of original persons array.</a:t>
            </a:r>
          </a:p>
          <a:p>
            <a:pPr marL="342900" indent="-342900">
              <a:buAutoNum type="arabicPeriod"/>
            </a:pPr>
            <a:r>
              <a:rPr lang="en-US" dirty="0" smtClean="0"/>
              <a:t>Update the persons value at specific index(</a:t>
            </a:r>
            <a:r>
              <a:rPr lang="en-US" dirty="0" err="1" smtClean="0"/>
              <a:t>personIndex</a:t>
            </a:r>
            <a:r>
              <a:rPr lang="en-US" dirty="0" smtClean="0"/>
              <a:t>) with new person.</a:t>
            </a:r>
          </a:p>
          <a:p>
            <a:pPr marL="342900" indent="-342900">
              <a:buAutoNum type="arabicPeriod"/>
            </a:pPr>
            <a:r>
              <a:rPr lang="en-US" dirty="0" smtClean="0"/>
              <a:t>Update the state with updated persons.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0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09" y="609600"/>
            <a:ext cx="10101942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1234</TotalTime>
  <Words>320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 ReactJS Training</vt:lpstr>
      <vt:lpstr>Topics</vt:lpstr>
      <vt:lpstr>Lists &amp; State</vt:lpstr>
      <vt:lpstr>Some Important points </vt:lpstr>
      <vt:lpstr>Updating State Immutably </vt:lpstr>
      <vt:lpstr>Lists &amp; Keys</vt:lpstr>
      <vt:lpstr>Flexible Lists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Training</dc:title>
  <dc:creator>Ankush Changole</dc:creator>
  <cp:lastModifiedBy>Ankush Changole</cp:lastModifiedBy>
  <cp:revision>33</cp:revision>
  <dcterms:created xsi:type="dcterms:W3CDTF">2020-08-12T03:45:57Z</dcterms:created>
  <dcterms:modified xsi:type="dcterms:W3CDTF">2020-08-19T11:34:03Z</dcterms:modified>
</cp:coreProperties>
</file>