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27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AA0B-570C-4790-A617-BF0B6C2EAC58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6776-7BCC-462D-9763-CC8790608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74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AA0B-570C-4790-A617-BF0B6C2EAC58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6776-7BCC-462D-9763-CC8790608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66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AA0B-570C-4790-A617-BF0B6C2EAC58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6776-7BCC-462D-9763-CC8790608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46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AA0B-570C-4790-A617-BF0B6C2EAC58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6776-7BCC-462D-9763-CC8790608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95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AA0B-570C-4790-A617-BF0B6C2EAC58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6776-7BCC-462D-9763-CC8790608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89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AA0B-570C-4790-A617-BF0B6C2EAC58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6776-7BCC-462D-9763-CC8790608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17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AA0B-570C-4790-A617-BF0B6C2EAC58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6776-7BCC-462D-9763-CC8790608BB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13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AA0B-570C-4790-A617-BF0B6C2EAC58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6776-7BCC-462D-9763-CC8790608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03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AA0B-570C-4790-A617-BF0B6C2EAC58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6776-7BCC-462D-9763-CC8790608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73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AA0B-570C-4790-A617-BF0B6C2EAC58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6776-7BCC-462D-9763-CC8790608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3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D1CAA0B-570C-4790-A617-BF0B6C2EAC58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6776-7BCC-462D-9763-CC8790608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62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D1CAA0B-570C-4790-A617-BF0B6C2EAC58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5E86776-7BCC-462D-9763-CC8790608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71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13B2-9936-43D7-2932-60C7AF422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2229" y="2068286"/>
            <a:ext cx="9900557" cy="1404258"/>
          </a:xfrm>
        </p:spPr>
        <p:txBody>
          <a:bodyPr/>
          <a:lstStyle/>
          <a:p>
            <a:r>
              <a:rPr lang="en-US" dirty="0"/>
              <a:t>NETRA GUIDE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53EB4-E0BF-2A30-B74E-3C2C9FB2F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1462" y="4011386"/>
            <a:ext cx="8662752" cy="2533501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REVIEW-1                                                                </a:t>
            </a:r>
          </a:p>
          <a:p>
            <a:r>
              <a:rPr lang="en-US" sz="8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TEAM MEMBERS</a:t>
            </a:r>
          </a:p>
          <a:p>
            <a:r>
              <a:rPr lang="en-US" sz="6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PROJECT COORDINATOR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23L31A4351                                                                                                </a:t>
            </a:r>
          </a:p>
          <a:p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Mrs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M.Arunakumari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23L31A4352  </a:t>
            </a:r>
          </a:p>
          <a:p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  23L31A4353                                                                                     </a:t>
            </a:r>
          </a:p>
          <a:p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  23L31A4354</a:t>
            </a:r>
          </a:p>
          <a:p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  23L31A4355</a:t>
            </a:r>
          </a:p>
          <a:p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  23L31A4356</a:t>
            </a:r>
          </a:p>
          <a:p>
            <a:r>
              <a:rPr lang="en-US" sz="4300" dirty="0"/>
              <a:t>                         </a:t>
            </a:r>
            <a:endParaRPr lang="en-US" dirty="0"/>
          </a:p>
          <a:p>
            <a:r>
              <a:rPr lang="en-US" dirty="0"/>
              <a:t>          </a:t>
            </a:r>
          </a:p>
          <a:p>
            <a:r>
              <a:rPr lang="en-US" dirty="0"/>
              <a:t>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288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CCA8-6A98-23ED-45B1-A7A2D6682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60" y="862642"/>
            <a:ext cx="10364452" cy="828680"/>
          </a:xfrm>
        </p:spPr>
        <p:txBody>
          <a:bodyPr>
            <a:normAutofit/>
          </a:bodyPr>
          <a:lstStyle/>
          <a:p>
            <a:r>
              <a:rPr lang="en-US" sz="2400" dirty="0"/>
              <a:t>PROJECT GENESIS:THE BEGINNING</a:t>
            </a:r>
            <a:endParaRPr lang="en-IN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87C821-F79B-6C27-A495-0F84607EA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2062843"/>
            <a:ext cx="6406243" cy="3608614"/>
          </a:xfrm>
        </p:spPr>
        <p:txBody>
          <a:bodyPr>
            <a:normAutofit/>
          </a:bodyPr>
          <a:lstStyle/>
          <a:p>
            <a:r>
              <a:rPr lang="en-US" sz="1600" dirty="0"/>
              <a:t>Many students struggle to find the right tutor who matches their learning style and needs.</a:t>
            </a:r>
          </a:p>
          <a:p>
            <a:r>
              <a:rPr lang="en-US" sz="1600" dirty="0"/>
              <a:t>Netra Guide serves as a bridge between students and qualified tutors, making education accessible.</a:t>
            </a:r>
          </a:p>
          <a:p>
            <a:r>
              <a:rPr lang="en-US" sz="1600" dirty="0"/>
              <a:t>An intuitive platform where students can search, compare, and connect with tutors effortlessly.</a:t>
            </a:r>
          </a:p>
          <a:p>
            <a:r>
              <a:rPr lang="en-US" sz="1600" dirty="0"/>
              <a:t>Ensuring quality education through a network of skilled and experienced teachers.</a:t>
            </a:r>
          </a:p>
          <a:p>
            <a:r>
              <a:rPr lang="en-US" sz="1600" dirty="0"/>
              <a:t>Learn at your own pace, anytime, anywhere, with a tutor who fits your schedule.</a:t>
            </a:r>
            <a:endParaRPr lang="en-IN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D420B9-90FC-304F-A259-E7E6C0EA2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85" y="2166258"/>
            <a:ext cx="3924301" cy="376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8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D0DA0-E669-B2DB-8656-31131976F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193" y="333320"/>
            <a:ext cx="7729728" cy="1188720"/>
          </a:xfrm>
        </p:spPr>
        <p:txBody>
          <a:bodyPr>
            <a:normAutofit/>
          </a:bodyPr>
          <a:lstStyle/>
          <a:p>
            <a:r>
              <a:rPr lang="en-US" sz="2400" dirty="0"/>
              <a:t>How It Works: A Simple Three-Step Process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45CCE-07BF-54FA-E22F-5FD3F52AE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328" y="2093758"/>
            <a:ext cx="9329493" cy="417641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Search</a:t>
            </a:r>
            <a:r>
              <a:rPr lang="en-US" sz="1600" dirty="0"/>
              <a:t> 🔍</a:t>
            </a:r>
          </a:p>
          <a:p>
            <a:pPr marL="0" indent="0">
              <a:buNone/>
            </a:pPr>
            <a:r>
              <a:rPr lang="en-US" sz="1600" dirty="0"/>
              <a:t>Students browse through a wide range of verified tutors.</a:t>
            </a:r>
          </a:p>
          <a:p>
            <a:pPr marL="0" indent="0">
              <a:buNone/>
            </a:pPr>
            <a:r>
              <a:rPr lang="en-US" sz="1600" dirty="0"/>
              <a:t>Filters available based on subject, experience, location, and fees.</a:t>
            </a:r>
          </a:p>
          <a:p>
            <a:pPr marL="0" indent="0">
              <a:buNone/>
            </a:pPr>
            <a:r>
              <a:rPr lang="en-US" sz="1600" dirty="0"/>
              <a:t>Recommendations suggest the best match for each </a:t>
            </a:r>
            <a:r>
              <a:rPr lang="en-US" dirty="0"/>
              <a:t>student.</a:t>
            </a:r>
          </a:p>
          <a:p>
            <a:pPr marL="0" indent="0">
              <a:buNone/>
            </a:pPr>
            <a:r>
              <a:rPr lang="en-IN" b="1" dirty="0"/>
              <a:t>Connect</a:t>
            </a:r>
            <a:r>
              <a:rPr lang="en-IN" dirty="0"/>
              <a:t> 🤝</a:t>
            </a:r>
          </a:p>
          <a:p>
            <a:pPr marL="0" indent="0">
              <a:buNone/>
            </a:pPr>
            <a:r>
              <a:rPr lang="en-IN" sz="1600" dirty="0"/>
              <a:t>Connect through contact numbers given by the tutors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b="1" dirty="0"/>
              <a:t>Learn</a:t>
            </a:r>
            <a:r>
              <a:rPr lang="en-IN" dirty="0"/>
              <a:t> 📚</a:t>
            </a:r>
          </a:p>
          <a:p>
            <a:pPr marL="0" indent="0">
              <a:buNone/>
            </a:pPr>
            <a:r>
              <a:rPr lang="en-US" sz="1600" dirty="0"/>
              <a:t>Personalized learning sessions based on student needs</a:t>
            </a:r>
          </a:p>
          <a:p>
            <a:pPr marL="0" indent="0">
              <a:buNone/>
            </a:pPr>
            <a:r>
              <a:rPr lang="en-US" sz="1600" dirty="0"/>
              <a:t>Flexible scheduling for both students and teachers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7A6F4-2FE1-88BA-29A7-9D6E1E7B1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58" y="2373086"/>
            <a:ext cx="3978728" cy="330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6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F01C-D1FC-CBEA-F247-9D78B0F7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814" y="310243"/>
            <a:ext cx="8773885" cy="772885"/>
          </a:xfrm>
        </p:spPr>
        <p:txBody>
          <a:bodyPr>
            <a:noAutofit/>
          </a:bodyPr>
          <a:lstStyle/>
          <a:p>
            <a:r>
              <a:rPr lang="en-US" sz="2400" dirty="0"/>
              <a:t>Bringing innovation to life: an introduction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C739EE-D1B2-B605-8FEC-953F67B74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30" y="1556657"/>
            <a:ext cx="10238014" cy="4800599"/>
          </a:xfrm>
        </p:spPr>
      </p:pic>
    </p:spTree>
    <p:extLst>
      <p:ext uri="{BB962C8B-B14F-4D97-AF65-F5344CB8AC3E}">
        <p14:creationId xmlns:p14="http://schemas.microsoft.com/office/powerpoint/2010/main" val="106365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47A7-C98E-0745-61C1-57E2D002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214" y="615043"/>
            <a:ext cx="9655630" cy="93617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Building the Netra Guide Home Page: A Seamless User Experience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1C5B9-9041-D30E-7F98-7BC7CF4D1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175401"/>
            <a:ext cx="9356270" cy="42090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🛠 </a:t>
            </a:r>
            <a:r>
              <a:rPr lang="en-IN" b="1" dirty="0"/>
              <a:t>Technologies Used: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US" dirty="0"/>
              <a:t>✅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en-US" sz="1600" dirty="0"/>
              <a:t> – Structuring the page for a clean and intuitive layout.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✅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</a:t>
            </a:r>
            <a:r>
              <a:rPr lang="en-US" sz="1600" dirty="0"/>
              <a:t> Styling for a visually appealing and responsive design.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🎯 </a:t>
            </a:r>
            <a:r>
              <a:rPr lang="en-US" sz="1600" b="1" dirty="0"/>
              <a:t>Key Features: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📌 User-Friendly Interface </a:t>
            </a:r>
            <a:r>
              <a:rPr lang="en-US" sz="1600" dirty="0"/>
              <a:t>– Simple navigation for students and tutors.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📌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Quick Search &amp; Filters </a:t>
            </a:r>
            <a:r>
              <a:rPr lang="en-US" sz="1600" dirty="0"/>
              <a:t>– Easily find the right tutor.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📌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Interactive Dashboard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/>
              <a:t>– Personalized experience for students and teachers.</a:t>
            </a:r>
            <a:br>
              <a:rPr lang="en-US" sz="1600" dirty="0"/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1260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18DB-3D44-B7E0-717F-461D7AF38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2530929"/>
            <a:ext cx="9628414" cy="1736271"/>
          </a:xfrm>
        </p:spPr>
        <p:txBody>
          <a:bodyPr>
            <a:normAutofit/>
          </a:bodyPr>
          <a:lstStyle/>
          <a:p>
            <a:r>
              <a:rPr lang="en-US" sz="3600" dirty="0"/>
              <a:t>THANK YOU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1603621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100</TotalTime>
  <Words>272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Parcel</vt:lpstr>
      <vt:lpstr>NETRA GUIDE</vt:lpstr>
      <vt:lpstr>PROJECT GENESIS:THE BEGINNING</vt:lpstr>
      <vt:lpstr>How It Works: A Simple Three-Step Process</vt:lpstr>
      <vt:lpstr>Bringing innovation to life: an introduction</vt:lpstr>
      <vt:lpstr>Building the Netra Guide Home Page: A Seamless User Experience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Sowmya Kondapalli</dc:creator>
  <cp:lastModifiedBy>Sowmya Kondapalli</cp:lastModifiedBy>
  <cp:revision>3</cp:revision>
  <dcterms:created xsi:type="dcterms:W3CDTF">2025-02-14T00:10:05Z</dcterms:created>
  <dcterms:modified xsi:type="dcterms:W3CDTF">2025-02-14T01:50:08Z</dcterms:modified>
</cp:coreProperties>
</file>