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ldceKTcRJyiH42MNfH1kCZUrx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4F874-3D04-4695-A337-EB868D1D6686}">
  <a:tblStyle styleId="{3F04F874-3D04-4695-A337-EB868D1D6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d77152f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e4d77152f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d77152f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e4d77152f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d2e56e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d2e56e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d77152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e4d77152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d77152f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d77152f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d77152f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e4d77152f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dd438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dd438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4d2839b8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e4d2839b8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d2839b8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e4d2839b8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d77152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e4d77152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e44e31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e2e44e31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e44e312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e2e44e312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e44e312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2e44e312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e44e312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e2e44e312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e44e312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2e44e312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77152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e4d77152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d77152f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e4d77152f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59050" y="185545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NYC TAXI TRIP TIME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3600" b="1" dirty="0">
                <a:solidFill>
                  <a:schemeClr val="lt1"/>
                </a:solidFill>
                <a:latin typeface="Montserrat"/>
                <a:ea typeface="Montserrat ExtraBold"/>
                <a:cs typeface="Montserrat ExtraBold"/>
                <a:sym typeface="Montserrat"/>
              </a:rPr>
            </a:br>
            <a:r>
              <a:rPr lang="en-GB" sz="20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Amol </a:t>
            </a:r>
            <a:r>
              <a:rPr lang="en-GB" sz="2000" dirty="0" err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Rakhunde</a:t>
            </a:r>
            <a:endParaRPr sz="20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d77152f9_0_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e4d77152f9_0_56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ge4d77152f9_0_56"/>
          <p:cNvGraphicFramePr/>
          <p:nvPr/>
        </p:nvGraphicFramePr>
        <p:xfrm>
          <a:off x="952500" y="1165125"/>
          <a:ext cx="7239000" cy="2795275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3" name="Google Shape;123;ge4d77152f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00" y="2497506"/>
            <a:ext cx="3311650" cy="8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4d77152f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250" y="2497500"/>
            <a:ext cx="3311650" cy="78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4d77152f9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001" y="4112800"/>
            <a:ext cx="7180751" cy="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d77152f9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e4d77152f9_0_41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2" name="Google Shape;132;ge4d77152f9_0_41"/>
          <p:cNvGraphicFramePr/>
          <p:nvPr/>
        </p:nvGraphicFramePr>
        <p:xfrm>
          <a:off x="952500" y="1165125"/>
          <a:ext cx="7239000" cy="29702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" name="Google Shape;133;ge4d77152f9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5" y="4399050"/>
            <a:ext cx="7689825" cy="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e4d77152f9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250" y="2571750"/>
            <a:ext cx="3372275" cy="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4d77152f9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231" y="2571756"/>
            <a:ext cx="3207965" cy="8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d2e56e77_0_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XGBoost Important Parameter</a:t>
            </a:r>
            <a:endParaRPr b="1"/>
          </a:p>
        </p:txBody>
      </p:sp>
      <p:sp>
        <p:nvSpPr>
          <p:cNvPr id="141" name="Google Shape;141;ge4d2e56e77_0_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ge4d2e56e7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5" y="1056050"/>
            <a:ext cx="8520601" cy="404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d77152f9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Gradient Boosting Regressor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e4d77152f9_0_20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9" name="Google Shape;149;ge4d77152f9_0_20"/>
          <p:cNvGraphicFramePr/>
          <p:nvPr/>
        </p:nvGraphicFramePr>
        <p:xfrm>
          <a:off x="952500" y="1165125"/>
          <a:ext cx="7239000" cy="253815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0" name="Google Shape;150;ge4d77152f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274" y="3850675"/>
            <a:ext cx="2811475" cy="11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4d77152f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25" y="2261963"/>
            <a:ext cx="3262666" cy="8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e4d77152f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425" y="2286000"/>
            <a:ext cx="3262675" cy="85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d77152f9_0_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Gradient Boosting Important Parameter</a:t>
            </a:r>
            <a:endParaRPr b="1"/>
          </a:p>
        </p:txBody>
      </p:sp>
      <p:sp>
        <p:nvSpPr>
          <p:cNvPr id="158" name="Google Shape;158;ge4d77152f9_0_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e4d77152f9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0" y="906450"/>
            <a:ext cx="8930501" cy="42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d77152f9_0_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e4d77152f9_0_34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6" name="Google Shape;166;ge4d77152f9_0_34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7" name="Google Shape;167;ge4d77152f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00" y="3773875"/>
            <a:ext cx="2494425" cy="12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4d77152f9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325" y="2354981"/>
            <a:ext cx="3215400" cy="8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4d77152f9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575" y="2324875"/>
            <a:ext cx="3197298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dd438159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Final Comparison</a:t>
            </a:r>
            <a:endParaRPr b="1"/>
          </a:p>
        </p:txBody>
      </p:sp>
      <p:sp>
        <p:nvSpPr>
          <p:cNvPr id="175" name="Google Shape;175;ge4dd438159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ge4dd4381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5" y="1226125"/>
            <a:ext cx="8443791" cy="16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e4dd4381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75" y="3003425"/>
            <a:ext cx="8443799" cy="168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d2839b8d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e4d2839b8d_1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lang="en-GB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Handling Large Dataset.</a:t>
            </a:r>
            <a:endParaRPr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lang="en-GB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Engineering.</a:t>
            </a:r>
            <a:endParaRPr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lang="en-GB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Computation Time.</a:t>
            </a:r>
            <a:endParaRPr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lang="en-GB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Optimising the Model.</a:t>
            </a:r>
            <a:endParaRPr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4" name="Google Shape;184;ge4d2839b8d_1_6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d2839b8d_1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e4d2839b8d_1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lang="en-GB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We are mostly concerned with the information of pick up latitude and longitude and drop off latitude and longitude, to get the distance of the trip.</a:t>
            </a:r>
            <a:endParaRPr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lang="en-GB" dirty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will be the best model to predict the trip duration for a particular taxi.</a:t>
            </a:r>
            <a:endParaRPr dirty="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1" name="Google Shape;191;ge4d2839b8d_1_12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d77152f9_0_4"/>
          <p:cNvSpPr txBox="1">
            <a:spLocks noGrp="1"/>
          </p:cNvSpPr>
          <p:nvPr>
            <p:ph type="title"/>
          </p:nvPr>
        </p:nvSpPr>
        <p:spPr>
          <a:xfrm>
            <a:off x="181800" y="2090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7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7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5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5200" b="1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2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300" b="1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Summary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118600" y="10852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e44e312f_0_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e2e44e312f_0_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The dataset consists of 11 columns and around 1.5 Million records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The dataset consists of 6 months of data of year 2016.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Main Features: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1. Vendor ID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2. Pickup and Dropoff Datetime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3. Passenger Count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4. Pickup and Dropoff Latitude and Longitudes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5. Store and forward flag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34F5C"/>
                </a:solidFill>
              </a:rPr>
              <a:t>6. Trip Duration</a:t>
            </a:r>
            <a:endParaRPr dirty="0">
              <a:solidFill>
                <a:srgbClr val="134F5C"/>
              </a:solidFill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9" name="Google Shape;69;ge2e44e312f_0_8"/>
          <p:cNvSpPr txBox="1"/>
          <p:nvPr/>
        </p:nvSpPr>
        <p:spPr>
          <a:xfrm>
            <a:off x="2118600" y="10852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44e312f_0_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e2e44e312f_0_87"/>
          <p:cNvSpPr txBox="1"/>
          <p:nvPr/>
        </p:nvSpPr>
        <p:spPr>
          <a:xfrm>
            <a:off x="2118600" y="10852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ge2e44e312f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75" y="939775"/>
            <a:ext cx="7499037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e44e312f_0_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e2e44e312f_0_93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ge2e44e312f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75" y="1017725"/>
            <a:ext cx="8037738" cy="3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e44e312f_0_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e2e44e312f_0_99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ge2e44e312f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00" y="1213400"/>
            <a:ext cx="3930073" cy="39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e44e312f_0_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e2e44e312f_0_105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7" name="Google Shape;97;ge2e44e312f_0_105"/>
          <p:cNvGraphicFramePr/>
          <p:nvPr/>
        </p:nvGraphicFramePr>
        <p:xfrm>
          <a:off x="952500" y="1165125"/>
          <a:ext cx="7239000" cy="3479075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8" name="Google Shape;98;ge2e44e312f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25" y="2630325"/>
            <a:ext cx="3358600" cy="9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e2e44e312f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900" y="2580195"/>
            <a:ext cx="3264900" cy="1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d77152f9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e4d77152f9_0_13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6" name="Google Shape;106;ge4d77152f9_0_13"/>
          <p:cNvGraphicFramePr/>
          <p:nvPr/>
        </p:nvGraphicFramePr>
        <p:xfrm>
          <a:off x="952500" y="1165125"/>
          <a:ext cx="7239000" cy="3479075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7" name="Google Shape;107;ge4d77152f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25" y="2732250"/>
            <a:ext cx="3488650" cy="8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4d77152f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75" y="2732250"/>
            <a:ext cx="3197675" cy="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d77152f9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Decision tree important parameter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e4d77152f9_0_27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ge4d77152f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275"/>
            <a:ext cx="8116449" cy="38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Montserrat ExtraBold</vt:lpstr>
      <vt:lpstr>Arial</vt:lpstr>
      <vt:lpstr>Montserrat</vt:lpstr>
      <vt:lpstr>Simple Light</vt:lpstr>
      <vt:lpstr>Capstone Project  NYC TAXI TRIP TIME PREDICTION  Amol Rakhunde     </vt:lpstr>
      <vt:lpstr>   Contents</vt:lpstr>
      <vt:lpstr>   Data Summary</vt:lpstr>
      <vt:lpstr>   EDA</vt:lpstr>
      <vt:lpstr>   EDA</vt:lpstr>
      <vt:lpstr>   EDA</vt:lpstr>
      <vt:lpstr>   Linear Regression</vt:lpstr>
      <vt:lpstr>   Decision Tree</vt:lpstr>
      <vt:lpstr>   Decision tree important parameter</vt:lpstr>
      <vt:lpstr>   Ridge Regression</vt:lpstr>
      <vt:lpstr>   XGBoost</vt:lpstr>
      <vt:lpstr>XGBoost Important Parameter</vt:lpstr>
      <vt:lpstr>   Gradient Boosting Regressor</vt:lpstr>
      <vt:lpstr>Gradient Boosting Important Parameter</vt:lpstr>
      <vt:lpstr>   Random Forest</vt:lpstr>
      <vt:lpstr>Final Comparison</vt:lpstr>
      <vt:lpstr>  Challenges</vt:lpstr>
      <vt:lpstr>   Conclusion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NYC TAXI TRIP TIME PREDICTION  Amol Rakhunde     </dc:title>
  <cp:lastModifiedBy>Amol Piyu</cp:lastModifiedBy>
  <cp:revision>5</cp:revision>
  <dcterms:modified xsi:type="dcterms:W3CDTF">2022-07-22T13:42:09Z</dcterms:modified>
</cp:coreProperties>
</file>