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4"/>
  </p:sldMasterIdLst>
  <p:notesMasterIdLst>
    <p:notesMasterId r:id="rId11"/>
  </p:notesMasterIdLst>
  <p:sldIdLst>
    <p:sldId id="256" r:id="rId5"/>
    <p:sldId id="257" r:id="rId6"/>
    <p:sldId id="25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5F22D-1FCA-ED7D-160A-736C19E6979A}" v="466" dt="2023-05-09T21:09:1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149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ai Bence" userId="S::kazaibence@ugmszi.hu::dae719f4-1c04-4d0f-a2ca-c5a4d74428b3" providerId="AD" clId="Web-{0EE5F22D-1FCA-ED7D-160A-736C19E6979A}"/>
    <pc:docChg chg="addSld delSld modSld addMainMaster delMainMaster">
      <pc:chgData name="Kazai Bence" userId="S::kazaibence@ugmszi.hu::dae719f4-1c04-4d0f-a2ca-c5a4d74428b3" providerId="AD" clId="Web-{0EE5F22D-1FCA-ED7D-160A-736C19E6979A}" dt="2023-05-09T21:09:19.139" v="451" actId="20577"/>
      <pc:docMkLst>
        <pc:docMk/>
      </pc:docMkLst>
      <pc:sldChg chg="addSp delSp modSp mod setBg modClrScheme setClrOvrMap delDesignElem chgLayout">
        <pc:chgData name="Kazai Bence" userId="S::kazaibence@ugmszi.hu::dae719f4-1c04-4d0f-a2ca-c5a4d74428b3" providerId="AD" clId="Web-{0EE5F22D-1FCA-ED7D-160A-736C19E6979A}" dt="2023-05-09T20:44:26.595" v="86" actId="20577"/>
        <pc:sldMkLst>
          <pc:docMk/>
          <pc:sldMk cId="4266748471" sldId="256"/>
        </pc:sldMkLst>
        <pc:spChg chg="mod ord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Kazai Bence" userId="S::kazaibence@ugmszi.hu::dae719f4-1c04-4d0f-a2ca-c5a4d74428b3" providerId="AD" clId="Web-{0EE5F22D-1FCA-ED7D-160A-736C19E6979A}" dt="2023-05-09T20:44:26.595" v="86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9" creationId="{00E45B9B-5690-F156-E2ED-D88478B7627A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11" creationId="{97081EE3-B6BE-9584-F5AF-E5F6484DA7A1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13" creationId="{41A03FE5-7938-1573-2D18-E168CC7C0AB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5" creationId="{08C9B587-E65E-4B52-B37C-ABEBB6E8792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6" creationId="{0671A8AE-40A1-4631-A6B8-581AFF065482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8" creationId="{A44CD100-6267-4E62-AA64-2182A3A6A1C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9" creationId="{AF2F604E-43BE-4DC3-B983-E071523364F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1" creationId="{526E0BFB-CDF1-4990-8C11-AC849311E0A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3" creationId="{6069A1F8-9BEB-4786-9694-FC48B2D75D21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4" creationId="{AF2F604E-43BE-4DC3-B983-E071523364F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5" creationId="{08C9B587-E65E-4B52-B37C-ABEBB6E8792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0" creationId="{64680660-7E23-4F0F-A679-BF913E9454FB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2" creationId="{1A3C89F8-0D2F-47FF-B903-151248265F47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4" creationId="{C5CB530E-515E-412C-9DF1-5F8FFBD6F383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6" creationId="{712D4376-A578-4FF1-94FC-245E7A6A489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8" creationId="{AEA7509D-F04F-40CB-A0B3-EEF16499CC9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2" creationId="{508BEF50-7B1E-49A4-BC19-5F4F1D755E64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4" creationId="{3FBAD350-5664-4811-A208-657FB882D35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6" creationId="{C39ADB8F-D187-49D7-BDCF-C1B6DC72706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1" creationId="{FFC321AD-2C92-446F-AF58-8CAA634BFD36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3" creationId="{3EA855B9-EE27-4441-846C-35DF1C6483B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5" creationId="{2BF5D4DB-368A-4B23-81E4-E0454BAD8672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7" creationId="{F372D7B9-36D5-4C1F-B7C9-36717C28F150}"/>
          </ac:spMkLst>
        </pc:spChg>
        <pc:picChg chg="add del">
          <ac:chgData name="Kazai Bence" userId="S::kazaibence@ugmszi.hu::dae719f4-1c04-4d0f-a2ca-c5a4d74428b3" providerId="AD" clId="Web-{0EE5F22D-1FCA-ED7D-160A-736C19E6979A}" dt="2023-05-09T20:32:11.318" v="1"/>
          <ac:picMkLst>
            <pc:docMk/>
            <pc:sldMk cId="4266748471" sldId="256"/>
            <ac:picMk id="4" creationId="{B6DB507B-8F5B-588A-001B-98581AD538A7}"/>
          </ac:picMkLst>
        </pc:picChg>
        <pc:picChg chg="add del">
          <ac:chgData name="Kazai Bence" userId="S::kazaibence@ugmszi.hu::dae719f4-1c04-4d0f-a2ca-c5a4d74428b3" providerId="AD" clId="Web-{0EE5F22D-1FCA-ED7D-160A-736C19E6979A}" dt="2023-05-09T20:32:49.804" v="3"/>
          <ac:picMkLst>
            <pc:docMk/>
            <pc:sldMk cId="4266748471" sldId="256"/>
            <ac:picMk id="17" creationId="{FCFACF12-6D21-06EE-117F-866EE13B99C8}"/>
          </ac:picMkLst>
        </pc:picChg>
        <pc:picChg chg="add mod">
          <ac:chgData name="Kazai Bence" userId="S::kazaibence@ugmszi.hu::dae719f4-1c04-4d0f-a2ca-c5a4d74428b3" providerId="AD" clId="Web-{0EE5F22D-1FCA-ED7D-160A-736C19E6979A}" dt="2023-05-09T20:34:13.869" v="16"/>
          <ac:picMkLst>
            <pc:docMk/>
            <pc:sldMk cId="4266748471" sldId="256"/>
            <ac:picMk id="22" creationId="{C6249EC4-7A77-1EA6-4C01-63B1A69AF3B7}"/>
          </ac:picMkLst>
        </pc:picChg>
        <pc:cxnChg chg="add del">
          <ac:chgData name="Kazai Bence" userId="S::kazaibence@ugmszi.hu::dae719f4-1c04-4d0f-a2ca-c5a4d74428b3" providerId="AD" clId="Web-{0EE5F22D-1FCA-ED7D-160A-736C19E6979A}" dt="2023-05-09T20:34:13.869" v="16"/>
          <ac:cxnSpMkLst>
            <pc:docMk/>
            <pc:sldMk cId="4266748471" sldId="256"/>
            <ac:cxnSpMk id="40" creationId="{56020367-4FD5-4596-8E10-C5F095CD8DBF}"/>
          </ac:cxnSpMkLst>
        </pc:cxnChg>
      </pc:sldChg>
      <pc:sldChg chg="addSp delSp modSp add mod replId setBg modClrScheme delDesignElem chgLayout">
        <pc:chgData name="Kazai Bence" userId="S::kazaibence@ugmszi.hu::dae719f4-1c04-4d0f-a2ca-c5a4d74428b3" providerId="AD" clId="Web-{0EE5F22D-1FCA-ED7D-160A-736C19E6979A}" dt="2023-05-09T21:04:41.030" v="377" actId="1076"/>
        <pc:sldMkLst>
          <pc:docMk/>
          <pc:sldMk cId="1234706326" sldId="257"/>
        </pc:sldMkLst>
        <pc:spChg chg="mod ord">
          <ac:chgData name="Kazai Bence" userId="S::kazaibence@ugmszi.hu::dae719f4-1c04-4d0f-a2ca-c5a4d74428b3" providerId="AD" clId="Web-{0EE5F22D-1FCA-ED7D-160A-736C19E6979A}" dt="2023-05-09T20:49:40.638" v="158" actId="1076"/>
          <ac:spMkLst>
            <pc:docMk/>
            <pc:sldMk cId="1234706326" sldId="257"/>
            <ac:spMk id="2" creationId="{00000000-0000-0000-0000-000000000000}"/>
          </ac:spMkLst>
        </pc:spChg>
        <pc:spChg chg="add del mod ord">
          <ac:chgData name="Kazai Bence" userId="S::kazaibence@ugmszi.hu::dae719f4-1c04-4d0f-a2ca-c5a4d74428b3" providerId="AD" clId="Web-{0EE5F22D-1FCA-ED7D-160A-736C19E6979A}" dt="2023-05-09T20:49:57.482" v="161" actId="20577"/>
          <ac:spMkLst>
            <pc:docMk/>
            <pc:sldMk cId="1234706326" sldId="257"/>
            <ac:spMk id="3" creationId="{00000000-0000-0000-0000-000000000000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27" creationId="{65562C84-14F0-4240-B89A-00CA789E2A37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29" creationId="{2F59C538-87BA-4933-ABE5-1BA4EBB62227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31" creationId="{FCBC76CB-4677-4803-9DDD-22B37EA69ADE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1" creationId="{FFC321AD-2C92-446F-AF58-8CAA634BFD36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3" creationId="{3EA855B9-EE27-4441-846C-35DF1C6483BF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5" creationId="{2BF5D4DB-368A-4B23-81E4-E0454BAD8672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7" creationId="{F372D7B9-36D5-4C1F-B7C9-36717C28F150}"/>
          </ac:spMkLst>
        </pc:spChg>
        <pc:picChg chg="add del mod ord">
          <ac:chgData name="Kazai Bence" userId="S::kazaibence@ugmszi.hu::dae719f4-1c04-4d0f-a2ca-c5a4d74428b3" providerId="AD" clId="Web-{0EE5F22D-1FCA-ED7D-160A-736C19E6979A}" dt="2023-05-09T20:46:13.427" v="100"/>
          <ac:picMkLst>
            <pc:docMk/>
            <pc:sldMk cId="1234706326" sldId="257"/>
            <ac:picMk id="4" creationId="{CF2C00D2-662E-E55F-9D59-AFC7C74D3E7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31.936" v="375" actId="1076"/>
          <ac:picMkLst>
            <pc:docMk/>
            <pc:sldMk cId="1234706326" sldId="257"/>
            <ac:picMk id="5" creationId="{52E2AC8E-A3B9-1949-3F8C-DC17E6CF12F3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35.624" v="376" actId="1076"/>
          <ac:picMkLst>
            <pc:docMk/>
            <pc:sldMk cId="1234706326" sldId="257"/>
            <ac:picMk id="6" creationId="{CC13EE61-4999-864B-8364-D068830ED34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41.030" v="377" actId="1076"/>
          <ac:picMkLst>
            <pc:docMk/>
            <pc:sldMk cId="1234706326" sldId="257"/>
            <ac:picMk id="7" creationId="{6C7490D2-E8EE-3669-1FAD-2DE4B1ADD095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0:54:51.290" v="184"/>
          <ac:picMkLst>
            <pc:docMk/>
            <pc:sldMk cId="1234706326" sldId="257"/>
            <ac:picMk id="9" creationId="{C9CE36C6-72BD-1D0C-5654-0E53CCA55AB2}"/>
          </ac:picMkLst>
        </pc:picChg>
        <pc:picChg chg="del mod ord">
          <ac:chgData name="Kazai Bence" userId="S::kazaibence@ugmszi.hu::dae719f4-1c04-4d0f-a2ca-c5a4d74428b3" providerId="AD" clId="Web-{0EE5F22D-1FCA-ED7D-160A-736C19E6979A}" dt="2023-05-09T20:54:36.992" v="180"/>
          <ac:picMkLst>
            <pc:docMk/>
            <pc:sldMk cId="1234706326" sldId="257"/>
            <ac:picMk id="22" creationId="{C6249EC4-7A77-1EA6-4C01-63B1A69AF3B7}"/>
          </ac:picMkLst>
        </pc:picChg>
      </pc:sldChg>
      <pc:sldChg chg="new del">
        <pc:chgData name="Kazai Bence" userId="S::kazaibence@ugmszi.hu::dae719f4-1c04-4d0f-a2ca-c5a4d74428b3" providerId="AD" clId="Web-{0EE5F22D-1FCA-ED7D-160A-736C19E6979A}" dt="2023-05-09T20:34:51.074" v="35"/>
        <pc:sldMkLst>
          <pc:docMk/>
          <pc:sldMk cId="1813226931" sldId="257"/>
        </pc:sldMkLst>
      </pc:sldChg>
      <pc:sldChg chg="add del replId">
        <pc:chgData name="Kazai Bence" userId="S::kazaibence@ugmszi.hu::dae719f4-1c04-4d0f-a2ca-c5a4d74428b3" providerId="AD" clId="Web-{0EE5F22D-1FCA-ED7D-160A-736C19E6979A}" dt="2023-05-09T20:35:08.309" v="37"/>
        <pc:sldMkLst>
          <pc:docMk/>
          <pc:sldMk cId="1832693880" sldId="257"/>
        </pc:sldMkLst>
      </pc:sldChg>
      <pc:sldChg chg="new del">
        <pc:chgData name="Kazai Bence" userId="S::kazaibence@ugmszi.hu::dae719f4-1c04-4d0f-a2ca-c5a4d74428b3" providerId="AD" clId="Web-{0EE5F22D-1FCA-ED7D-160A-736C19E6979A}" dt="2023-05-09T20:35:42.638" v="47"/>
        <pc:sldMkLst>
          <pc:docMk/>
          <pc:sldMk cId="2696678762" sldId="257"/>
        </pc:sldMkLst>
      </pc:sldChg>
      <pc:sldChg chg="modSp new del">
        <pc:chgData name="Kazai Bence" userId="S::kazaibence@ugmszi.hu::dae719f4-1c04-4d0f-a2ca-c5a4d74428b3" providerId="AD" clId="Web-{0EE5F22D-1FCA-ED7D-160A-736C19E6979A}" dt="2023-05-09T20:35:21.731" v="43"/>
        <pc:sldMkLst>
          <pc:docMk/>
          <pc:sldMk cId="3146957257" sldId="257"/>
        </pc:sldMkLst>
        <pc:spChg chg="mod">
          <ac:chgData name="Kazai Bence" userId="S::kazaibence@ugmszi.hu::dae719f4-1c04-4d0f-a2ca-c5a4d74428b3" providerId="AD" clId="Web-{0EE5F22D-1FCA-ED7D-160A-736C19E6979A}" dt="2023-05-09T20:35:16.325" v="42" actId="20577"/>
          <ac:spMkLst>
            <pc:docMk/>
            <pc:sldMk cId="3146957257" sldId="257"/>
            <ac:spMk id="2" creationId="{BD7F9F34-288A-7B94-1F1F-4AF835FC7EF8}"/>
          </ac:spMkLst>
        </pc:spChg>
      </pc:sldChg>
      <pc:sldChg chg="new del">
        <pc:chgData name="Kazai Bence" userId="S::kazaibence@ugmszi.hu::dae719f4-1c04-4d0f-a2ca-c5a4d74428b3" providerId="AD" clId="Web-{0EE5F22D-1FCA-ED7D-160A-736C19E6979A}" dt="2023-05-09T20:35:48.185" v="49"/>
        <pc:sldMkLst>
          <pc:docMk/>
          <pc:sldMk cId="3748816460" sldId="257"/>
        </pc:sldMkLst>
      </pc:sldChg>
      <pc:sldChg chg="add del replId">
        <pc:chgData name="Kazai Bence" userId="S::kazaibence@ugmszi.hu::dae719f4-1c04-4d0f-a2ca-c5a4d74428b3" providerId="AD" clId="Web-{0EE5F22D-1FCA-ED7D-160A-736C19E6979A}" dt="2023-05-09T20:50:18.139" v="163"/>
        <pc:sldMkLst>
          <pc:docMk/>
          <pc:sldMk cId="3548316668" sldId="258"/>
        </pc:sldMkLst>
      </pc:sldChg>
      <pc:sldChg chg="addSp modSp new">
        <pc:chgData name="Kazai Bence" userId="S::kazaibence@ugmszi.hu::dae719f4-1c04-4d0f-a2ca-c5a4d74428b3" providerId="AD" clId="Web-{0EE5F22D-1FCA-ED7D-160A-736C19E6979A}" dt="2023-05-09T21:01:52.274" v="365" actId="1076"/>
        <pc:sldMkLst>
          <pc:docMk/>
          <pc:sldMk cId="3803483756" sldId="258"/>
        </pc:sldMkLst>
        <pc:spChg chg="mod">
          <ac:chgData name="Kazai Bence" userId="S::kazaibence@ugmszi.hu::dae719f4-1c04-4d0f-a2ca-c5a4d74428b3" providerId="AD" clId="Web-{0EE5F22D-1FCA-ED7D-160A-736C19E6979A}" dt="2023-05-09T20:50:44.390" v="168" actId="20577"/>
          <ac:spMkLst>
            <pc:docMk/>
            <pc:sldMk cId="3803483756" sldId="258"/>
            <ac:spMk id="2" creationId="{AD1EB4B4-59AE-E959-9393-EF1D49E6E02B}"/>
          </ac:spMkLst>
        </pc:spChg>
        <pc:spChg chg="mod">
          <ac:chgData name="Kazai Bence" userId="S::kazaibence@ugmszi.hu::dae719f4-1c04-4d0f-a2ca-c5a4d74428b3" providerId="AD" clId="Web-{0EE5F22D-1FCA-ED7D-160A-736C19E6979A}" dt="2023-05-09T20:57:53.156" v="208" actId="20577"/>
          <ac:spMkLst>
            <pc:docMk/>
            <pc:sldMk cId="3803483756" sldId="258"/>
            <ac:spMk id="3" creationId="{FD373ABE-6350-95E1-67CD-CAA377FC8B93}"/>
          </ac:spMkLst>
        </pc:spChg>
        <pc:picChg chg="add ord">
          <ac:chgData name="Kazai Bence" userId="S::kazaibence@ugmszi.hu::dae719f4-1c04-4d0f-a2ca-c5a4d74428b3" providerId="AD" clId="Web-{0EE5F22D-1FCA-ED7D-160A-736C19E6979A}" dt="2023-05-09T20:50:51.687" v="170"/>
          <ac:picMkLst>
            <pc:docMk/>
            <pc:sldMk cId="3803483756" sldId="258"/>
            <ac:picMk id="5" creationId="{F699C7D1-9700-E4DD-9BC7-69209DB6ECB8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1:52.274" v="365" actId="1076"/>
          <ac:picMkLst>
            <pc:docMk/>
            <pc:sldMk cId="3803483756" sldId="258"/>
            <ac:picMk id="6" creationId="{D841D96C-6556-8997-D439-0429D200BE21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1:48.711" v="364" actId="14100"/>
        <pc:sldMkLst>
          <pc:docMk/>
          <pc:sldMk cId="3270197345" sldId="259"/>
        </pc:sldMkLst>
        <pc:spChg chg="mod">
          <ac:chgData name="Kazai Bence" userId="S::kazaibence@ugmszi.hu::dae719f4-1c04-4d0f-a2ca-c5a4d74428b3" providerId="AD" clId="Web-{0EE5F22D-1FCA-ED7D-160A-736C19E6979A}" dt="2023-05-09T20:58:35.720" v="233" actId="20577"/>
          <ac:spMkLst>
            <pc:docMk/>
            <pc:sldMk cId="3270197345" sldId="259"/>
            <ac:spMk id="3" creationId="{FD373ABE-6350-95E1-67CD-CAA377FC8B93}"/>
          </ac:spMkLst>
        </pc:spChg>
        <pc:picChg chg="add mod">
          <ac:chgData name="Kazai Bence" userId="S::kazaibence@ugmszi.hu::dae719f4-1c04-4d0f-a2ca-c5a4d74428b3" providerId="AD" clId="Web-{0EE5F22D-1FCA-ED7D-160A-736C19E6979A}" dt="2023-05-09T21:01:48.711" v="364" actId="14100"/>
          <ac:picMkLst>
            <pc:docMk/>
            <pc:sldMk cId="3270197345" sldId="259"/>
            <ac:picMk id="4" creationId="{D90B01D0-B835-706B-A815-C1005B07485F}"/>
          </ac:picMkLst>
        </pc:picChg>
        <pc:picChg chg="del">
          <ac:chgData name="Kazai Bence" userId="S::kazaibence@ugmszi.hu::dae719f4-1c04-4d0f-a2ca-c5a4d74428b3" providerId="AD" clId="Web-{0EE5F22D-1FCA-ED7D-160A-736C19E6979A}" dt="2023-05-09T20:58:39.345" v="234"/>
          <ac:picMkLst>
            <pc:docMk/>
            <pc:sldMk cId="3270197345" sldId="259"/>
            <ac:picMk id="6" creationId="{D841D96C-6556-8997-D439-0429D200BE21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2:06.384" v="370" actId="1076"/>
        <pc:sldMkLst>
          <pc:docMk/>
          <pc:sldMk cId="1180948143" sldId="260"/>
        </pc:sldMkLst>
        <pc:spChg chg="mod">
          <ac:chgData name="Kazai Bence" userId="S::kazaibence@ugmszi.hu::dae719f4-1c04-4d0f-a2ca-c5a4d74428b3" providerId="AD" clId="Web-{0EE5F22D-1FCA-ED7D-160A-736C19E6979A}" dt="2023-05-09T20:59:48.488" v="291" actId="20577"/>
          <ac:spMkLst>
            <pc:docMk/>
            <pc:sldMk cId="1180948143" sldId="260"/>
            <ac:spMk id="3" creationId="{FD373ABE-6350-95E1-67CD-CAA377FC8B93}"/>
          </ac:spMkLst>
        </pc:spChg>
        <pc:picChg chg="del">
          <ac:chgData name="Kazai Bence" userId="S::kazaibence@ugmszi.hu::dae719f4-1c04-4d0f-a2ca-c5a4d74428b3" providerId="AD" clId="Web-{0EE5F22D-1FCA-ED7D-160A-736C19E6979A}" dt="2023-05-09T20:58:55.986" v="246"/>
          <ac:picMkLst>
            <pc:docMk/>
            <pc:sldMk cId="1180948143" sldId="260"/>
            <ac:picMk id="4" creationId="{D90B01D0-B835-706B-A815-C1005B07485F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2:06.384" v="370" actId="1076"/>
          <ac:picMkLst>
            <pc:docMk/>
            <pc:sldMk cId="1180948143" sldId="260"/>
            <ac:picMk id="6" creationId="{C85923AA-F413-11D7-EA1B-2B795F11CB3F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2:04.649" v="369" actId="1076"/>
          <ac:picMkLst>
            <pc:docMk/>
            <pc:sldMk cId="1180948143" sldId="260"/>
            <ac:picMk id="7" creationId="{0E276C07-915B-1031-5E04-80AF8C1367A0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2:18.087" v="374" actId="1076"/>
        <pc:sldMkLst>
          <pc:docMk/>
          <pc:sldMk cId="2754558990" sldId="261"/>
        </pc:sldMkLst>
        <pc:spChg chg="mod">
          <ac:chgData name="Kazai Bence" userId="S::kazaibence@ugmszi.hu::dae719f4-1c04-4d0f-a2ca-c5a4d74428b3" providerId="AD" clId="Web-{0EE5F22D-1FCA-ED7D-160A-736C19E6979A}" dt="2023-05-09T21:01:12.726" v="358" actId="20577"/>
          <ac:spMkLst>
            <pc:docMk/>
            <pc:sldMk cId="2754558990" sldId="261"/>
            <ac:spMk id="3" creationId="{FD373ABE-6350-95E1-67CD-CAA377FC8B93}"/>
          </ac:spMkLst>
        </pc:spChg>
        <pc:picChg chg="add mod">
          <ac:chgData name="Kazai Bence" userId="S::kazaibence@ugmszi.hu::dae719f4-1c04-4d0f-a2ca-c5a4d74428b3" providerId="AD" clId="Web-{0EE5F22D-1FCA-ED7D-160A-736C19E6979A}" dt="2023-05-09T21:02:18.087" v="374" actId="1076"/>
          <ac:picMkLst>
            <pc:docMk/>
            <pc:sldMk cId="2754558990" sldId="261"/>
            <ac:picMk id="4" creationId="{83C1B753-3A52-0D99-11FD-A457E2C0AA98}"/>
          </ac:picMkLst>
        </pc:picChg>
        <pc:picChg chg="del">
          <ac:chgData name="Kazai Bence" userId="S::kazaibence@ugmszi.hu::dae719f4-1c04-4d0f-a2ca-c5a4d74428b3" providerId="AD" clId="Web-{0EE5F22D-1FCA-ED7D-160A-736C19E6979A}" dt="2023-05-09T21:00:08.536" v="302"/>
          <ac:picMkLst>
            <pc:docMk/>
            <pc:sldMk cId="2754558990" sldId="261"/>
            <ac:picMk id="6" creationId="{C85923AA-F413-11D7-EA1B-2B795F11CB3F}"/>
          </ac:picMkLst>
        </pc:picChg>
        <pc:picChg chg="del">
          <ac:chgData name="Kazai Bence" userId="S::kazaibence@ugmszi.hu::dae719f4-1c04-4d0f-a2ca-c5a4d74428b3" providerId="AD" clId="Web-{0EE5F22D-1FCA-ED7D-160A-736C19E6979A}" dt="2023-05-09T21:00:05.551" v="301"/>
          <ac:picMkLst>
            <pc:docMk/>
            <pc:sldMk cId="2754558990" sldId="261"/>
            <ac:picMk id="7" creationId="{0E276C07-915B-1031-5E04-80AF8C1367A0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9:19.139" v="451" actId="20577"/>
        <pc:sldMkLst>
          <pc:docMk/>
          <pc:sldMk cId="2414570874" sldId="262"/>
        </pc:sldMkLst>
        <pc:spChg chg="mod">
          <ac:chgData name="Kazai Bence" userId="S::kazaibence@ugmszi.hu::dae719f4-1c04-4d0f-a2ca-c5a4d74428b3" providerId="AD" clId="Web-{0EE5F22D-1FCA-ED7D-160A-736C19E6979A}" dt="2023-05-09T21:05:41.892" v="383" actId="20577"/>
          <ac:spMkLst>
            <pc:docMk/>
            <pc:sldMk cId="2414570874" sldId="262"/>
            <ac:spMk id="2" creationId="{AD1EB4B4-59AE-E959-9393-EF1D49E6E02B}"/>
          </ac:spMkLst>
        </pc:spChg>
        <pc:spChg chg="mod">
          <ac:chgData name="Kazai Bence" userId="S::kazaibence@ugmszi.hu::dae719f4-1c04-4d0f-a2ca-c5a4d74428b3" providerId="AD" clId="Web-{0EE5F22D-1FCA-ED7D-160A-736C19E6979A}" dt="2023-05-09T21:09:19.139" v="451" actId="20577"/>
          <ac:spMkLst>
            <pc:docMk/>
            <pc:sldMk cId="2414570874" sldId="262"/>
            <ac:spMk id="3" creationId="{FD373ABE-6350-95E1-67CD-CAA377FC8B93}"/>
          </ac:spMkLst>
        </pc:spChg>
        <pc:picChg chg="del">
          <ac:chgData name="Kazai Bence" userId="S::kazaibence@ugmszi.hu::dae719f4-1c04-4d0f-a2ca-c5a4d74428b3" providerId="AD" clId="Web-{0EE5F22D-1FCA-ED7D-160A-736C19E6979A}" dt="2023-05-09T21:05:33.798" v="379"/>
          <ac:picMkLst>
            <pc:docMk/>
            <pc:sldMk cId="2414570874" sldId="262"/>
            <ac:picMk id="4" creationId="{83C1B753-3A52-0D99-11FD-A457E2C0AA98}"/>
          </ac:picMkLst>
        </pc:picChg>
        <pc:picChg chg="ord">
          <ac:chgData name="Kazai Bence" userId="S::kazaibence@ugmszi.hu::dae719f4-1c04-4d0f-a2ca-c5a4d74428b3" providerId="AD" clId="Web-{0EE5F22D-1FCA-ED7D-160A-736C19E6979A}" dt="2023-05-09T21:07:03.603" v="436"/>
          <ac:picMkLst>
            <pc:docMk/>
            <pc:sldMk cId="2414570874" sldId="262"/>
            <ac:picMk id="5" creationId="{F699C7D1-9700-E4DD-9BC7-69209DB6ECB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8:13.449" v="442" actId="1076"/>
          <ac:picMkLst>
            <pc:docMk/>
            <pc:sldMk cId="2414570874" sldId="262"/>
            <ac:picMk id="6" creationId="{8C841F43-3EC2-8C89-CBB1-CF7BC5692593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8:07.761" v="441" actId="1076"/>
          <ac:picMkLst>
            <pc:docMk/>
            <pc:sldMk cId="2414570874" sldId="262"/>
            <ac:picMk id="7" creationId="{92E4CA1B-57EE-B8CB-4680-9FF4B2941D6A}"/>
          </ac:picMkLst>
        </pc:picChg>
      </pc:sldChg>
      <pc:sldMasterChg chg="add del addSldLayout delSldLayout">
        <pc:chgData name="Kazai Bence" userId="S::kazaibence@ugmszi.hu::dae719f4-1c04-4d0f-a2ca-c5a4d74428b3" providerId="AD" clId="Web-{0EE5F22D-1FCA-ED7D-160A-736C19E6979A}" dt="2023-05-09T20:32:49.866" v="4"/>
        <pc:sldMasterMkLst>
          <pc:docMk/>
          <pc:sldMasterMk cId="798062927" sldId="2147483648"/>
        </pc:sldMasterMkLst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331746569" sldId="214748364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810502996" sldId="214748365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356358126" sldId="214748365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24695496" sldId="214748365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429168541" sldId="214748365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997832783" sldId="214748365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078127673" sldId="214748365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2903084306" sldId="214748365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883066043" sldId="214748365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663091269" sldId="214748365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2:49.804" v="3"/>
        <pc:sldMasterMkLst>
          <pc:docMk/>
          <pc:sldMasterMk cId="3143738685" sldId="2147483692"/>
        </pc:sldMasterMkLst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132548714" sldId="214748368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255756016" sldId="214748368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922715794" sldId="214748368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739005910" sldId="214748368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884230555" sldId="214748368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681850907" sldId="214748368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040294159" sldId="214748368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445424775" sldId="214748368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448111738" sldId="214748368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034682572" sldId="214748369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90246394" sldId="2147483691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2:11.318" v="1"/>
        <pc:sldMasterMkLst>
          <pc:docMk/>
          <pc:sldMasterMk cId="2409463897" sldId="2147483731"/>
        </pc:sldMasterMkLst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135682284" sldId="214748372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2122697044" sldId="214748372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579437367" sldId="214748372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2742473702" sldId="214748372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1665549096" sldId="214748372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268873282" sldId="214748372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114328677" sldId="214748372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600244747" sldId="214748372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859910576" sldId="214748372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4156769690" sldId="214748372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69251361" sldId="2147483730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3:51.416" v="6"/>
        <pc:sldMasterMkLst>
          <pc:docMk/>
          <pc:sldMasterMk cId="4206728172" sldId="2147483751"/>
        </pc:sldMasterMkLst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3586175639" sldId="214748374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735640214" sldId="214748374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3076794501" sldId="214748374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576390976" sldId="214748374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2077616681" sldId="214748374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4051826866" sldId="214748374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596407459" sldId="214748374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047270940" sldId="214748374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558870451" sldId="214748374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049617769" sldId="214748374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4263006698" sldId="2147483750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4:13.869" v="16"/>
        <pc:sldMasterMkLst>
          <pc:docMk/>
          <pc:sldMasterMk cId="81129738" sldId="2147483752"/>
        </pc:sldMasterMkLst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950309205" sldId="214748375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55207543" sldId="214748375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028974700" sldId="214748375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852404919" sldId="214748375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079135753" sldId="214748375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928774580" sldId="214748375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654253988" sldId="214748375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333461681" sldId="214748376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093138984" sldId="214748376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829320845" sldId="214748376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574382997" sldId="2147483763"/>
          </pc:sldLayoutMkLst>
        </pc:sldLayoutChg>
      </pc:sldMasterChg>
      <pc:sldMasterChg chg="add addSldLayout">
        <pc:chgData name="Kazai Bence" userId="S::kazaibence@ugmszi.hu::dae719f4-1c04-4d0f-a2ca-c5a4d74428b3" providerId="AD" clId="Web-{0EE5F22D-1FCA-ED7D-160A-736C19E6979A}" dt="2023-05-09T20:34:13.869" v="16"/>
        <pc:sldMasterMkLst>
          <pc:docMk/>
          <pc:sldMasterMk cId="2379912240" sldId="2147483826"/>
        </pc:sldMasterMkLst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065994455" sldId="2147483815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138951993" sldId="2147483816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4250694669" sldId="2147483817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935027660" sldId="2147483818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1909184119" sldId="2147483819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422169071" sldId="2147483820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242444305" sldId="2147483821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920186983" sldId="2147483822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1366768069" sldId="2147483823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243635638" sldId="2147483824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301504436" sldId="21474838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E0B7-5C2C-4325-98D0-0C245F20B5AB}" type="datetimeFigureOut">
              <a:rPr lang="hu-HU" smtClean="0"/>
              <a:t>2023.06.02.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333D-8952-4EC1-8D8A-2A968D3454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132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Kazai</a:t>
            </a:r>
            <a:r>
              <a:rPr lang="hu-HU" dirty="0"/>
              <a:t> Bencének hívnak :D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333D-8952-4EC1-8D8A-2A968D3454C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93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Adatbáziskezeléshez </a:t>
            </a:r>
            <a:r>
              <a:rPr lang="hu-HU" dirty="0" err="1"/>
              <a:t>MySql</a:t>
            </a:r>
            <a:r>
              <a:rPr lang="hu-HU" dirty="0"/>
              <a:t>-t használtam</a:t>
            </a:r>
          </a:p>
          <a:p>
            <a:r>
              <a:rPr lang="hu-HU" dirty="0"/>
              <a:t>A </a:t>
            </a:r>
            <a:r>
              <a:rPr lang="hu-HU" dirty="0" err="1"/>
              <a:t>githubon</a:t>
            </a:r>
            <a:r>
              <a:rPr lang="hu-HU" dirty="0"/>
              <a:t> dolgoztam</a:t>
            </a:r>
          </a:p>
          <a:p>
            <a:r>
              <a:rPr lang="hu-HU" dirty="0"/>
              <a:t>Vue.js klienst használtam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333D-8952-4EC1-8D8A-2A968D3454C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51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rá megyünk a részletek-re akkor megnézhetjük az a közreműködőket</a:t>
            </a:r>
          </a:p>
          <a:p>
            <a:r>
              <a:rPr lang="hu-HU" dirty="0"/>
              <a:t>Gyűjtőmunka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333D-8952-4EC1-8D8A-2A968D3454C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90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adatbázisba én készen kapott adatokat kaptam szóval egy egyszerű módszert használtam ahhoz hogy felvigyem az adatokat a táblámba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333D-8952-4EC1-8D8A-2A968D3454C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26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kód amit kiemelnék az a leglátványosabb amikor ugye filmek a közreműködőit elővesszük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333D-8952-4EC1-8D8A-2A968D3454C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19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9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76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9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5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C6249EC4-7A77-1EA6-4C01-63B1A69AF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-13253" y="0"/>
            <a:ext cx="12191979" cy="685798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By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Kazai</a:t>
            </a:r>
            <a:r>
              <a:rPr lang="hu-HU" dirty="0">
                <a:solidFill>
                  <a:srgbClr val="FFFFFF"/>
                </a:solidFill>
              </a:rPr>
              <a:t> Bence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C9CE36C6-72BD-1D0C-5654-0E53CCA55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3352" y="-3559"/>
            <a:ext cx="12177380" cy="686215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75294" y="74749"/>
            <a:ext cx="3673757" cy="420019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0000"/>
                </a:solidFill>
              </a:rPr>
              <a:t>Fejlesztési környezet</a:t>
            </a:r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CC13EE61-4999-864B-8364-D068830ED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4" y="1192014"/>
            <a:ext cx="1019962" cy="1019962"/>
          </a:xfrm>
          <a:prstGeom prst="rect">
            <a:avLst/>
          </a:prstGeom>
          <a:noFill/>
        </p:spPr>
      </p:pic>
      <p:pic>
        <p:nvPicPr>
          <p:cNvPr id="5" name="Kép 5" descr="A képen embléma látható&#10;&#10;Automatikusan generált leírás">
            <a:extLst>
              <a:ext uri="{FF2B5EF4-FFF2-40B4-BE49-F238E27FC236}">
                <a16:creationId xmlns:a16="http://schemas.microsoft.com/office/drawing/2014/main" id="{52E2AC8E-A3B9-1949-3F8C-DC17E6CF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543" y="1627362"/>
            <a:ext cx="1019962" cy="573728"/>
          </a:xfrm>
          <a:prstGeom prst="rect">
            <a:avLst/>
          </a:prstGeom>
          <a:noFill/>
        </p:spPr>
      </p:pic>
      <p:pic>
        <p:nvPicPr>
          <p:cNvPr id="7" name="Kép 7" descr="A képen embléma látható&#10;&#10;Automatikusan generált leírás">
            <a:extLst>
              <a:ext uri="{FF2B5EF4-FFF2-40B4-BE49-F238E27FC236}">
                <a16:creationId xmlns:a16="http://schemas.microsoft.com/office/drawing/2014/main" id="{6C7490D2-E8EE-3669-1FAD-2DE4B1ADD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650" y="1691110"/>
            <a:ext cx="1019962" cy="509981"/>
          </a:xfrm>
          <a:prstGeom prst="rect">
            <a:avLst/>
          </a:prstGeom>
          <a:noFill/>
        </p:spPr>
      </p:pic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6470690" y="2619829"/>
            <a:ext cx="4921208" cy="3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u-HU" dirty="0" err="1"/>
              <a:t>MySql</a:t>
            </a:r>
            <a:r>
              <a:rPr lang="hu-HU" dirty="0"/>
              <a:t> adatbázis kezeléshez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dirty="0" err="1"/>
              <a:t>Github</a:t>
            </a:r>
            <a:r>
              <a:rPr lang="hu-HU" dirty="0"/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dirty="0"/>
              <a:t>Vue.js klienst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5562C84-14F0-4240-B89A-00CA789E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70CF7-838D-41F7-9297-B5F83BDCEB13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70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6" descr="A képen Webhely látható&#10;&#10;Automatikusan generált leírás">
            <a:extLst>
              <a:ext uri="{FF2B5EF4-FFF2-40B4-BE49-F238E27FC236}">
                <a16:creationId xmlns:a16="http://schemas.microsoft.com/office/drawing/2014/main" id="{D90B01D0-B835-706B-A815-C1005B07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7" y="261516"/>
            <a:ext cx="10765271" cy="65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73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pic>
        <p:nvPicPr>
          <p:cNvPr id="6" name="Kép 6" descr="A képen diagram látható&#10;&#10;Automatikusan generált leírás">
            <a:extLst>
              <a:ext uri="{FF2B5EF4-FFF2-40B4-BE49-F238E27FC236}">
                <a16:creationId xmlns:a16="http://schemas.microsoft.com/office/drawing/2014/main" id="{8C841F43-3EC2-8C89-CBB1-CF7BC5692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185" y="2752848"/>
            <a:ext cx="6171594" cy="404977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92E4CA1B-57EE-B8CB-4680-9FF4B2941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63" y="55378"/>
            <a:ext cx="8208451" cy="2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08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38A43663-ACCC-4224-9B47-74478DFD9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0" y="-4154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2360B66-5FA0-47F1-8040-5A93F9D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43A3B3A-0438-4550-A440-AB98425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5" y="4182"/>
            <a:ext cx="5957417" cy="6845482"/>
          </a:xfrm>
        </p:spPr>
      </p:pic>
    </p:spTree>
    <p:extLst>
      <p:ext uri="{BB962C8B-B14F-4D97-AF65-F5344CB8AC3E}">
        <p14:creationId xmlns:p14="http://schemas.microsoft.com/office/powerpoint/2010/main" val="23711432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A30EB71-9162-4F9B-85E0-73CDFB59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131890" y="11"/>
            <a:ext cx="12191979" cy="685798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0CF89DC-5BB7-41DE-A893-16BFF40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99" y="2707698"/>
            <a:ext cx="10357666" cy="1438450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Köszönöm 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824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B22F7A416BD3C428BCEAF6606D2DA8B" ma:contentTypeVersion="11" ma:contentTypeDescription="Új dokumentum létrehozása." ma:contentTypeScope="" ma:versionID="2f67531be25457aa79e53122a2aeea5c">
  <xsd:schema xmlns:xsd="http://www.w3.org/2001/XMLSchema" xmlns:xs="http://www.w3.org/2001/XMLSchema" xmlns:p="http://schemas.microsoft.com/office/2006/metadata/properties" xmlns:ns2="481bf36f-a7df-4bb2-a2e9-51910786e2fa" xmlns:ns3="56e88717-3a47-43d2-868e-dce59653826c" targetNamespace="http://schemas.microsoft.com/office/2006/metadata/properties" ma:root="true" ma:fieldsID="bc68afe1a248e0ca9870df3a4d40edd0" ns2:_="" ns3:_="">
    <xsd:import namespace="481bf36f-a7df-4bb2-a2e9-51910786e2fa"/>
    <xsd:import namespace="56e88717-3a47-43d2-868e-dce596538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bf36f-a7df-4bb2-a2e9-51910786e2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Képcímkék" ma:readOnly="false" ma:fieldId="{5cf76f15-5ced-4ddc-b409-7134ff3c332f}" ma:taxonomyMulti="true" ma:sspId="0e806a54-7c13-4312-a600-2b4d348bee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88717-3a47-43d2-868e-dce59653826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f3cab790-b03e-4a95-8343-97979cc2d570}" ma:internalName="TaxCatchAll" ma:showField="CatchAllData" ma:web="56e88717-3a47-43d2-868e-dce5965382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1bf36f-a7df-4bb2-a2e9-51910786e2fa">
      <Terms xmlns="http://schemas.microsoft.com/office/infopath/2007/PartnerControls"/>
    </lcf76f155ced4ddcb4097134ff3c332f>
    <TaxCatchAll xmlns="56e88717-3a47-43d2-868e-dce59653826c" xsi:nil="true"/>
  </documentManagement>
</p:properties>
</file>

<file path=customXml/itemProps1.xml><?xml version="1.0" encoding="utf-8"?>
<ds:datastoreItem xmlns:ds="http://schemas.openxmlformats.org/officeDocument/2006/customXml" ds:itemID="{B94A0D5A-D95A-4AE8-AB1D-B4141FD3F2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239F58-984F-494A-878E-07FF296C6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bf36f-a7df-4bb2-a2e9-51910786e2fa"/>
    <ds:schemaRef ds:uri="56e88717-3a47-43d2-868e-dce596538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28473-D93A-4FBB-A214-D4AC96C8BC92}">
  <ds:schemaRefs>
    <ds:schemaRef ds:uri="http://www.w3.org/XML/1998/namespace"/>
    <ds:schemaRef ds:uri="http://purl.org/dc/terms/"/>
    <ds:schemaRef ds:uri="http://purl.org/dc/dcmitype/"/>
    <ds:schemaRef ds:uri="481bf36f-a7df-4bb2-a2e9-51910786e2fa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56e88717-3a47-43d2-868e-dce59653826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Szélesvásznú</PresentationFormat>
  <Paragraphs>24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VeniceBeachVTI</vt:lpstr>
      <vt:lpstr>Prezentáció</vt:lpstr>
      <vt:lpstr>Fejlesztési környezet</vt:lpstr>
      <vt:lpstr>PowerPoint-bemutató</vt:lpstr>
      <vt:lpstr>PowerPoint-bemutató</vt:lpstr>
      <vt:lpstr>PowerPoint-bemutató</vt:lpstr>
      <vt:lpstr>Köszönöm 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A12</dc:creator>
  <cp:lastModifiedBy>A12</cp:lastModifiedBy>
  <cp:revision>145</cp:revision>
  <dcterms:created xsi:type="dcterms:W3CDTF">2023-05-09T20:30:38Z</dcterms:created>
  <dcterms:modified xsi:type="dcterms:W3CDTF">2023-06-02T08:24:45Z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0x0101001B22F7A416BD3C428BCEAF6606D2DA8B</vt:lpwstr>
  </property>
  <property fmtid="{D5CDD505-2E9C-101B-9397-08002B2CF9AE}" pid="3" name="MediaServiceImageTags">
    <vt:lpwstr/>
  </property>
</Properties>
</file>