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0" r:id="rId5"/>
    <p:sldId id="263" r:id="rId6"/>
    <p:sldId id="262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67474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braz panoramiczny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1036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81208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ferta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79215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79494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6051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obraz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849013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65223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391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11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862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41150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771910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8360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6657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16150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Edytuj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0483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l-PL"/>
              <a:t>Edytuj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6EFDE36-1CC7-404C-864E-CE2D37CEF93A}" type="datetimeFigureOut">
              <a:rPr lang="pl-PL" smtClean="0"/>
              <a:t>29.04.2025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0262BAE-CF1F-4AE3-A953-CCB7D49408AF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4697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9469C9-D174-463E-B420-3A2EBB7E1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40527"/>
            <a:ext cx="9144000" cy="917765"/>
          </a:xfrm>
        </p:spPr>
        <p:txBody>
          <a:bodyPr/>
          <a:lstStyle/>
          <a:p>
            <a:r>
              <a:rPr lang="pl-PL" dirty="0">
                <a:solidFill>
                  <a:schemeClr val="tx1"/>
                </a:solidFill>
                <a:latin typeface="Arial Black" panose="020B0A04020102020204" pitchFamily="34" charset="0"/>
              </a:rPr>
              <a:t>Kompozycja w Javie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86CB2515-48F0-4624-A761-012F5556C8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58292"/>
            <a:ext cx="9144000" cy="1655762"/>
          </a:xfrm>
        </p:spPr>
        <p:txBody>
          <a:bodyPr>
            <a:normAutofit/>
          </a:bodyPr>
          <a:lstStyle/>
          <a:p>
            <a:r>
              <a:rPr lang="pl-PL" sz="3200" dirty="0">
                <a:latin typeface="Arial Black" panose="020B0A04020102020204" pitchFamily="34" charset="0"/>
              </a:rPr>
              <a:t>Maciej Borowy 2P</a:t>
            </a:r>
          </a:p>
        </p:txBody>
      </p:sp>
    </p:spTree>
    <p:extLst>
      <p:ext uri="{BB962C8B-B14F-4D97-AF65-F5344CB8AC3E}">
        <p14:creationId xmlns:p14="http://schemas.microsoft.com/office/powerpoint/2010/main" val="3576661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AEED47-6B22-4794-A409-AE0CC055C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514463"/>
            <a:ext cx="10353762" cy="970450"/>
          </a:xfrm>
        </p:spPr>
        <p:txBody>
          <a:bodyPr>
            <a:normAutofit/>
          </a:bodyPr>
          <a:lstStyle/>
          <a:p>
            <a:r>
              <a:rPr lang="pl-PL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Definicja</a:t>
            </a:r>
            <a:r>
              <a:rPr lang="pl-PL" sz="3600" b="1" dirty="0">
                <a:latin typeface="Bahnschrift" panose="020B0502040204020203" pitchFamily="34" charset="0"/>
              </a:rPr>
              <a:t>: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74D659D-6F49-4DBF-A995-294652B77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l-PL" sz="2800" b="1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Kompozycja w Javie</a:t>
            </a:r>
            <a:r>
              <a:rPr lang="pl-PL" sz="2800" dirty="0"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 to relacja typu „ma-a”, która umożliwia ponowne wykorzystanie kodu w programach. Oznacza to, że jeden obiekt jest częścią innego obiektu, co pozwala na elastyczność w implementacji klas, umożliwiając zmianę dołączonego obiektu w czasie wykonywania. Kompozycja jest bardziej specyficznym rodzajem agregacji, co oznacza, że jeden obiekt jest logicznie większą strukturą, która zawiera drugi obiekt.</a:t>
            </a:r>
            <a:endParaRPr lang="pl-PL" sz="2800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484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0E657-17D5-4972-AABE-1418E1F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90" y="433426"/>
            <a:ext cx="10515600" cy="61575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l-PL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Zalety:</a:t>
            </a:r>
            <a:br>
              <a:rPr lang="pl-PL" sz="16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endParaRPr lang="pl-PL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Tytuł 1">
            <a:extLst>
              <a:ext uri="{FF2B5EF4-FFF2-40B4-BE49-F238E27FC236}">
                <a16:creationId xmlns:a16="http://schemas.microsoft.com/office/drawing/2014/main" id="{5F79E72F-1C05-42AE-A69D-EDE61F2A1B8E}"/>
              </a:ext>
            </a:extLst>
          </p:cNvPr>
          <p:cNvSpPr txBox="1">
            <a:spLocks/>
          </p:cNvSpPr>
          <p:nvPr/>
        </p:nvSpPr>
        <p:spPr>
          <a:xfrm>
            <a:off x="838200" y="3881667"/>
            <a:ext cx="10515600" cy="615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l-PL" sz="3600" b="1" dirty="0">
                <a:latin typeface="Bahnschrift" panose="020B0502040204020203" pitchFamily="34" charset="0"/>
              </a:rPr>
              <a:t>Wady:</a:t>
            </a:r>
          </a:p>
          <a:p>
            <a:pPr algn="ctr"/>
            <a:endParaRPr lang="pl-PL" sz="3600" b="1" dirty="0">
              <a:latin typeface="Bahnschrift" panose="020B0502040204020203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0511E10-640B-4292-ABD2-C2BF1E6A2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31" y="4239156"/>
            <a:ext cx="1023526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Zwiększenie złożoności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Tworzenie wielu obiektów składających się z innych obiektów może wprowadzać większą złożoność w kodzie, ponieważ każdy obiekt wymaga odpowiedniej inicjalizacji.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Potrzebna jest odpowiednia organizacja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 przypadku złożonych struktur kompozycji może być konieczne zachowanie dużej dyscypliny przy zarządzaniu zależnościami między obiektami.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Potrzebna jest kontrola cyklu życia obiektów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 przypadku bardziej złożonych struktur, zarządzanie cyklem życia obiektów (np. obiektów współdzielonych) może być trudne.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A9C5F3A2-125E-4FD4-B220-1DCD0B2EA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031" y="1160452"/>
            <a:ext cx="106547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Elastyczność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Kompozycja daje większą elastyczność w tworzeniu obiektów. Można łatwo zmieniać klasy, które są częścią innych klas, bez konieczności modyfikowania dziedziczenia.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Zwiększona spójność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Kompozycja pozwala na tworzenie spójnych obiektów, ponieważ można tworzyć złożone obiekty z mniejszych, dobrze zdefiniowanych komponentów.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Brak problemów z wielokrotnym dziedziczeniem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W przeciwieństwie do dziedziczenia, kompozycja nie prowadzi do problemów związanych z dziedziczeniem po wielu klasach.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l-PL" altLang="pl-PL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Luźniejsze powiązanie</a:t>
            </a:r>
            <a:r>
              <a:rPr kumimoji="0" lang="pl-PL" altLang="pl-PL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Kompozycja jest mniej powiązana z konkretną implementacją.</a:t>
            </a:r>
          </a:p>
        </p:txBody>
      </p:sp>
    </p:spTree>
    <p:extLst>
      <p:ext uri="{BB962C8B-B14F-4D97-AF65-F5344CB8AC3E}">
        <p14:creationId xmlns:p14="http://schemas.microsoft.com/office/powerpoint/2010/main" val="354521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0E657-17D5-4972-AABE-1418E1F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74"/>
            <a:ext cx="10515600" cy="61575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l-PL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Przykłady kompozycji(1):</a:t>
            </a:r>
            <a:br>
              <a:rPr lang="pl-PL" sz="16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endParaRPr lang="pl-PL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DCF4652C-1EFD-4357-A9E9-DC51A733F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023" y="1367566"/>
            <a:ext cx="4505954" cy="490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244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0E657-17D5-4972-AABE-1418E1F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374"/>
            <a:ext cx="10515600" cy="615758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l-PL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Przykłady kompozycji(2):</a:t>
            </a:r>
            <a:br>
              <a:rPr lang="pl-PL" sz="16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endParaRPr lang="pl-PL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CC0EBE9-3E6C-40C4-8190-87BD72DA4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626" y="1200132"/>
            <a:ext cx="3696748" cy="525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196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980E657-17D5-4972-AABE-1418E1FDF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804" y="458538"/>
            <a:ext cx="11208391" cy="1101813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pl-PL" sz="3600" b="1" dirty="0">
                <a:solidFill>
                  <a:schemeClr val="tx1"/>
                </a:solidFill>
                <a:latin typeface="Bahnschrift" panose="020B0502040204020203" pitchFamily="34" charset="0"/>
              </a:rPr>
              <a:t>Dlaczego jest trend zamieniania dziedziczenia na kompozycję?:</a:t>
            </a:r>
            <a:br>
              <a:rPr lang="pl-PL" sz="1600" b="1" dirty="0">
                <a:solidFill>
                  <a:schemeClr val="tx1"/>
                </a:solidFill>
                <a:latin typeface="Bahnschrift" panose="020B0502040204020203" pitchFamily="34" charset="0"/>
              </a:rPr>
            </a:br>
            <a:endParaRPr lang="pl-PL" sz="1600" b="1" dirty="0">
              <a:solidFill>
                <a:schemeClr val="tx1"/>
              </a:solidFill>
              <a:latin typeface="Bahnschrift" panose="020B0502040204020203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AE053BA-9514-4E47-B387-92BBAA3C32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890" y="1764086"/>
            <a:ext cx="10464218" cy="4362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 zamiany dziedziczenia na kompozycję wynika z potrzeby większej </a:t>
            </a:r>
            <a:r>
              <a:rPr kumimoji="0" lang="pl-PL" altLang="pl-PL" sz="1850" b="1" i="1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elastyczności</a:t>
            </a:r>
            <a:r>
              <a:rPr kumimoji="0" lang="pl-PL" altLang="pl-PL" sz="185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 łatwiejszego utrzymania kodu</a:t>
            </a:r>
            <a:r>
              <a:rPr kumimoji="0" lang="pl-PL" altLang="pl-PL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Kompozycja pozwala na </a:t>
            </a:r>
            <a:r>
              <a:rPr kumimoji="0" lang="pl-PL" altLang="pl-PL" sz="185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luźniejsze powiązania </a:t>
            </a:r>
            <a:r>
              <a:rPr kumimoji="0" lang="pl-PL" altLang="pl-PL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między klasami, co ułatwia zmiany w systemie bez wpływu na resztę aplikacji. Dziedziczenie, zwłaszcza w głębokich hierarchiach, może prowadzić do problemów z niejednoznacznością (np. wielokrotne dziedziczenie) i utrudniać modyfikacje.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Kompozycja wspiera zasadę pojedynczej odpowiedzialności, umożliwiając tworzenie modułowych komponentów, co poprawia przejrzystość kodu. Dodatkowo, łatwiej jest testować aplikację z użyciem kompozycji, ponieważ komponenty można łatwo podmieniać. Zmiana komponentu w systemie kompozycyjnym jest także mniej inwazyjna, w przeciwieństwie do dziedziczenia, gdzie zmiany w klasach bazowych mogą wymagać modyfikacji wielu klas pochodnych.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l-PL" altLang="pl-PL" sz="18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l-PL" altLang="pl-PL" sz="18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skrócie, kompozycja daje większą elastyczność, modularność i ułatwia rozwój systemów, podczas gdy dziedziczenie często prowadzi do sztywnych zależności i trudniejszych do utrzymania hierarchii klas.</a:t>
            </a:r>
          </a:p>
        </p:txBody>
      </p:sp>
    </p:spTree>
    <p:extLst>
      <p:ext uri="{BB962C8B-B14F-4D97-AF65-F5344CB8AC3E}">
        <p14:creationId xmlns:p14="http://schemas.microsoft.com/office/powerpoint/2010/main" val="6347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B690B2E-7229-486D-B886-8F9D72100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3090" y="2525086"/>
            <a:ext cx="9585820" cy="1807828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pl-PL" sz="7200" dirty="0">
                <a:solidFill>
                  <a:schemeClr val="tx1"/>
                </a:solidFill>
                <a:latin typeface="Arial Black" panose="020B0A04020102020204" pitchFamily="34" charset="0"/>
              </a:rPr>
              <a:t>Dziękuję za uwagę</a:t>
            </a:r>
          </a:p>
        </p:txBody>
      </p:sp>
    </p:spTree>
    <p:extLst>
      <p:ext uri="{BB962C8B-B14F-4D97-AF65-F5344CB8AC3E}">
        <p14:creationId xmlns:p14="http://schemas.microsoft.com/office/powerpoint/2010/main" val="10211676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Łupek">
  <a:themeElements>
    <a:clrScheme name="Łupek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Łupek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Łupek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TM04033929[[fn=Łupek]]</Template>
  <TotalTime>29</TotalTime>
  <Words>406</Words>
  <Application>Microsoft Office PowerPoint</Application>
  <PresentationFormat>Panoramiczny</PresentationFormat>
  <Paragraphs>22</Paragraphs>
  <Slides>7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Bahnschrift</vt:lpstr>
      <vt:lpstr>Calisto MT</vt:lpstr>
      <vt:lpstr>Trebuchet MS</vt:lpstr>
      <vt:lpstr>Wingdings 2</vt:lpstr>
      <vt:lpstr>Łupek</vt:lpstr>
      <vt:lpstr>Kompozycja w Javie</vt:lpstr>
      <vt:lpstr>Definicja:</vt:lpstr>
      <vt:lpstr>Zalety: </vt:lpstr>
      <vt:lpstr>Przykłady kompozycji(1): </vt:lpstr>
      <vt:lpstr>Przykłady kompozycji(2): </vt:lpstr>
      <vt:lpstr>Dlaczego jest trend zamieniania dziedziczenia na kompozycję?: 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Kompozycja w javie</dc:title>
  <dc:creator>Maciej Borowy</dc:creator>
  <cp:lastModifiedBy>Maciej Borowy</cp:lastModifiedBy>
  <cp:revision>4</cp:revision>
  <dcterms:created xsi:type="dcterms:W3CDTF">2025-04-29T09:43:35Z</dcterms:created>
  <dcterms:modified xsi:type="dcterms:W3CDTF">2025-04-29T10:12:42Z</dcterms:modified>
</cp:coreProperties>
</file>