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60" r:id="rId5"/>
    <p:sldId id="261" r:id="rId6"/>
    <p:sldId id="263" r:id="rId7"/>
    <p:sldId id="264" r:id="rId8"/>
    <p:sldId id="267" r:id="rId9"/>
    <p:sldId id="266" r:id="rId10"/>
    <p:sldId id="265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taeyeop" initials="2" lastIdx="2" clrIdx="0">
    <p:extLst>
      <p:ext uri="{19B8F6BF-5375-455C-9EA6-DF929625EA0E}">
        <p15:presenceInfo xmlns:p15="http://schemas.microsoft.com/office/powerpoint/2012/main" userId="kimtaeyeo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20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B92E3-AA77-4C84-8607-4248C00BECC0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BFA5A-7199-432A-8AD6-4D79D9C92E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BFA5A-7199-432A-8AD6-4D79D9C92E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9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3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6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6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72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82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7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9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EC12-CC5B-4B5D-8B82-C0A71859D815}" type="datetimeFigureOut">
              <a:rPr lang="ko-KR" altLang="en-US" smtClean="0"/>
              <a:t>2023-01-17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67569-B1BF-44E6-AD9F-4063CB56C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2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mond00.github.io/web0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61946" y="0"/>
            <a:ext cx="5794131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인천 관광 공사</a:t>
            </a:r>
            <a:endParaRPr lang="en-US" altLang="ko-KR" dirty="0" smtClean="0"/>
          </a:p>
          <a:p>
            <a:pPr algn="ctr"/>
            <a:r>
              <a:rPr lang="en-US" altLang="ko-KR" dirty="0">
                <a:hlinkClick r:id="rId2"/>
              </a:rPr>
              <a:t>https://amond00.github.io/web03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smtClean="0"/>
              <a:t>index.html)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547257"/>
            <a:ext cx="1116623" cy="121584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관광지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TourListCateA.html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0" y="3763106"/>
            <a:ext cx="1116623" cy="2669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땅거미 전망대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TourDetailNo1</a:t>
            </a: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.html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62808" y="2553491"/>
            <a:ext cx="1116623" cy="120961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자연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TourListCateB.html</a:t>
            </a:r>
            <a:endParaRPr lang="ko-KR" altLang="en-US" sz="1600" dirty="0"/>
          </a:p>
        </p:txBody>
      </p:sp>
      <p:sp>
        <p:nvSpPr>
          <p:cNvPr id="22" name="직사각형 21"/>
          <p:cNvSpPr/>
          <p:nvPr/>
        </p:nvSpPr>
        <p:spPr>
          <a:xfrm>
            <a:off x="1362808" y="3766038"/>
            <a:ext cx="1116623" cy="2665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석산곶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TourDetailNo2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.html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920045" y="2553491"/>
            <a:ext cx="1271955" cy="3864894"/>
            <a:chOff x="1142995" y="1810633"/>
            <a:chExt cx="2479436" cy="4027461"/>
          </a:xfrm>
        </p:grpSpPr>
        <p:sp>
          <p:nvSpPr>
            <p:cNvPr id="18" name="직사각형 17"/>
            <p:cNvSpPr/>
            <p:nvPr/>
          </p:nvSpPr>
          <p:spPr>
            <a:xfrm>
              <a:off x="1142995" y="1810633"/>
              <a:ext cx="2479432" cy="126049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고객에게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42997" y="3305908"/>
              <a:ext cx="2479431" cy="84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공사 소개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(introduce</a:t>
              </a:r>
              <a:r>
                <a:rPr lang="en-US" altLang="ko-KR" dirty="0">
                  <a:solidFill>
                    <a:srgbClr val="FF0000"/>
                  </a:solidFill>
                </a:rPr>
                <a:t>. </a:t>
              </a:r>
              <a:r>
                <a:rPr lang="en-US" altLang="ko-KR">
                  <a:solidFill>
                    <a:srgbClr val="FF0000"/>
                  </a:solidFill>
                </a:rPr>
                <a:t>html)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42997" y="4149970"/>
              <a:ext cx="2479431" cy="84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공지사항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(notice</a:t>
              </a:r>
              <a:r>
                <a:rPr lang="en-US" altLang="ko-KR" dirty="0">
                  <a:solidFill>
                    <a:srgbClr val="FF0000"/>
                  </a:solidFill>
                </a:rPr>
                <a:t>. html)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42999" y="4994032"/>
              <a:ext cx="2479432" cy="84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rgbClr val="FF0000"/>
                  </a:solidFill>
                </a:rPr>
                <a:t>QnA</a:t>
              </a:r>
              <a:endParaRPr lang="en-US" altLang="ko-KR" dirty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(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qnaList</a:t>
              </a:r>
              <a:r>
                <a:rPr lang="en-US" altLang="ko-KR" dirty="0">
                  <a:solidFill>
                    <a:srgbClr val="FF0000"/>
                  </a:solidFill>
                </a:rPr>
                <a:t>. html)</a:t>
              </a:r>
              <a:endParaRPr lang="en-US" altLang="ko-KR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708031" y="2545604"/>
            <a:ext cx="1099039" cy="12189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레포츠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TourListCateC.html</a:t>
            </a:r>
            <a:endParaRPr lang="ko-KR" altLang="en-US" sz="1600" dirty="0"/>
          </a:p>
        </p:txBody>
      </p:sp>
      <p:sp>
        <p:nvSpPr>
          <p:cNvPr id="25" name="직사각형 24"/>
          <p:cNvSpPr/>
          <p:nvPr/>
        </p:nvSpPr>
        <p:spPr>
          <a:xfrm>
            <a:off x="2708031" y="3764570"/>
            <a:ext cx="1099039" cy="2667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난정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저수지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TourDetailNo3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.html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70839" y="2551649"/>
            <a:ext cx="1116623" cy="12158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쇼핑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TourListCateD.html</a:t>
            </a:r>
            <a:endParaRPr lang="ko-KR" altLang="en-US" sz="1600" dirty="0"/>
          </a:p>
        </p:txBody>
      </p:sp>
      <p:sp>
        <p:nvSpPr>
          <p:cNvPr id="27" name="직사각형 26"/>
          <p:cNvSpPr/>
          <p:nvPr/>
        </p:nvSpPr>
        <p:spPr>
          <a:xfrm>
            <a:off x="4070839" y="3767502"/>
            <a:ext cx="1116623" cy="26635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소래포구종합어장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TourDetailNo4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.html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51231" y="2547256"/>
            <a:ext cx="1116623" cy="12158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음식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TourListCateE.html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5451231" y="3763108"/>
            <a:ext cx="1116623" cy="2669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라봉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TourDetailNo5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.html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14039" y="2550185"/>
            <a:ext cx="1116623" cy="12158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숙박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TourListCateF.html</a:t>
            </a:r>
            <a:endParaRPr lang="ko-KR" altLang="en-US" sz="1600" dirty="0"/>
          </a:p>
        </p:txBody>
      </p:sp>
      <p:sp>
        <p:nvSpPr>
          <p:cNvPr id="32" name="직사각형 31"/>
          <p:cNvSpPr/>
          <p:nvPr/>
        </p:nvSpPr>
        <p:spPr>
          <a:xfrm>
            <a:off x="6814039" y="3766038"/>
            <a:ext cx="1116623" cy="2665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남문한옥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대명헌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TourDetailNo6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.html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41678" y="2547255"/>
            <a:ext cx="1116623" cy="12158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축제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TourListCateG.html</a:t>
            </a:r>
            <a:endParaRPr lang="ko-KR" altLang="en-US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8141678" y="3763107"/>
            <a:ext cx="1116623" cy="2669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인천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펜타포트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음악축제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TourDetailNo7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.html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" name="꺾인 연결선 2"/>
          <p:cNvCxnSpPr>
            <a:stCxn id="4" idx="2"/>
            <a:endCxn id="5" idx="0"/>
          </p:cNvCxnSpPr>
          <p:nvPr/>
        </p:nvCxnSpPr>
        <p:spPr>
          <a:xfrm rot="5400000">
            <a:off x="2612572" y="-999183"/>
            <a:ext cx="1492180" cy="5600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4" idx="2"/>
            <a:endCxn id="21" idx="0"/>
          </p:cNvCxnSpPr>
          <p:nvPr/>
        </p:nvCxnSpPr>
        <p:spPr>
          <a:xfrm rot="5400000">
            <a:off x="3290859" y="-314662"/>
            <a:ext cx="1498414" cy="4237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2"/>
            <a:endCxn id="24" idx="0"/>
          </p:cNvCxnSpPr>
          <p:nvPr/>
        </p:nvCxnSpPr>
        <p:spPr>
          <a:xfrm rot="5400000">
            <a:off x="3963019" y="349610"/>
            <a:ext cx="1490527" cy="2901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4" idx="2"/>
            <a:endCxn id="26" idx="0"/>
          </p:cNvCxnSpPr>
          <p:nvPr/>
        </p:nvCxnSpPr>
        <p:spPr>
          <a:xfrm rot="5400000">
            <a:off x="4645796" y="1038433"/>
            <a:ext cx="1496572" cy="1529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" idx="2"/>
            <a:endCxn id="29" idx="0"/>
          </p:cNvCxnSpPr>
          <p:nvPr/>
        </p:nvCxnSpPr>
        <p:spPr>
          <a:xfrm rot="5400000">
            <a:off x="5338189" y="1726432"/>
            <a:ext cx="1492179" cy="1494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4" idx="2"/>
            <a:endCxn id="31" idx="0"/>
          </p:cNvCxnSpPr>
          <p:nvPr/>
        </p:nvCxnSpPr>
        <p:spPr>
          <a:xfrm rot="16200000" flipH="1">
            <a:off x="6018127" y="1195961"/>
            <a:ext cx="1495108" cy="1213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4" idx="2"/>
            <a:endCxn id="33" idx="0"/>
          </p:cNvCxnSpPr>
          <p:nvPr/>
        </p:nvCxnSpPr>
        <p:spPr>
          <a:xfrm rot="16200000" flipH="1">
            <a:off x="6683412" y="530677"/>
            <a:ext cx="1492178" cy="2540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" idx="2"/>
            <a:endCxn id="18" idx="0"/>
          </p:cNvCxnSpPr>
          <p:nvPr/>
        </p:nvCxnSpPr>
        <p:spPr>
          <a:xfrm rot="16200000" flipH="1">
            <a:off x="8108310" y="-894221"/>
            <a:ext cx="1498414" cy="5397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9504486" y="2545605"/>
            <a:ext cx="1271955" cy="3885970"/>
            <a:chOff x="1142995" y="1788671"/>
            <a:chExt cx="2479436" cy="4049423"/>
          </a:xfrm>
        </p:grpSpPr>
        <p:sp>
          <p:nvSpPr>
            <p:cNvPr id="47" name="직사각형 46"/>
            <p:cNvSpPr/>
            <p:nvPr/>
          </p:nvSpPr>
          <p:spPr>
            <a:xfrm>
              <a:off x="1142995" y="1788671"/>
              <a:ext cx="2479432" cy="126871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회원</a:t>
              </a:r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42997" y="3305908"/>
              <a:ext cx="2479430" cy="84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로그인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(login</a:t>
              </a:r>
            </a:p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.html)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42997" y="4149970"/>
              <a:ext cx="2479430" cy="84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회원가입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(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signUp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. html)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42999" y="4994032"/>
              <a:ext cx="2479432" cy="84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FF0000"/>
                  </a:solidFill>
                </a:rPr>
                <a:t>로그아웃</a:t>
              </a:r>
              <a:endParaRPr lang="en-US" altLang="ko-KR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(</a:t>
              </a:r>
              <a:r>
                <a:rPr lang="en-US" altLang="ko-KR" dirty="0">
                  <a:solidFill>
                    <a:srgbClr val="FF0000"/>
                  </a:solidFill>
                </a:rPr>
                <a:t>l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ogout</a:t>
              </a:r>
            </a:p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. html)</a:t>
              </a:r>
              <a:endParaRPr lang="en-US" altLang="ko-KR" dirty="0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52" name="꺾인 연결선 51"/>
          <p:cNvCxnSpPr>
            <a:stCxn id="4" idx="2"/>
            <a:endCxn id="47" idx="0"/>
          </p:cNvCxnSpPr>
          <p:nvPr/>
        </p:nvCxnSpPr>
        <p:spPr>
          <a:xfrm rot="16200000" flipH="1">
            <a:off x="7404473" y="-190385"/>
            <a:ext cx="1490528" cy="39814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858" y="125514"/>
            <a:ext cx="354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메뉴 설계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21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13683"/>
              </p:ext>
            </p:extLst>
          </p:nvPr>
        </p:nvGraphicFramePr>
        <p:xfrm>
          <a:off x="1264068" y="17461"/>
          <a:ext cx="9144000" cy="6840539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상세 보기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상세보기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상세보기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목록으로 돌아가는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1.qnadetail.jsp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2.Qnalist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에서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클릭되어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보내져온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해당되는 내용들이다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3.qnalist.jsp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이동시켜준다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00" y="940777"/>
            <a:ext cx="7116379" cy="353450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835164" y="1704933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987054" y="4034894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290834" y="2338367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1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52041"/>
              </p:ext>
            </p:extLst>
          </p:nvPr>
        </p:nvGraphicFramePr>
        <p:xfrm>
          <a:off x="1264068" y="17461"/>
          <a:ext cx="9144000" cy="6840539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관광지 목록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해당되는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카테고리의 관광지 목록에 대한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카테고리의 관광지들의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관광지에 대한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세부정보를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볼 수 있는 버튼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카테고리 분류없이 모든 관광지를 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 있는 버튼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1.Tourcatelist.jsp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페이지이다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해당되는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cate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가지고 있는 데이터들의 리스트이다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리스트의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tourdetailctrl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보낸다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4.Cate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상관없이 모든 리스트를 보여주는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tourlist.jsp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이동시켜 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38" y="923191"/>
            <a:ext cx="7150479" cy="452804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327638" y="1529087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479528" y="2284452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479528" y="3645713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327638" y="4551443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64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52992"/>
              </p:ext>
            </p:extLst>
          </p:nvPr>
        </p:nvGraphicFramePr>
        <p:xfrm>
          <a:off x="1264068" y="17461"/>
          <a:ext cx="9144000" cy="6840539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질문 작성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관광지 전체 목록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관광지 목록의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1.tourlist.jsp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해당되는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tourdetailctrl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보내준다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39" y="936747"/>
            <a:ext cx="7100580" cy="354732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415561" y="1617010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185139" y="2628124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0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72910"/>
              </p:ext>
            </p:extLst>
          </p:nvPr>
        </p:nvGraphicFramePr>
        <p:xfrm>
          <a:off x="1264068" y="17461"/>
          <a:ext cx="9144000" cy="6840539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관광지 상세 보기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관광지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상세정보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관광지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상세정보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관광지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목록으로 돌아가는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1.tourdetail.jsp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받아온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해당되는 내용들이다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3.tourlist.jsp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돌아가는 버튼이다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64" y="784462"/>
            <a:ext cx="5682259" cy="603784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835164" y="1318071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595949" y="3885425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389079" y="3867328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20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3692" y="0"/>
            <a:ext cx="10199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406918" y="831656"/>
            <a:ext cx="10199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470028" y="546535"/>
            <a:ext cx="1143000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233678" y="2980592"/>
            <a:ext cx="1224975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726439" y="2980592"/>
            <a:ext cx="1200480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QnA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094292" y="2980592"/>
            <a:ext cx="10199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관광지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4440592" y="2998007"/>
            <a:ext cx="10199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자연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5755490" y="3010612"/>
            <a:ext cx="10199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레포츠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7133192" y="2998007"/>
            <a:ext cx="10199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쇼핑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8479492" y="2998007"/>
            <a:ext cx="10199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음식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1172092" y="3010612"/>
            <a:ext cx="10199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축제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9825792" y="2993073"/>
            <a:ext cx="1019908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숙박</a:t>
            </a:r>
            <a:endParaRPr lang="en-US" altLang="ko-KR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166964" y="2603241"/>
            <a:ext cx="87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cateA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13264" y="2603241"/>
            <a:ext cx="87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cateB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03647" y="2623741"/>
            <a:ext cx="87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cateC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08974" y="2603241"/>
            <a:ext cx="87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cateD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558384" y="2603241"/>
            <a:ext cx="87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cateE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898464" y="2603241"/>
            <a:ext cx="87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cateF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1238544" y="2606326"/>
            <a:ext cx="87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cateG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4" idx="2"/>
            <a:endCxn id="5" idx="0"/>
          </p:cNvCxnSpPr>
          <p:nvPr/>
        </p:nvCxnSpPr>
        <p:spPr>
          <a:xfrm>
            <a:off x="5903646" y="448408"/>
            <a:ext cx="13226" cy="383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3" idx="4"/>
            <a:endCxn id="11" idx="0"/>
          </p:cNvCxnSpPr>
          <p:nvPr/>
        </p:nvCxnSpPr>
        <p:spPr>
          <a:xfrm flipH="1">
            <a:off x="6265444" y="1984082"/>
            <a:ext cx="769543" cy="102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6" idx="3"/>
            <a:endCxn id="5" idx="1"/>
          </p:cNvCxnSpPr>
          <p:nvPr/>
        </p:nvCxnSpPr>
        <p:spPr>
          <a:xfrm>
            <a:off x="4613028" y="770739"/>
            <a:ext cx="793890" cy="285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3" idx="4"/>
            <a:endCxn id="12" idx="0"/>
          </p:cNvCxnSpPr>
          <p:nvPr/>
        </p:nvCxnSpPr>
        <p:spPr>
          <a:xfrm>
            <a:off x="7034987" y="1984082"/>
            <a:ext cx="608159" cy="101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393693" y="6396691"/>
            <a:ext cx="1019908" cy="44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  <p:sp>
        <p:nvSpPr>
          <p:cNvPr id="46" name="직사각형 45"/>
          <p:cNvSpPr/>
          <p:nvPr/>
        </p:nvSpPr>
        <p:spPr>
          <a:xfrm>
            <a:off x="4512097" y="1923039"/>
            <a:ext cx="644166" cy="51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질문  등록</a:t>
            </a:r>
            <a:endParaRPr lang="en-US" altLang="ko-KR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1741410" y="3832621"/>
            <a:ext cx="808360" cy="5157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답변 등록</a:t>
            </a:r>
            <a:endParaRPr lang="en-US" altLang="ko-KR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5071933" y="5433144"/>
            <a:ext cx="1663427" cy="44840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관리자 페이지</a:t>
            </a:r>
            <a:endParaRPr lang="en-US" altLang="ko-KR" dirty="0" smtClean="0"/>
          </a:p>
        </p:txBody>
      </p:sp>
      <p:cxnSp>
        <p:nvCxnSpPr>
          <p:cNvPr id="50" name="직선 화살표 연결선 49"/>
          <p:cNvCxnSpPr>
            <a:stCxn id="48" idx="0"/>
            <a:endCxn id="113" idx="1"/>
          </p:cNvCxnSpPr>
          <p:nvPr/>
        </p:nvCxnSpPr>
        <p:spPr>
          <a:xfrm flipV="1">
            <a:off x="5903647" y="4984736"/>
            <a:ext cx="1822879" cy="4484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5840374" y="1709264"/>
            <a:ext cx="2389226" cy="274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관광지 보기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8387505" y="886908"/>
            <a:ext cx="1300543" cy="597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관광지 전체 목록</a:t>
            </a:r>
            <a:endParaRPr lang="en-US" altLang="ko-KR" dirty="0" smtClean="0"/>
          </a:p>
        </p:txBody>
      </p:sp>
      <p:cxnSp>
        <p:nvCxnSpPr>
          <p:cNvPr id="59" name="직선 화살표 연결선 58"/>
          <p:cNvCxnSpPr>
            <a:stCxn id="58" idx="1"/>
            <a:endCxn id="53" idx="4"/>
          </p:cNvCxnSpPr>
          <p:nvPr/>
        </p:nvCxnSpPr>
        <p:spPr>
          <a:xfrm flipH="1">
            <a:off x="7034987" y="1185638"/>
            <a:ext cx="1352518" cy="79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3" idx="4"/>
            <a:endCxn id="10" idx="0"/>
          </p:cNvCxnSpPr>
          <p:nvPr/>
        </p:nvCxnSpPr>
        <p:spPr>
          <a:xfrm flipH="1">
            <a:off x="4950546" y="1984082"/>
            <a:ext cx="2084441" cy="101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3" idx="4"/>
            <a:endCxn id="9" idx="0"/>
          </p:cNvCxnSpPr>
          <p:nvPr/>
        </p:nvCxnSpPr>
        <p:spPr>
          <a:xfrm flipH="1">
            <a:off x="3604246" y="1984082"/>
            <a:ext cx="3430741" cy="99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3" idx="4"/>
            <a:endCxn id="22" idx="2"/>
          </p:cNvCxnSpPr>
          <p:nvPr/>
        </p:nvCxnSpPr>
        <p:spPr>
          <a:xfrm>
            <a:off x="7034987" y="1984082"/>
            <a:ext cx="1960679" cy="988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53" idx="4"/>
            <a:endCxn id="17" idx="0"/>
          </p:cNvCxnSpPr>
          <p:nvPr/>
        </p:nvCxnSpPr>
        <p:spPr>
          <a:xfrm>
            <a:off x="7034987" y="1984082"/>
            <a:ext cx="3300759" cy="100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53" idx="4"/>
            <a:endCxn id="14" idx="0"/>
          </p:cNvCxnSpPr>
          <p:nvPr/>
        </p:nvCxnSpPr>
        <p:spPr>
          <a:xfrm>
            <a:off x="7034987" y="1984082"/>
            <a:ext cx="4647059" cy="102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" idx="2"/>
            <a:endCxn id="8" idx="0"/>
          </p:cNvCxnSpPr>
          <p:nvPr/>
        </p:nvCxnSpPr>
        <p:spPr>
          <a:xfrm flipH="1">
            <a:off x="2326679" y="1280064"/>
            <a:ext cx="3590193" cy="17005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" idx="2"/>
            <a:endCxn id="7" idx="0"/>
          </p:cNvCxnSpPr>
          <p:nvPr/>
        </p:nvCxnSpPr>
        <p:spPr>
          <a:xfrm flipH="1">
            <a:off x="846166" y="1280064"/>
            <a:ext cx="5070706" cy="170052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5" idx="2"/>
            <a:endCxn id="46" idx="3"/>
          </p:cNvCxnSpPr>
          <p:nvPr/>
        </p:nvCxnSpPr>
        <p:spPr>
          <a:xfrm flipH="1">
            <a:off x="5156263" y="1280064"/>
            <a:ext cx="760609" cy="89957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44" idx="0"/>
            <a:endCxn id="48" idx="2"/>
          </p:cNvCxnSpPr>
          <p:nvPr/>
        </p:nvCxnSpPr>
        <p:spPr>
          <a:xfrm flipV="1">
            <a:off x="5903647" y="5881552"/>
            <a:ext cx="0" cy="5151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48" idx="0"/>
            <a:endCxn id="47" idx="2"/>
          </p:cNvCxnSpPr>
          <p:nvPr/>
        </p:nvCxnSpPr>
        <p:spPr>
          <a:xfrm flipH="1" flipV="1">
            <a:off x="2145590" y="4348401"/>
            <a:ext cx="3758057" cy="10847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48" idx="0"/>
            <a:endCxn id="87" idx="2"/>
          </p:cNvCxnSpPr>
          <p:nvPr/>
        </p:nvCxnSpPr>
        <p:spPr>
          <a:xfrm flipH="1" flipV="1">
            <a:off x="445500" y="4348400"/>
            <a:ext cx="5458147" cy="10847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47" idx="0"/>
            <a:endCxn id="8" idx="2"/>
          </p:cNvCxnSpPr>
          <p:nvPr/>
        </p:nvCxnSpPr>
        <p:spPr>
          <a:xfrm flipV="1">
            <a:off x="2145590" y="3429000"/>
            <a:ext cx="181089" cy="40362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87" idx="0"/>
            <a:endCxn id="7" idx="2"/>
          </p:cNvCxnSpPr>
          <p:nvPr/>
        </p:nvCxnSpPr>
        <p:spPr>
          <a:xfrm flipV="1">
            <a:off x="445500" y="3429000"/>
            <a:ext cx="400666" cy="403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endCxn id="9" idx="2"/>
          </p:cNvCxnSpPr>
          <p:nvPr/>
        </p:nvCxnSpPr>
        <p:spPr>
          <a:xfrm flipH="1" flipV="1">
            <a:off x="3604246" y="3429000"/>
            <a:ext cx="2150363" cy="3724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endCxn id="10" idx="2"/>
          </p:cNvCxnSpPr>
          <p:nvPr/>
        </p:nvCxnSpPr>
        <p:spPr>
          <a:xfrm flipH="1" flipV="1">
            <a:off x="4950546" y="3446415"/>
            <a:ext cx="804063" cy="3550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endCxn id="11" idx="2"/>
          </p:cNvCxnSpPr>
          <p:nvPr/>
        </p:nvCxnSpPr>
        <p:spPr>
          <a:xfrm flipV="1">
            <a:off x="5754609" y="3459020"/>
            <a:ext cx="510835" cy="342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endCxn id="12" idx="2"/>
          </p:cNvCxnSpPr>
          <p:nvPr/>
        </p:nvCxnSpPr>
        <p:spPr>
          <a:xfrm flipV="1">
            <a:off x="5754609" y="3446415"/>
            <a:ext cx="1888537" cy="3550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endCxn id="13" idx="2"/>
          </p:cNvCxnSpPr>
          <p:nvPr/>
        </p:nvCxnSpPr>
        <p:spPr>
          <a:xfrm flipV="1">
            <a:off x="5754609" y="3446415"/>
            <a:ext cx="3234837" cy="35500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>
            <a:endCxn id="17" idx="2"/>
          </p:cNvCxnSpPr>
          <p:nvPr/>
        </p:nvCxnSpPr>
        <p:spPr>
          <a:xfrm flipV="1">
            <a:off x="5754609" y="3441481"/>
            <a:ext cx="4581137" cy="3599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endCxn id="14" idx="2"/>
          </p:cNvCxnSpPr>
          <p:nvPr/>
        </p:nvCxnSpPr>
        <p:spPr>
          <a:xfrm flipV="1">
            <a:off x="5754609" y="3459020"/>
            <a:ext cx="5927437" cy="3424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46" idx="3"/>
            <a:endCxn id="8" idx="0"/>
          </p:cNvCxnSpPr>
          <p:nvPr/>
        </p:nvCxnSpPr>
        <p:spPr>
          <a:xfrm flipH="1">
            <a:off x="2326679" y="2179638"/>
            <a:ext cx="2829584" cy="80095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5" idx="2"/>
            <a:endCxn id="53" idx="4"/>
          </p:cNvCxnSpPr>
          <p:nvPr/>
        </p:nvCxnSpPr>
        <p:spPr>
          <a:xfrm>
            <a:off x="5916872" y="1280064"/>
            <a:ext cx="1118115" cy="704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4" idx="2"/>
            <a:endCxn id="6" idx="3"/>
          </p:cNvCxnSpPr>
          <p:nvPr/>
        </p:nvCxnSpPr>
        <p:spPr>
          <a:xfrm flipH="1">
            <a:off x="4613028" y="448408"/>
            <a:ext cx="1290618" cy="322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2661668" y="3832620"/>
            <a:ext cx="808360" cy="5157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답변 수정</a:t>
            </a:r>
            <a:endParaRPr lang="en-US" altLang="ko-KR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3608023" y="3832620"/>
            <a:ext cx="808360" cy="5157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cxnSp>
        <p:nvCxnSpPr>
          <p:cNvPr id="69" name="직선 화살표 연결선 68"/>
          <p:cNvCxnSpPr>
            <a:stCxn id="66" idx="0"/>
            <a:endCxn id="8" idx="2"/>
          </p:cNvCxnSpPr>
          <p:nvPr/>
        </p:nvCxnSpPr>
        <p:spPr>
          <a:xfrm flipH="1" flipV="1">
            <a:off x="2326679" y="3429000"/>
            <a:ext cx="739169" cy="403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7" idx="0"/>
            <a:endCxn id="8" idx="2"/>
          </p:cNvCxnSpPr>
          <p:nvPr/>
        </p:nvCxnSpPr>
        <p:spPr>
          <a:xfrm flipH="1" flipV="1">
            <a:off x="2326679" y="3429000"/>
            <a:ext cx="1685524" cy="403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48" idx="0"/>
            <a:endCxn id="66" idx="2"/>
          </p:cNvCxnSpPr>
          <p:nvPr/>
        </p:nvCxnSpPr>
        <p:spPr>
          <a:xfrm flipH="1" flipV="1">
            <a:off x="3065848" y="4348400"/>
            <a:ext cx="2837799" cy="10847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48" idx="0"/>
            <a:endCxn id="67" idx="2"/>
          </p:cNvCxnSpPr>
          <p:nvPr/>
        </p:nvCxnSpPr>
        <p:spPr>
          <a:xfrm flipH="1" flipV="1">
            <a:off x="4012203" y="4348400"/>
            <a:ext cx="1891444" cy="10847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41320" y="3832620"/>
            <a:ext cx="808360" cy="5157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공지 </a:t>
            </a:r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89" name="직사각형 88"/>
          <p:cNvSpPr/>
          <p:nvPr/>
        </p:nvSpPr>
        <p:spPr>
          <a:xfrm>
            <a:off x="883805" y="3832620"/>
            <a:ext cx="808360" cy="5157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공지 삭제</a:t>
            </a:r>
            <a:endParaRPr lang="en-US" altLang="ko-KR" dirty="0" smtClean="0"/>
          </a:p>
        </p:txBody>
      </p:sp>
      <p:cxnSp>
        <p:nvCxnSpPr>
          <p:cNvPr id="90" name="직선 화살표 연결선 89"/>
          <p:cNvCxnSpPr>
            <a:stCxn id="89" idx="0"/>
            <a:endCxn id="7" idx="2"/>
          </p:cNvCxnSpPr>
          <p:nvPr/>
        </p:nvCxnSpPr>
        <p:spPr>
          <a:xfrm flipH="1" flipV="1">
            <a:off x="846166" y="3429000"/>
            <a:ext cx="441819" cy="403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48" idx="0"/>
            <a:endCxn id="89" idx="2"/>
          </p:cNvCxnSpPr>
          <p:nvPr/>
        </p:nvCxnSpPr>
        <p:spPr>
          <a:xfrm flipH="1" flipV="1">
            <a:off x="1287985" y="4348400"/>
            <a:ext cx="4615662" cy="108474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7726526" y="4688507"/>
            <a:ext cx="1056305" cy="592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관광지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삭제</a:t>
            </a:r>
            <a:endParaRPr lang="en-US" altLang="ko-KR" dirty="0" smtClean="0"/>
          </a:p>
        </p:txBody>
      </p:sp>
      <p:sp>
        <p:nvSpPr>
          <p:cNvPr id="116" name="직사각형 115"/>
          <p:cNvSpPr/>
          <p:nvPr/>
        </p:nvSpPr>
        <p:spPr>
          <a:xfrm>
            <a:off x="5689827" y="4543763"/>
            <a:ext cx="1056305" cy="5924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관광지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cxnSp>
        <p:nvCxnSpPr>
          <p:cNvPr id="134" name="직선 화살표 연결선 133"/>
          <p:cNvCxnSpPr>
            <a:stCxn id="48" idx="0"/>
            <a:endCxn id="116" idx="2"/>
          </p:cNvCxnSpPr>
          <p:nvPr/>
        </p:nvCxnSpPr>
        <p:spPr>
          <a:xfrm flipV="1">
            <a:off x="5903647" y="5136220"/>
            <a:ext cx="314333" cy="2969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116" idx="2"/>
            <a:endCxn id="138" idx="4"/>
          </p:cNvCxnSpPr>
          <p:nvPr/>
        </p:nvCxnSpPr>
        <p:spPr>
          <a:xfrm flipH="1" flipV="1">
            <a:off x="5835082" y="4058989"/>
            <a:ext cx="382898" cy="10772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13" idx="1"/>
            <a:endCxn id="138" idx="4"/>
          </p:cNvCxnSpPr>
          <p:nvPr/>
        </p:nvCxnSpPr>
        <p:spPr>
          <a:xfrm flipH="1" flipV="1">
            <a:off x="5835082" y="4058989"/>
            <a:ext cx="1891444" cy="9257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2262861" y="889266"/>
            <a:ext cx="660759" cy="49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글 삭제</a:t>
            </a:r>
            <a:endParaRPr lang="en-US" altLang="ko-KR" dirty="0" smtClean="0"/>
          </a:p>
        </p:txBody>
      </p:sp>
      <p:cxnSp>
        <p:nvCxnSpPr>
          <p:cNvPr id="158" name="직선 화살표 연결선 157"/>
          <p:cNvCxnSpPr>
            <a:stCxn id="5" idx="2"/>
            <a:endCxn id="150" idx="3"/>
          </p:cNvCxnSpPr>
          <p:nvPr/>
        </p:nvCxnSpPr>
        <p:spPr>
          <a:xfrm flipH="1" flipV="1">
            <a:off x="2923620" y="1138538"/>
            <a:ext cx="2993252" cy="14152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50" idx="3"/>
            <a:endCxn id="8" idx="0"/>
          </p:cNvCxnSpPr>
          <p:nvPr/>
        </p:nvCxnSpPr>
        <p:spPr>
          <a:xfrm flipH="1">
            <a:off x="2326679" y="1138538"/>
            <a:ext cx="596941" cy="184205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3410066" y="1308674"/>
            <a:ext cx="660759" cy="498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질문 수정</a:t>
            </a:r>
            <a:endParaRPr lang="en-US" altLang="ko-KR" dirty="0" smtClean="0"/>
          </a:p>
        </p:txBody>
      </p:sp>
      <p:cxnSp>
        <p:nvCxnSpPr>
          <p:cNvPr id="92" name="직선 화살표 연결선 91"/>
          <p:cNvCxnSpPr>
            <a:stCxn id="5" idx="2"/>
            <a:endCxn id="91" idx="3"/>
          </p:cNvCxnSpPr>
          <p:nvPr/>
        </p:nvCxnSpPr>
        <p:spPr>
          <a:xfrm flipH="1">
            <a:off x="4070825" y="1280064"/>
            <a:ext cx="1846047" cy="27788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3"/>
            <a:endCxn id="8" idx="0"/>
          </p:cNvCxnSpPr>
          <p:nvPr/>
        </p:nvCxnSpPr>
        <p:spPr>
          <a:xfrm flipH="1">
            <a:off x="2326679" y="1557946"/>
            <a:ext cx="1744146" cy="1422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6650215" y="156378"/>
            <a:ext cx="1349682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en-US" altLang="ko-KR" dirty="0" smtClean="0"/>
          </a:p>
        </p:txBody>
      </p:sp>
      <p:sp>
        <p:nvSpPr>
          <p:cNvPr id="119" name="직사각형 118"/>
          <p:cNvSpPr/>
          <p:nvPr/>
        </p:nvSpPr>
        <p:spPr>
          <a:xfrm>
            <a:off x="8289081" y="110122"/>
            <a:ext cx="1349682" cy="54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회원정보 수정</a:t>
            </a:r>
            <a:endParaRPr lang="en-US" altLang="ko-KR" dirty="0" smtClean="0"/>
          </a:p>
        </p:txBody>
      </p:sp>
      <p:cxnSp>
        <p:nvCxnSpPr>
          <p:cNvPr id="121" name="직선 화살표 연결선 120"/>
          <p:cNvCxnSpPr>
            <a:stCxn id="5" idx="3"/>
            <a:endCxn id="118" idx="1"/>
          </p:cNvCxnSpPr>
          <p:nvPr/>
        </p:nvCxnSpPr>
        <p:spPr>
          <a:xfrm flipV="1">
            <a:off x="6426826" y="380582"/>
            <a:ext cx="223389" cy="67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118" idx="3"/>
            <a:endCxn id="119" idx="1"/>
          </p:cNvCxnSpPr>
          <p:nvPr/>
        </p:nvCxnSpPr>
        <p:spPr>
          <a:xfrm>
            <a:off x="7999897" y="380582"/>
            <a:ext cx="28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/>
          <p:cNvSpPr/>
          <p:nvPr/>
        </p:nvSpPr>
        <p:spPr>
          <a:xfrm>
            <a:off x="4640469" y="3784171"/>
            <a:ext cx="2389226" cy="274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관광지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06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77367"/>
              </p:ext>
            </p:extLst>
          </p:nvPr>
        </p:nvGraphicFramePr>
        <p:xfrm>
          <a:off x="1264068" y="17461"/>
          <a:ext cx="9144000" cy="6840539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메인 페이지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 메인 로고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 시 공지사항 게시판으로 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 시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게시판으로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 시 관광지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목록으로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 시 로그인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 시 회원가입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이동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1.index.jsp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2.notice.jsp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3.qna.jsp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4.tour.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jsp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#cate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지정한 카테고리로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5.login.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6.signup.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30" y="778810"/>
            <a:ext cx="5765400" cy="600116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1779998" y="778810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6059488" y="857941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6059488" y="1144381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059488" y="1443319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551861" y="481253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7169745" y="479872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3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136862"/>
              </p:ext>
            </p:extLst>
          </p:nvPr>
        </p:nvGraphicFramePr>
        <p:xfrm>
          <a:off x="1264068" y="17461"/>
          <a:ext cx="9144000" cy="6840539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 페이지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 화면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login.jsp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아이디와 비밀번호를 입력 후 로그인 버튼을 누르면 값이 컨트롤러로 이동해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일치하는 값이 있는지 확인 한 후 로그인 처리 혹은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로그인 실패 문구를 띄운다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98" y="1173408"/>
            <a:ext cx="7109680" cy="362124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978075" y="1860263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98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6" y="1571259"/>
            <a:ext cx="7091526" cy="3563448"/>
          </a:xfrm>
          <a:prstGeom prst="rect">
            <a:avLst/>
          </a:prstGeom>
        </p:spPr>
      </p:pic>
      <p:graphicFrame>
        <p:nvGraphicFramePr>
          <p:cNvPr id="6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76340"/>
              </p:ext>
            </p:extLst>
          </p:nvPr>
        </p:nvGraphicFramePr>
        <p:xfrm>
          <a:off x="1264068" y="17461"/>
          <a:ext cx="9144000" cy="6860878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회원가입 페이지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회원가입 화면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아이디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중복 체크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회원가입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실행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1.signup.jsp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이곳에 입력된 정보는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AddUserCtrl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2.ID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입력된 정보를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idCheckCtrl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가져가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DB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일치하는 정보가 있는지 확인한다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 Submit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Form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태그 내부에 입력된 정보를 지정된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action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경로로 보내는 트리거이다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4347352" y="2335048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532288" y="4436410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550934" y="2185579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90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99737"/>
              </p:ext>
            </p:extLst>
          </p:nvPr>
        </p:nvGraphicFramePr>
        <p:xfrm>
          <a:off x="1264068" y="17461"/>
          <a:ext cx="9144000" cy="6797037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44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 목록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43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03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제목의 공지사항의 세부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내용 페이지로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로그아웃 버튼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마이 페이지로 이동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4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453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1.notice.jsp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Title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가지고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noticeDetailCtrl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이동해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맞는 정보를 가진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noticeDetailctrl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이동시켜 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LogoutCtrl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이동해서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Session.invalidate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실행한 후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Index.jsp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이동시켜 로그아웃 처리를 해준다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4.usid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받아 해당하는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meminfo.jsp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이동시켜준다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4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618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73" y="1349252"/>
            <a:ext cx="7143140" cy="3565647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362702" y="2039041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4294741" y="2941717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7867349" y="1599424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02418" y="1599424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3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14996"/>
              </p:ext>
            </p:extLst>
          </p:nvPr>
        </p:nvGraphicFramePr>
        <p:xfrm>
          <a:off x="1264068" y="17461"/>
          <a:ext cx="9144000" cy="6840539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 상세 보기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상세보기 페이지 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목록에서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 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데이터의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번호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해당하는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공지사항의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상세 내용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목록으로 돌아가는 버튼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1.noticedetail.jsp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2.noticelist.jsp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로부터 받아온 고유번호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위의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해당되는 상세 데이터들을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분류해둔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리스트이다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4.noticelist.jsp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돌아가는 버튼이다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54" y="962025"/>
            <a:ext cx="7068451" cy="404079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835164" y="1704933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233141" y="3568903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822673" y="2493310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834326" y="2792248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68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39129"/>
              </p:ext>
            </p:extLst>
          </p:nvPr>
        </p:nvGraphicFramePr>
        <p:xfrm>
          <a:off x="1264068" y="17461"/>
          <a:ext cx="9144000" cy="6840539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</a:t>
                      </a: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 화면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질문의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질문을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등록하는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1.qnalist.jsp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 시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선택한 제목의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 받아서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qnadetailctrl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넘겨준다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클릭시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addqna.jsp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이동한다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5" y="885459"/>
            <a:ext cx="7033430" cy="3487409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448302" y="1520294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87918" y="3358600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488117" y="2567880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62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58130"/>
              </p:ext>
            </p:extLst>
          </p:nvPr>
        </p:nvGraphicFramePr>
        <p:xfrm>
          <a:off x="1264068" y="17461"/>
          <a:ext cx="9144000" cy="6840539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5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Project :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인천 관광 공사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웹 사이트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 Subject</a:t>
                      </a: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 등록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</a:tabLst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ID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</a:p>
                  </a:txBody>
                  <a:tcPr marL="54000" marR="288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045">
                <a:tc rowSpan="6"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0000" marR="90000" marT="46797" marB="46797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description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186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작성할 질문 내용을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입력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질문내용을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모두 작성한 뒤 누르는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 완료 버튼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작성을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취소하고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QnA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목록으로 돌아가는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0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Screen function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18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1.addqna.jsp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페이지 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질문할 내용을 적는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form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 Submit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버튼이다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Form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태그 내부에 입력된 정보를 지정된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actio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경로인 </a:t>
                      </a:r>
                      <a:r>
                        <a:rPr kumimoji="1" lang="en-US" altLang="ko-KR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addqnactrl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보내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글작성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처리를 해준다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4.Qnalist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로 돌아가는 버튼이다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5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F5F5F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326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54000" marR="54000" marT="53996" marB="53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21" y="845540"/>
            <a:ext cx="7086601" cy="471259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501057" y="1449956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415456" y="4360210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251689" y="4360210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3118841" y="2303937"/>
            <a:ext cx="303780" cy="29893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45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919</Words>
  <Application>Microsoft Office PowerPoint</Application>
  <PresentationFormat>와이드스크린</PresentationFormat>
  <Paragraphs>303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kimtaeyeop</dc:creator>
  <cp:lastModifiedBy>kimtaeyeop</cp:lastModifiedBy>
  <cp:revision>206</cp:revision>
  <dcterms:created xsi:type="dcterms:W3CDTF">2022-11-22T03:31:30Z</dcterms:created>
  <dcterms:modified xsi:type="dcterms:W3CDTF">2023-01-17T03:42:32Z</dcterms:modified>
</cp:coreProperties>
</file>