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1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4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3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7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5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6757-CA41-4A65-B69E-5025455BAC73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6AF3-1005-4CD2-A93B-5D8ABFA4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0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8510" y="87683"/>
            <a:ext cx="1490598" cy="30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98510" y="552713"/>
            <a:ext cx="1490598" cy="341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div(top line)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35880" y="1109596"/>
            <a:ext cx="1615858" cy="2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(container)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031299" y="1795392"/>
            <a:ext cx="1114816" cy="325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(logo)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192038" y="1795392"/>
            <a:ext cx="1703541" cy="325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div*(container)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931090" y="2521883"/>
            <a:ext cx="1684750" cy="28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menu_list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144017" y="2521883"/>
            <a:ext cx="2430049" cy="288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social_section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946747" y="3022906"/>
            <a:ext cx="1653436" cy="375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Ul</a:t>
            </a:r>
            <a:r>
              <a:rPr lang="en-US" altLang="ko-KR" dirty="0" smtClean="0"/>
              <a:t>(menu taps)</a:t>
            </a:r>
            <a:endParaRPr lang="ko-KR" altLang="en-US" dirty="0" smtClean="0"/>
          </a:p>
        </p:txBody>
      </p: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6043809" y="391443"/>
            <a:ext cx="0" cy="1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6043809" y="894046"/>
            <a:ext cx="0" cy="21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9" idx="0"/>
          </p:cNvCxnSpPr>
          <p:nvPr/>
        </p:nvCxnSpPr>
        <p:spPr>
          <a:xfrm>
            <a:off x="6043809" y="1402915"/>
            <a:ext cx="0" cy="39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8" idx="0"/>
          </p:cNvCxnSpPr>
          <p:nvPr/>
        </p:nvCxnSpPr>
        <p:spPr>
          <a:xfrm rot="5400000">
            <a:off x="4620020" y="371602"/>
            <a:ext cx="392477" cy="2455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9" idx="2"/>
            <a:endCxn id="10" idx="0"/>
          </p:cNvCxnSpPr>
          <p:nvPr/>
        </p:nvCxnSpPr>
        <p:spPr>
          <a:xfrm rot="5400000">
            <a:off x="4708230" y="1186303"/>
            <a:ext cx="400815" cy="2270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2"/>
            <a:endCxn id="11" idx="0"/>
          </p:cNvCxnSpPr>
          <p:nvPr/>
        </p:nvCxnSpPr>
        <p:spPr>
          <a:xfrm rot="16200000" flipH="1">
            <a:off x="6501018" y="1663858"/>
            <a:ext cx="400815" cy="1315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2" idx="0"/>
          </p:cNvCxnSpPr>
          <p:nvPr/>
        </p:nvCxnSpPr>
        <p:spPr>
          <a:xfrm>
            <a:off x="3773465" y="2809982"/>
            <a:ext cx="0" cy="21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3912" y="2956016"/>
            <a:ext cx="2530258" cy="28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(service bar)</a:t>
            </a:r>
            <a:endParaRPr lang="ko-KR" altLang="en-US" dirty="0" smtClean="0"/>
          </a:p>
        </p:txBody>
      </p:sp>
      <p:cxnSp>
        <p:nvCxnSpPr>
          <p:cNvPr id="33" name="직선 화살표 연결선 32"/>
          <p:cNvCxnSpPr>
            <a:stCxn id="11" idx="2"/>
            <a:endCxn id="31" idx="0"/>
          </p:cNvCxnSpPr>
          <p:nvPr/>
        </p:nvCxnSpPr>
        <p:spPr>
          <a:xfrm flipH="1">
            <a:off x="7359041" y="2809982"/>
            <a:ext cx="1" cy="1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567819" y="3523802"/>
            <a:ext cx="951979" cy="30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a (link)</a:t>
            </a:r>
            <a:endParaRPr lang="ko-KR" altLang="en-US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208746" y="4187516"/>
            <a:ext cx="995819" cy="338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/>
              <a:t>Div</a:t>
            </a:r>
            <a:r>
              <a:rPr lang="en-US" altLang="ko-KR" dirty="0" smtClean="0"/>
              <a:t>(text)</a:t>
            </a:r>
            <a:endParaRPr lang="ko-KR" altLang="en-US" dirty="0" smtClean="0"/>
          </a:p>
        </p:txBody>
      </p:sp>
      <p:cxnSp>
        <p:nvCxnSpPr>
          <p:cNvPr id="38" name="꺾인 연결선 37"/>
          <p:cNvCxnSpPr>
            <a:stCxn id="31" idx="2"/>
            <a:endCxn id="35" idx="0"/>
          </p:cNvCxnSpPr>
          <p:nvPr/>
        </p:nvCxnSpPr>
        <p:spPr>
          <a:xfrm rot="5400000">
            <a:off x="6559515" y="2724275"/>
            <a:ext cx="283821" cy="1315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2"/>
            <a:endCxn id="45" idx="0"/>
          </p:cNvCxnSpPr>
          <p:nvPr/>
        </p:nvCxnSpPr>
        <p:spPr>
          <a:xfrm flipH="1">
            <a:off x="6043808" y="3824427"/>
            <a:ext cx="1" cy="33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448821" y="4155912"/>
            <a:ext cx="1189973" cy="36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div(dot)</a:t>
            </a:r>
            <a:endParaRPr lang="ko-KR" altLang="en-US" dirty="0" smtClean="0"/>
          </a:p>
        </p:txBody>
      </p:sp>
      <p:cxnSp>
        <p:nvCxnSpPr>
          <p:cNvPr id="47" name="꺾인 연결선 46"/>
          <p:cNvCxnSpPr>
            <a:stCxn id="35" idx="2"/>
            <a:endCxn id="36" idx="0"/>
          </p:cNvCxnSpPr>
          <p:nvPr/>
        </p:nvCxnSpPr>
        <p:spPr>
          <a:xfrm rot="5400000">
            <a:off x="5193689" y="3337395"/>
            <a:ext cx="363089" cy="1337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88307" y="239563"/>
            <a:ext cx="726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64178" y="1229821"/>
            <a:ext cx="12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로고 파트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492680" y="2154666"/>
            <a:ext cx="12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파트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409148" y="2120150"/>
            <a:ext cx="122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 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7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2023-02-09T00:54:53Z</dcterms:created>
  <dcterms:modified xsi:type="dcterms:W3CDTF">2023-02-09T05:35:15Z</dcterms:modified>
</cp:coreProperties>
</file>