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119240F-78CB-4C24-97B9-EA50B96D70C8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950AB0-86F3-4251-8879-185F12289B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D78648-5D7C-401E-97F3-E4FB8AAEBC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163865-4C5B-4788-B0A6-707A6BC1E7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EA3743-7B8F-4037-B111-3BEE2761C5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A8102A-8A6E-4D55-B7F6-BC65B563D1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ED7933-8A5B-494F-ABC4-B7C93E6ECF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09598A-70DC-4717-BAD9-9D21067A6E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2741E4-8751-4ECA-AE87-6F5EC0D913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89CAA5-853C-4FBD-BE46-30E9FF06C5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BA88E5-114D-458B-92AC-C724FD5EBC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25F4A1-75C9-4D9A-B4E1-BC21759A85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3A2A25-1390-472B-AF4C-2DBF3F1F68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BA0708-98A3-4394-973C-C165996756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48961E-CABF-4B48-9310-5FD7F7CB49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E863CD-3BAD-4CC3-A750-B2225FE81B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E23DCD-B6E3-460D-9E77-CA4E7F40A8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3F9321-8D3F-4CC3-B828-6361F3AF11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046CF5-593D-47BE-95BE-5E03A6A2F9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2EB52B-8DB7-4F36-A5F0-D6E71C5396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17FB52-CF60-4CB1-BD8F-7262BAE495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70F0C9-8A05-4E2C-ABF3-161FCE37A7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39037E-7185-4FD3-AE15-DD2890D3D2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CB3872-4345-4728-9830-D9534A22C4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9FCD0E-D103-497D-A187-A599BC11B2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84A54B-F711-4D61-B55C-4FA397B99E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DDE982-F595-4C10-AEF8-17E1FE7B23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5f0ff"/>
            </a:gs>
            <a:gs pos="100000">
              <a:srgbClr val="ffffff"/>
            </a:gs>
          </a:gsLst>
          <a:lin ang="4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2480" cy="3294360"/>
          </a:xfrm>
          <a:prstGeom prst="rect">
            <a:avLst/>
          </a:prstGeom>
          <a:ln w="0">
            <a:noFill/>
          </a:ln>
        </p:spPr>
      </p:pic>
      <p:sp>
        <p:nvSpPr>
          <p:cNvPr id="1" name="Decor"/>
          <p:cNvSpPr/>
          <p:nvPr/>
        </p:nvSpPr>
        <p:spPr>
          <a:xfrm>
            <a:off x="4095720" y="443880"/>
            <a:ext cx="34920" cy="430704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Decor"/>
          <p:cNvSpPr/>
          <p:nvPr/>
        </p:nvSpPr>
        <p:spPr>
          <a:xfrm>
            <a:off x="4015800" y="443880"/>
            <a:ext cx="34920" cy="179892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Decor"/>
          <p:cNvSpPr/>
          <p:nvPr/>
        </p:nvSpPr>
        <p:spPr>
          <a:xfrm>
            <a:off x="3933720" y="4743720"/>
            <a:ext cx="359280" cy="35928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 descr=""/>
          <p:cNvPicPr/>
          <p:nvPr/>
        </p:nvPicPr>
        <p:blipFill>
          <a:blip r:embed="rId3"/>
          <a:stretch/>
        </p:blipFill>
        <p:spPr>
          <a:xfrm>
            <a:off x="4113720" y="443880"/>
            <a:ext cx="3480840" cy="11595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F304F5-3BFA-4684-840B-EE5B8E68136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2480" cy="3294360"/>
          </a:xfrm>
          <a:prstGeom prst="rect">
            <a:avLst/>
          </a:prstGeom>
          <a:ln w="0">
            <a:noFill/>
          </a:ln>
        </p:spPr>
      </p:pic>
      <p:sp>
        <p:nvSpPr>
          <p:cNvPr id="47" name="Decor"/>
          <p:cNvSpPr/>
          <p:nvPr/>
        </p:nvSpPr>
        <p:spPr>
          <a:xfrm rot="5400000">
            <a:off x="9143280" y="-1901880"/>
            <a:ext cx="34920" cy="539892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Decor"/>
          <p:cNvSpPr/>
          <p:nvPr/>
        </p:nvSpPr>
        <p:spPr>
          <a:xfrm rot="5400000">
            <a:off x="1191600" y="437040"/>
            <a:ext cx="34920" cy="71892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Decor"/>
          <p:cNvSpPr/>
          <p:nvPr/>
        </p:nvSpPr>
        <p:spPr>
          <a:xfrm>
            <a:off x="0" y="2050560"/>
            <a:ext cx="12191040" cy="48063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Decor"/>
          <p:cNvSpPr/>
          <p:nvPr/>
        </p:nvSpPr>
        <p:spPr>
          <a:xfrm>
            <a:off x="1568520" y="694440"/>
            <a:ext cx="206280" cy="20628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Decor"/>
          <p:cNvSpPr/>
          <p:nvPr/>
        </p:nvSpPr>
        <p:spPr>
          <a:xfrm>
            <a:off x="6252480" y="694440"/>
            <a:ext cx="206280" cy="20628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Decor"/>
          <p:cNvSpPr/>
          <p:nvPr/>
        </p:nvSpPr>
        <p:spPr>
          <a:xfrm>
            <a:off x="647640" y="694440"/>
            <a:ext cx="206280" cy="20628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Header"/>
          <p:cNvSpPr/>
          <p:nvPr/>
        </p:nvSpPr>
        <p:spPr>
          <a:xfrm>
            <a:off x="7496280" y="6400800"/>
            <a:ext cx="4572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ИТОГОВЫЙ  КОНКУРС ПРОЕКТОВ В РТУ МИРЭА - 20</a:t>
            </a:r>
            <a:r>
              <a:rPr b="1" lang="en-US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22</a:t>
            </a: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3"/>
          <a:stretch/>
        </p:blipFill>
        <p:spPr>
          <a:xfrm>
            <a:off x="9968760" y="103320"/>
            <a:ext cx="1887840" cy="62856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40113C-2741-4F78-A06A-BE934989F25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5f6ff"/>
            </a:gs>
            <a:gs pos="100000">
              <a:srgbClr val="ffffff"/>
            </a:gs>
          </a:gsLst>
          <a:lin ang="4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200480" y="1905120"/>
            <a:ext cx="7876080" cy="97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i="1" lang="ru-RU" sz="2400" spc="-1" strike="noStrike">
                <a:solidFill>
                  <a:srgbClr val="333f4f"/>
                </a:solidFill>
                <a:latin typeface="Calibri"/>
              </a:rPr>
              <a:t>«Организационное обеспечение и результаты проектирования системы интеллектуального анализа текстов рабочих программ дисциплин института»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3" name="Заголовок 3"/>
          <p:cNvSpPr/>
          <p:nvPr/>
        </p:nvSpPr>
        <p:spPr>
          <a:xfrm>
            <a:off x="505080" y="263880"/>
            <a:ext cx="3226680" cy="26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3200" spc="-1" strike="noStrike">
                <a:solidFill>
                  <a:srgbClr val="263996"/>
                </a:solidFill>
                <a:latin typeface="Calibri"/>
                <a:ea typeface="DejaVu Sans"/>
              </a:rPr>
              <a:t>ИТОГОВЫЙ  КОНКУРС ПРОЕКТОВ В РТУ МИРЭА</a:t>
            </a:r>
            <a:r>
              <a:rPr b="1" lang="en-US" sz="3200" spc="-1" strike="noStrike">
                <a:solidFill>
                  <a:srgbClr val="263996"/>
                </a:solidFill>
                <a:latin typeface="Calibri"/>
                <a:ea typeface="DejaVu Sans"/>
              </a:rPr>
              <a:t> - 202</a:t>
            </a:r>
            <a:r>
              <a:rPr b="1" lang="ru-RU" sz="3200" spc="-1" strike="noStrike">
                <a:solidFill>
                  <a:srgbClr val="263996"/>
                </a:solidFill>
                <a:latin typeface="Calibri"/>
                <a:ea typeface="DejaVu Sans"/>
              </a:rPr>
              <a:t>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4" name="Заголовок 3"/>
          <p:cNvSpPr/>
          <p:nvPr/>
        </p:nvSpPr>
        <p:spPr>
          <a:xfrm>
            <a:off x="4470120" y="2880000"/>
            <a:ext cx="7606440" cy="22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Автор проекта: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Самсонов Олег Денисович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Учебная группа: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ИММО-02-20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Руководитель: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Юрченков Иван Александрович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МИРЭА - Российский технологический университет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30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.06.2022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5" name="Рисунок 6" descr=""/>
          <p:cNvPicPr/>
          <p:nvPr/>
        </p:nvPicPr>
        <p:blipFill>
          <a:blip r:embed="rId1"/>
          <a:stretch/>
        </p:blipFill>
        <p:spPr>
          <a:xfrm>
            <a:off x="10187280" y="263880"/>
            <a:ext cx="1483560" cy="16401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3" descr=""/>
          <p:cNvPicPr/>
          <p:nvPr/>
        </p:nvPicPr>
        <p:blipFill>
          <a:blip r:embed="rId2"/>
          <a:stretch/>
        </p:blipFill>
        <p:spPr>
          <a:xfrm>
            <a:off x="4312800" y="446400"/>
            <a:ext cx="3341160" cy="14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3640" y="321120"/>
            <a:ext cx="8788320" cy="39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Идея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600" cy="68112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4" descr="Иконка «Идея» — скачай бесплатно PNG и векторе"/>
          <p:cNvPicPr/>
          <p:nvPr/>
        </p:nvPicPr>
        <p:blipFill>
          <a:blip r:embed="rId2"/>
          <a:stretch/>
        </p:blipFill>
        <p:spPr>
          <a:xfrm>
            <a:off x="10949400" y="869400"/>
            <a:ext cx="1470600" cy="1470600"/>
          </a:xfrm>
          <a:prstGeom prst="rect">
            <a:avLst/>
          </a:prstGeom>
          <a:ln w="0">
            <a:noFill/>
          </a:ln>
        </p:spPr>
      </p:pic>
      <p:sp>
        <p:nvSpPr>
          <p:cNvPr id="110" name="Заголовок 1"/>
          <p:cNvSpPr/>
          <p:nvPr/>
        </p:nvSpPr>
        <p:spPr>
          <a:xfrm>
            <a:off x="581760" y="2301120"/>
            <a:ext cx="35679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ЗАДАЧА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1" name="Рисунок 7" descr=""/>
          <p:cNvPicPr/>
          <p:nvPr/>
        </p:nvPicPr>
        <p:blipFill>
          <a:blip r:embed="rId3"/>
          <a:stretch/>
        </p:blipFill>
        <p:spPr>
          <a:xfrm>
            <a:off x="581760" y="2700000"/>
            <a:ext cx="1218240" cy="313200"/>
          </a:xfrm>
          <a:prstGeom prst="rect">
            <a:avLst/>
          </a:prstGeom>
          <a:ln w="0">
            <a:noFill/>
          </a:ln>
        </p:spPr>
      </p:pic>
      <p:sp>
        <p:nvSpPr>
          <p:cNvPr id="112" name="Заголовок 1"/>
          <p:cNvSpPr/>
          <p:nvPr/>
        </p:nvSpPr>
        <p:spPr>
          <a:xfrm>
            <a:off x="587160" y="4320000"/>
            <a:ext cx="445284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ПРИМЕНЕНИЕ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3" name="Рисунок 16" descr=""/>
          <p:cNvPicPr/>
          <p:nvPr/>
        </p:nvPicPr>
        <p:blipFill>
          <a:blip r:embed="rId4"/>
          <a:stretch/>
        </p:blipFill>
        <p:spPr>
          <a:xfrm>
            <a:off x="587160" y="4726800"/>
            <a:ext cx="1218240" cy="31320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/>
          <p:nvPr/>
        </p:nvSpPr>
        <p:spPr>
          <a:xfrm>
            <a:off x="540000" y="5040000"/>
            <a:ext cx="11160000" cy="1080000"/>
          </a:xfrm>
          <a:prstGeom prst="rect">
            <a:avLst/>
          </a:prstGeom>
          <a:solidFill>
            <a:srgbClr val="cccccc">
              <a:alpha val="40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just">
              <a:buNone/>
            </a:pPr>
            <a:r>
              <a:rPr b="1" lang="ru-RU" sz="1800" spc="-1" strike="noStrike">
                <a:solidFill>
                  <a:srgbClr val="0070ad"/>
                </a:solidFill>
                <a:latin typeface="Calibri"/>
              </a:rPr>
              <a:t>Применение проекта</a:t>
            </a:r>
            <a:endParaRPr b="1" lang="ru-RU" sz="1800" spc="-1" strike="noStrike">
              <a:solidFill>
                <a:srgbClr val="0070ad"/>
              </a:solidFill>
              <a:latin typeface="Calibri"/>
            </a:endParaRPr>
          </a:p>
        </p:txBody>
      </p:sp>
      <p:sp>
        <p:nvSpPr>
          <p:cNvPr id="115" name=""/>
          <p:cNvSpPr/>
          <p:nvPr/>
        </p:nvSpPr>
        <p:spPr>
          <a:xfrm>
            <a:off x="540000" y="3060000"/>
            <a:ext cx="11160000" cy="1080000"/>
          </a:xfrm>
          <a:prstGeom prst="rect">
            <a:avLst/>
          </a:prstGeom>
          <a:solidFill>
            <a:srgbClr val="cccccc">
              <a:alpha val="40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just">
              <a:buNone/>
            </a:pPr>
            <a:r>
              <a:rPr b="1" lang="ru-RU" sz="1800" spc="-1" strike="noStrike">
                <a:solidFill>
                  <a:srgbClr val="0070ad"/>
                </a:solidFill>
                <a:latin typeface="Calibri"/>
              </a:rPr>
              <a:t>Задача проекта</a:t>
            </a:r>
            <a:endParaRPr b="1" lang="ru-RU" sz="1800" spc="-1" strike="noStrike">
              <a:solidFill>
                <a:srgbClr val="0070ad"/>
              </a:solidFill>
              <a:latin typeface="Calibri"/>
            </a:endParaRPr>
          </a:p>
        </p:txBody>
      </p:sp>
      <p:sp>
        <p:nvSpPr>
          <p:cNvPr id="116" name=""/>
          <p:cNvSpPr/>
          <p:nvPr/>
        </p:nvSpPr>
        <p:spPr>
          <a:xfrm>
            <a:off x="540000" y="1080000"/>
            <a:ext cx="11160000" cy="1080000"/>
          </a:xfrm>
          <a:prstGeom prst="rect">
            <a:avLst/>
          </a:prstGeom>
          <a:solidFill>
            <a:srgbClr val="cccccc">
              <a:alpha val="40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r>
              <a:rPr b="1" lang="ru-RU" sz="1800" spc="-1" strike="noStrike">
                <a:solidFill>
                  <a:srgbClr val="0070ad"/>
                </a:solidFill>
                <a:latin typeface="Calibri"/>
              </a:rPr>
              <a:t>Идея проекта</a:t>
            </a:r>
            <a:endParaRPr b="1" lang="ru-RU" sz="1800" spc="-1" strike="noStrike">
              <a:solidFill>
                <a:srgbClr val="0070ad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320" cy="39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ТЕОРЕТИЧЕСКОЕ ОТСТУПЛЕНИЕ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600" cy="68112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320" cy="39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Описание набора данных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1" name="Picture 1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600" cy="6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320" cy="39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Обработка набора данных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600" cy="6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320" cy="39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Архитектура нейронной сети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600" cy="6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320" cy="39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Результаты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600" cy="6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320" cy="39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Выводы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600" cy="6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600" cy="681120"/>
          </a:xfrm>
          <a:prstGeom prst="rect">
            <a:avLst/>
          </a:prstGeom>
          <a:ln w="0">
            <a:noFill/>
          </a:ln>
        </p:spPr>
      </p:pic>
      <p:sp>
        <p:nvSpPr>
          <p:cNvPr id="131" name="Прямоугольник 3"/>
          <p:cNvSpPr/>
          <p:nvPr/>
        </p:nvSpPr>
        <p:spPr>
          <a:xfrm>
            <a:off x="2198160" y="2525040"/>
            <a:ext cx="845172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СПАСИБО ЗА ВНИМАНИЕ!</a:t>
            </a:r>
            <a:endParaRPr b="0" lang="ru-RU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Application>LibreOffice/7.3.1.3$Windows_X86_64 LibreOffice_project/a69ca51ded25f3eefd52d7bf9a5fad8c90b87951</Application>
  <AppVersion>15.0000</AppVersion>
  <Words>180</Words>
  <Paragraphs>55</Paragraphs>
  <Company>VistaVideo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2018-05-28T23:03:13Z</dcterms:created>
  <dc:creator>Roman Lesovoy</dc:creator>
  <dc:description/>
  <dc:language>ru-RU</dc:language>
  <cp:lastModifiedBy/>
  <dcterms:modified xsi:type="dcterms:W3CDTF">2022-04-13T11:11:51Z</dcterms:modified>
  <cp:revision>128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9</vt:i4>
  </property>
</Properties>
</file>