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“</a:t>
            </a:r>
            <a:endParaRPr lang="en-US" sz="122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”</a:t>
            </a:r>
            <a:endParaRPr lang="en-US" sz="122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DD5AD6-99EF-420A-B0E2-E6F31086FE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F748-7379-46E2-BF8B-440FB7847D1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72" y="2890234"/>
            <a:ext cx="10423152" cy="3329581"/>
          </a:xfrm>
        </p:spPr>
        <p:txBody>
          <a:bodyPr/>
          <a:lstStyle/>
          <a:p>
            <a:pPr algn="ctr"/>
            <a:r>
              <a:rPr lang="en-US" sz="6600" dirty="0" smtClean="0"/>
              <a:t>Autobiography of     </a:t>
            </a:r>
            <a:br>
              <a:rPr lang="en-US" sz="6600" dirty="0" smtClean="0"/>
            </a:br>
            <a:r>
              <a:rPr lang="" altLang="en-US" sz="6600" dirty="0" smtClean="0"/>
              <a:t>Kibet Amos</a:t>
            </a:r>
            <a:endParaRPr lang="" altLang="en-US" sz="6600" dirty="0" smtClean="0"/>
          </a:p>
        </p:txBody>
      </p:sp>
      <p:pic>
        <p:nvPicPr>
          <p:cNvPr id="3" name="Picture 2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0" y="970280"/>
            <a:ext cx="3394075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Early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6828"/>
            <a:ext cx="8946541" cy="4741571"/>
          </a:xfrm>
        </p:spPr>
        <p:txBody>
          <a:bodyPr/>
          <a:lstStyle/>
          <a:p>
            <a:r>
              <a:rPr lang="en-US" b="1" dirty="0"/>
              <a:t>Birth and Early Life</a:t>
            </a:r>
            <a:endParaRPr lang="en-US" dirty="0"/>
          </a:p>
          <a:p>
            <a:pPr lvl="0"/>
            <a:r>
              <a:rPr lang="en-US" b="1" dirty="0"/>
              <a:t>Date &amp; Place</a:t>
            </a:r>
            <a:r>
              <a:rPr lang="en-US" dirty="0"/>
              <a:t>: Born </a:t>
            </a:r>
            <a:r>
              <a:rPr lang="" altLang="en-US" dirty="0"/>
              <a:t>may,07,2000</a:t>
            </a:r>
            <a:r>
              <a:rPr lang="en-US" dirty="0"/>
              <a:t>, in Kenya.</a:t>
            </a:r>
            <a:endParaRPr lang="en-US" dirty="0"/>
          </a:p>
          <a:p>
            <a:pPr lvl="0"/>
            <a:r>
              <a:rPr lang="en-US" b="1" dirty="0"/>
              <a:t>Parents</a:t>
            </a:r>
            <a:r>
              <a:rPr lang="en-US" dirty="0"/>
              <a:t>: Hardworking, instilled values of perseverance, integrity, and education.</a:t>
            </a:r>
            <a:endParaRPr lang="en-US" dirty="0"/>
          </a:p>
          <a:p>
            <a:pPr lvl="0"/>
            <a:r>
              <a:rPr lang="en-US" b="1" dirty="0"/>
              <a:t>Childhood</a:t>
            </a:r>
            <a:r>
              <a:rPr lang="en-US" dirty="0"/>
              <a:t>: Vibrant village life with lush forests and community spirit.</a:t>
            </a:r>
            <a:endParaRPr lang="en-US" dirty="0"/>
          </a:p>
          <a:p>
            <a:pPr lvl="0"/>
            <a:r>
              <a:rPr lang="en-US" b="1" dirty="0"/>
              <a:t>Early Interests</a:t>
            </a:r>
            <a:r>
              <a:rPr lang="en-US" dirty="0"/>
              <a:t>: Curiosity about technology; took apart radios and clocks.</a:t>
            </a:r>
            <a:endParaRPr lang="en-US" dirty="0"/>
          </a:p>
          <a:p>
            <a:r>
              <a:rPr lang="en-US" b="1" dirty="0"/>
              <a:t>First Encounter with Technology</a:t>
            </a:r>
            <a:endParaRPr lang="en-US" dirty="0"/>
          </a:p>
          <a:p>
            <a:pPr lvl="0"/>
            <a:r>
              <a:rPr lang="en-US" b="1" dirty="0"/>
              <a:t>Village’s First</a:t>
            </a:r>
            <a:r>
              <a:rPr lang="" altLang="en-US" b="1" dirty="0"/>
              <a:t> television</a:t>
            </a:r>
            <a:r>
              <a:rPr lang="en-US" dirty="0"/>
              <a:t>: Excitement at the community center.</a:t>
            </a:r>
            <a:endParaRPr lang="en-US" dirty="0"/>
          </a:p>
          <a:p>
            <a:pPr lvl="0"/>
            <a:r>
              <a:rPr lang="en-US" b="1" dirty="0"/>
              <a:t>Initial Learning</a:t>
            </a:r>
            <a:r>
              <a:rPr lang="en-US" dirty="0"/>
              <a:t>: </a:t>
            </a:r>
            <a:r>
              <a:rPr lang="" altLang="en-US" dirty="0"/>
              <a:t>learned to use word press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rmAutofit/>
          </a:bodyPr>
          <a:lstStyle/>
          <a:p>
            <a:r>
              <a:rPr lang="" altLang="en-US" b="1" dirty="0"/>
              <a:t>Kembu Primary School</a:t>
            </a:r>
            <a:r>
              <a:rPr lang="en-US" b="1" dirty="0"/>
              <a:t> (2</a:t>
            </a:r>
            <a:r>
              <a:rPr lang="" altLang="en-US" b="1" dirty="0"/>
              <a:t>006</a:t>
            </a:r>
            <a:r>
              <a:rPr lang="en-US" b="1" dirty="0"/>
              <a:t>-20</a:t>
            </a:r>
            <a:r>
              <a:rPr lang="" altLang="en-US" b="1" dirty="0"/>
              <a:t>14</a:t>
            </a:r>
            <a:r>
              <a:rPr lang="en-US" b="1" dirty="0"/>
              <a:t>)</a:t>
            </a:r>
            <a:endParaRPr lang="en-US" sz="1800" dirty="0"/>
          </a:p>
          <a:p>
            <a:pPr lvl="0"/>
            <a:r>
              <a:rPr lang="en-US" b="1" dirty="0"/>
              <a:t>Start of Formal Education</a:t>
            </a:r>
            <a:r>
              <a:rPr lang="en-US" dirty="0"/>
              <a:t>: Began at age </a:t>
            </a:r>
            <a:r>
              <a:rPr lang="" altLang="en-US" dirty="0"/>
              <a:t>6</a:t>
            </a:r>
            <a:r>
              <a:rPr lang="en-US" dirty="0"/>
              <a:t>.</a:t>
            </a:r>
            <a:endParaRPr lang="en-US" sz="1800" dirty="0"/>
          </a:p>
          <a:p>
            <a:pPr lvl="0"/>
            <a:r>
              <a:rPr lang="en-US" b="1" dirty="0"/>
              <a:t>Favorite Subjects</a:t>
            </a:r>
            <a:r>
              <a:rPr lang="en-US" dirty="0"/>
              <a:t>: Mathematics and Science.</a:t>
            </a:r>
            <a:endParaRPr lang="en-US" sz="1800" dirty="0"/>
          </a:p>
          <a:p>
            <a:pPr lvl="0"/>
            <a:r>
              <a:rPr lang="en-US" b="1" dirty="0"/>
              <a:t>First Experiences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Mathematics</a:t>
            </a:r>
            <a:r>
              <a:rPr lang="en-US" dirty="0"/>
              <a:t>: Enthusiastic problem solver.</a:t>
            </a:r>
            <a:endParaRPr lang="en-US" sz="1600" dirty="0"/>
          </a:p>
          <a:p>
            <a:pPr lvl="1"/>
            <a:r>
              <a:rPr lang="en-US" b="1" dirty="0"/>
              <a:t>Science</a:t>
            </a:r>
            <a:r>
              <a:rPr lang="en-US" dirty="0"/>
              <a:t>: Interest in electricity and machines.</a:t>
            </a:r>
            <a:endParaRPr lang="en-US" sz="1600" dirty="0"/>
          </a:p>
          <a:p>
            <a:pPr lvl="1"/>
            <a:r>
              <a:rPr lang="en-US" b="1" dirty="0"/>
              <a:t>Computer Lab</a:t>
            </a:r>
            <a:r>
              <a:rPr lang="en-US" dirty="0"/>
              <a:t>: Introduced to word processing, spreadsheets, and programming.</a:t>
            </a:r>
            <a:endParaRPr lang="en-US" sz="1600" dirty="0"/>
          </a:p>
          <a:p>
            <a:pPr lvl="1"/>
            <a:r>
              <a:rPr lang="en-US" b="1" dirty="0"/>
              <a:t>Influential Teacher</a:t>
            </a:r>
            <a:r>
              <a:rPr lang="en-US" dirty="0"/>
              <a:t>: Mr</a:t>
            </a:r>
            <a:r>
              <a:rPr lang="" altLang="en-US" dirty="0"/>
              <a:t> Gideon Langat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b="1" dirty="0"/>
              <a:t>Achievements</a:t>
            </a:r>
            <a:endParaRPr lang="en-US" sz="1800" dirty="0"/>
          </a:p>
          <a:p>
            <a:r>
              <a:rPr lang="en-US" b="1" dirty="0"/>
              <a:t>KCPE Exams</a:t>
            </a:r>
            <a:r>
              <a:rPr lang="en-US" dirty="0"/>
              <a:t>: Scored 3</a:t>
            </a:r>
            <a:r>
              <a:rPr lang="" altLang="en-US" dirty="0"/>
              <a:t>62</a:t>
            </a:r>
            <a:r>
              <a:rPr lang="en-US" dirty="0"/>
              <a:t> marks, achieving an </a:t>
            </a:r>
            <a:r>
              <a:rPr lang="" altLang="en-US" dirty="0"/>
              <a:t>B+</a:t>
            </a:r>
            <a:r>
              <a:rPr lang="en-US" dirty="0"/>
              <a:t> grade.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Education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b="1" dirty="0"/>
              <a:t>Kaplong Boys High School</a:t>
            </a:r>
            <a:r>
              <a:rPr lang="en-US" b="1" dirty="0"/>
              <a:t> (201</a:t>
            </a:r>
            <a:r>
              <a:rPr lang="" altLang="en-US" b="1" dirty="0"/>
              <a:t>5</a:t>
            </a:r>
            <a:r>
              <a:rPr lang="en-US" b="1" dirty="0"/>
              <a:t>-201</a:t>
            </a:r>
            <a:r>
              <a:rPr lang="" altLang="en-US" b="1" dirty="0"/>
              <a:t>8</a:t>
            </a:r>
            <a:r>
              <a:rPr lang="en-US" b="1" dirty="0"/>
              <a:t>)</a:t>
            </a:r>
            <a:endParaRPr lang="en-US" sz="1800" dirty="0"/>
          </a:p>
          <a:p>
            <a:pPr lvl="0"/>
            <a:r>
              <a:rPr lang="en-US" b="1" dirty="0"/>
              <a:t>Transition</a:t>
            </a:r>
            <a:r>
              <a:rPr lang="en-US" dirty="0"/>
              <a:t>: From primary to a more demanding secondary school.</a:t>
            </a:r>
            <a:endParaRPr lang="en-US" sz="1800" dirty="0"/>
          </a:p>
          <a:p>
            <a:pPr lvl="0"/>
            <a:r>
              <a:rPr lang="en-US" b="1" dirty="0"/>
              <a:t>Academic Focus</a:t>
            </a:r>
            <a:r>
              <a:rPr lang="en-US" dirty="0"/>
              <a:t>: Chose Mathematics, Physics, and Computer Studies.</a:t>
            </a:r>
            <a:endParaRPr lang="en-US" sz="1800" dirty="0"/>
          </a:p>
          <a:p>
            <a:pPr lvl="0"/>
            <a:r>
              <a:rPr lang="en-US" b="1" dirty="0"/>
              <a:t>Key Experience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First Program</a:t>
            </a:r>
            <a:r>
              <a:rPr lang="en-US" dirty="0"/>
              <a:t>: Created a simple calculator application.</a:t>
            </a:r>
            <a:endParaRPr lang="en-US" sz="1600" dirty="0"/>
          </a:p>
          <a:p>
            <a:r>
              <a:rPr lang="en-US" b="1" dirty="0"/>
              <a:t>Final Exams</a:t>
            </a:r>
            <a:r>
              <a:rPr lang="en-US" dirty="0"/>
              <a:t>: Achieved an </a:t>
            </a:r>
            <a:r>
              <a:rPr lang="" altLang="en-US" dirty="0"/>
              <a:t>B-</a:t>
            </a:r>
            <a:r>
              <a:rPr lang="en-US" dirty="0"/>
              <a:t>grade with </a:t>
            </a:r>
            <a:r>
              <a:rPr lang="" altLang="en-US" dirty="0"/>
              <a:t>5</a:t>
            </a:r>
            <a:r>
              <a:rPr lang="en-US" dirty="0"/>
              <a:t>9 points.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University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5008"/>
            <a:ext cx="8946541" cy="4973391"/>
          </a:xfrm>
        </p:spPr>
        <p:txBody>
          <a:bodyPr/>
          <a:lstStyle/>
          <a:p>
            <a:r>
              <a:rPr lang="en-US" b="1" dirty="0" err="1"/>
              <a:t>Dedan</a:t>
            </a:r>
            <a:r>
              <a:rPr lang="en-US" b="1" dirty="0"/>
              <a:t> Kimathi University of Technology (201</a:t>
            </a:r>
            <a:r>
              <a:rPr lang="" altLang="en-US" b="1" dirty="0"/>
              <a:t>9</a:t>
            </a:r>
            <a:r>
              <a:rPr lang="en-US" b="1" dirty="0"/>
              <a:t>-</a:t>
            </a:r>
            <a:r>
              <a:rPr lang="" altLang="en-US" b="1" dirty="0"/>
              <a:t>present</a:t>
            </a:r>
            <a:r>
              <a:rPr lang="en-US" b="1" dirty="0"/>
              <a:t>)</a:t>
            </a:r>
            <a:endParaRPr lang="en-US" sz="1800" dirty="0"/>
          </a:p>
          <a:p>
            <a:pPr lvl="0"/>
            <a:r>
              <a:rPr lang="en-US" b="1" dirty="0"/>
              <a:t>Degree Pursued</a:t>
            </a:r>
            <a:r>
              <a:rPr lang="en-US" dirty="0"/>
              <a:t>: Bachelor of Science in Information Technology.</a:t>
            </a:r>
            <a:endParaRPr lang="en-US" sz="1800" dirty="0"/>
          </a:p>
          <a:p>
            <a:pPr lvl="0"/>
            <a:r>
              <a:rPr lang="en-US" b="1" dirty="0"/>
              <a:t>Campus Life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Tech Club</a:t>
            </a:r>
            <a:r>
              <a:rPr lang="en-US" dirty="0"/>
              <a:t>: Collaborated on tech projects.</a:t>
            </a:r>
            <a:endParaRPr lang="en-US" sz="1600" dirty="0"/>
          </a:p>
          <a:p>
            <a:pPr lvl="1"/>
            <a:r>
              <a:rPr lang="en-US" b="1" dirty="0"/>
              <a:t>Specialization</a:t>
            </a:r>
            <a:r>
              <a:rPr lang="en-US" dirty="0"/>
              <a:t>: Networking and security.</a:t>
            </a:r>
            <a:endParaRPr lang="en-US" sz="1600" dirty="0"/>
          </a:p>
          <a:p>
            <a:pPr lvl="1"/>
            <a:r>
              <a:rPr lang="en-US" b="1" dirty="0"/>
              <a:t>Research and Certifications</a:t>
            </a:r>
            <a:r>
              <a:rPr lang="en-US" dirty="0"/>
              <a:t>:</a:t>
            </a:r>
            <a:endParaRPr lang="en-US" sz="1600" dirty="0"/>
          </a:p>
          <a:p>
            <a:pPr lvl="2"/>
            <a:r>
              <a:rPr lang="en-US" b="1" dirty="0"/>
              <a:t>CCNA</a:t>
            </a:r>
            <a:r>
              <a:rPr lang="en-US" dirty="0"/>
              <a:t>: Cisco Certified Network Associate.</a:t>
            </a:r>
            <a:endParaRPr lang="en-US" sz="1400" dirty="0"/>
          </a:p>
          <a:p>
            <a:pPr lvl="2"/>
            <a:r>
              <a:rPr lang="en-US" b="1" dirty="0"/>
              <a:t>Fortinet NSE</a:t>
            </a:r>
            <a:r>
              <a:rPr lang="en-US" dirty="0"/>
              <a:t>: Network Security Expert certifications.</a:t>
            </a:r>
            <a:endParaRPr lang="en-US" dirty="0"/>
          </a:p>
          <a:p>
            <a:pPr lvl="2"/>
            <a:r>
              <a:rPr lang="" altLang="en-US" dirty="0"/>
              <a:t>DSA</a:t>
            </a:r>
            <a:endParaRPr lang="en-US" sz="1400" dirty="0"/>
          </a:p>
          <a:p>
            <a:r>
              <a:rPr lang="en-US" b="1" dirty="0"/>
              <a:t>Internships and Practical Experience</a:t>
            </a:r>
            <a:endParaRPr lang="en-US" sz="1800" dirty="0"/>
          </a:p>
          <a:p>
            <a:pPr lvl="0"/>
            <a:r>
              <a:rPr lang="en-US" b="1" dirty="0"/>
              <a:t>Internships</a:t>
            </a:r>
            <a:r>
              <a:rPr lang="en-US" dirty="0"/>
              <a:t>: Local ISP, Technical Support, and other roles.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Early Career and 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Career Milestones</a:t>
            </a:r>
            <a:endParaRPr lang="en-US" dirty="0"/>
          </a:p>
          <a:p>
            <a:pPr lvl="0"/>
            <a:r>
              <a:rPr lang="en-US" b="1" dirty="0"/>
              <a:t>Microsoft Office Trainer (</a:t>
            </a:r>
            <a:r>
              <a:rPr lang="" altLang="en-US" b="1" dirty="0"/>
              <a:t>2020</a:t>
            </a:r>
            <a:r>
              <a:rPr lang="en-US" b="1" dirty="0"/>
              <a:t>)</a:t>
            </a:r>
            <a:r>
              <a:rPr lang="en-US" dirty="0"/>
              <a:t>: Training in productivity tools.</a:t>
            </a:r>
            <a:endParaRPr lang="en-US" dirty="0"/>
          </a:p>
          <a:p>
            <a:pPr lvl="0"/>
            <a:r>
              <a:rPr lang="en-US" b="1" dirty="0"/>
              <a:t>ICT Technical Support Specialist (20</a:t>
            </a:r>
            <a:r>
              <a:rPr lang="" altLang="en-US" b="1" dirty="0"/>
              <a:t>22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" altLang="en-US" dirty="0"/>
              <a:t>BOMWASCO Water And Sanitation Company.</a:t>
            </a:r>
            <a:endParaRPr lang="en-US" dirty="0"/>
          </a:p>
          <a:p>
            <a:pPr lvl="0"/>
            <a:r>
              <a:rPr lang="" altLang="en-US" b="1" dirty="0"/>
              <a:t>Deleplum Interiors and Construction Company</a:t>
            </a:r>
            <a:r>
              <a:rPr lang="en-US" b="1" dirty="0"/>
              <a:t> (20</a:t>
            </a:r>
            <a:r>
              <a:rPr lang="" altLang="en-US" b="1" dirty="0"/>
              <a:t>23</a:t>
            </a:r>
            <a:r>
              <a:rPr lang="en-US" b="1" dirty="0"/>
              <a:t>)</a:t>
            </a:r>
            <a:r>
              <a:rPr lang="en-US" dirty="0"/>
              <a:t>: Maintenance and sales of electronics.</a:t>
            </a:r>
            <a:endParaRPr lang="en-US" dirty="0"/>
          </a:p>
          <a:p>
            <a:r>
              <a:rPr lang="en-US" b="1" dirty="0"/>
              <a:t>Additional Certifications</a:t>
            </a:r>
            <a:endParaRPr lang="en-US" dirty="0"/>
          </a:p>
          <a:p>
            <a:pPr lvl="0"/>
            <a:r>
              <a:rPr lang="en-US" b="1" dirty="0"/>
              <a:t>Internet of Things, Networking Basics, Introduction to Cybersecurity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Skills and 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Hardware</a:t>
            </a:r>
            <a:r>
              <a:rPr lang="en-US" dirty="0"/>
              <a:t>: Assembly, maintenance, and troubleshooting.</a:t>
            </a:r>
            <a:endParaRPr lang="en-US" dirty="0"/>
          </a:p>
          <a:p>
            <a:pPr lvl="0"/>
            <a:r>
              <a:rPr lang="en-US" b="1" dirty="0"/>
              <a:t>Software</a:t>
            </a:r>
            <a:r>
              <a:rPr lang="en-US" dirty="0"/>
              <a:t>: Proficient in Microsoft Office, debugging, and troubleshooting.</a:t>
            </a:r>
            <a:endParaRPr lang="en-US" dirty="0"/>
          </a:p>
          <a:p>
            <a:pPr lvl="0"/>
            <a:r>
              <a:rPr lang="en-US" b="1" dirty="0"/>
              <a:t>Operating Systems</a:t>
            </a:r>
            <a:r>
              <a:rPr lang="en-US" dirty="0"/>
              <a:t>: Windows, Linux, Google Chrome OS.</a:t>
            </a:r>
            <a:endParaRPr lang="en-US" dirty="0"/>
          </a:p>
          <a:p>
            <a:pPr lvl="0"/>
            <a:r>
              <a:rPr lang="en-US" b="1" dirty="0"/>
              <a:t>Networking</a:t>
            </a:r>
            <a:r>
              <a:rPr lang="en-US" dirty="0"/>
              <a:t>: Configuration, troubleshooting, CCNA.</a:t>
            </a:r>
            <a:endParaRPr lang="en-US" dirty="0"/>
          </a:p>
          <a:p>
            <a:pPr lvl="0"/>
            <a:r>
              <a:rPr lang="en-US" b="1" dirty="0"/>
              <a:t>Security</a:t>
            </a:r>
            <a:r>
              <a:rPr lang="en-US" dirty="0"/>
              <a:t>: Firewalls, intrusion detection, cybersecurity policies.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Interests and Future Aspirations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Volunteer Work and Hobbies</a:t>
            </a:r>
            <a:endParaRPr lang="en-US" dirty="0"/>
          </a:p>
          <a:p>
            <a:pPr lvl="0"/>
            <a:r>
              <a:rPr lang="en-US" b="1" dirty="0"/>
              <a:t>Volunteering</a:t>
            </a:r>
            <a:r>
              <a:rPr lang="en-US" dirty="0"/>
              <a:t>: Basic computer literacy classes for youth.</a:t>
            </a:r>
            <a:endParaRPr lang="en-US" dirty="0"/>
          </a:p>
          <a:p>
            <a:pPr lvl="0"/>
            <a:r>
              <a:rPr lang="en-US" b="1" dirty="0"/>
              <a:t>Reading</a:t>
            </a:r>
            <a:r>
              <a:rPr lang="en-US" dirty="0"/>
              <a:t>: Books on technology and biographies.</a:t>
            </a:r>
            <a:endParaRPr lang="en-US" dirty="0"/>
          </a:p>
          <a:p>
            <a:pPr lvl="0"/>
            <a:r>
              <a:rPr lang="en-US" b="1" dirty="0"/>
              <a:t>Blogging</a:t>
            </a:r>
            <a:r>
              <a:rPr lang="en-US" dirty="0"/>
              <a:t>: “Tech Horizons with </a:t>
            </a:r>
            <a:r>
              <a:rPr lang="en-US" dirty="0" err="1"/>
              <a:t>Iyaya</a:t>
            </a:r>
            <a:r>
              <a:rPr lang="en-US" dirty="0"/>
              <a:t>” - Discussing IT trends and insights.</a:t>
            </a:r>
            <a:endParaRPr lang="en-US" dirty="0"/>
          </a:p>
          <a:p>
            <a:r>
              <a:rPr lang="en-US" b="1" dirty="0"/>
              <a:t>Future Goals</a:t>
            </a:r>
            <a:endParaRPr lang="en-US" dirty="0"/>
          </a:p>
          <a:p>
            <a:pPr lvl="0"/>
            <a:r>
              <a:rPr lang="en-US" b="1" dirty="0"/>
              <a:t>Aspirations</a:t>
            </a:r>
            <a:r>
              <a:rPr lang="en-US" dirty="0"/>
              <a:t>: Advancing in IT, exploring new technologies, and using skills for societal betterment.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  <a:p>
            <a:pPr lvl="0"/>
            <a:r>
              <a:rPr lang="en-US" b="1" dirty="0"/>
              <a:t>Journey</a:t>
            </a:r>
            <a:r>
              <a:rPr lang="en-US" dirty="0"/>
              <a:t>: From dismantling radios to becoming a skilled IT professional.</a:t>
            </a:r>
            <a:endParaRPr lang="en-US" dirty="0"/>
          </a:p>
          <a:p>
            <a:pPr lvl="0"/>
            <a:r>
              <a:rPr lang="en-US" b="1" dirty="0"/>
              <a:t>Commitment</a:t>
            </a:r>
            <a:r>
              <a:rPr lang="en-US" dirty="0"/>
              <a:t>: Continuous learning, personal growth, and contribution to the tech community.</a:t>
            </a:r>
            <a:endParaRPr lang="en-US" dirty="0"/>
          </a:p>
          <a:p>
            <a:r>
              <a:rPr lang="en-US" b="1" dirty="0"/>
              <a:t>Future Vision</a:t>
            </a:r>
            <a:r>
              <a:rPr lang="en-US" dirty="0"/>
              <a:t>: Creating a more connected and efficient world through technology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2938</Words>
  <Application>WPS Presentation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</vt:lpstr>
      <vt:lpstr>Autobiography of     Iyaya Phanuel Makhakha</vt:lpstr>
      <vt:lpstr>Early Beginnings</vt:lpstr>
      <vt:lpstr>Primary Education</vt:lpstr>
      <vt:lpstr>Secondary Education </vt:lpstr>
      <vt:lpstr>University Years</vt:lpstr>
      <vt:lpstr>Early Career and Professional Development</vt:lpstr>
      <vt:lpstr>Skills and Expertise</vt:lpstr>
      <vt:lpstr>Personal Interests and Future Aspirations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of Iyaya Phanuel Makhakha</dc:title>
  <dc:creator>Dekut_Tech</dc:creator>
  <cp:lastModifiedBy>ADMN</cp:lastModifiedBy>
  <cp:revision>5</cp:revision>
  <dcterms:created xsi:type="dcterms:W3CDTF">2024-07-22T10:00:00Z</dcterms:created>
  <dcterms:modified xsi:type="dcterms:W3CDTF">2024-08-12T04:25:08Z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FA7CD7DEEBDD400D96AC99316E795C2B_12</vt:lpwstr>
  </property>
  <property fmtid="{D5CDD505-2E9C-101B-9397-08002B2CF9AE}" pid="3" name="KSOProductBuildVer">
    <vt:lpwstr>1033-12.2.0.17153</vt:lpwstr>
  </property>
</Properties>
</file>