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1"/>
    <a:srgbClr val="3E280A"/>
    <a:srgbClr val="A86C1C"/>
    <a:srgbClr val="6CA644"/>
    <a:srgbClr val="654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B5199-A494-4703-82E9-036066F78554}" v="16" dt="2023-02-27T22:55:2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4" d="100"/>
          <a:sy n="24" d="100"/>
        </p:scale>
        <p:origin x="2296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, Bowen  (Student)" userId="87d1c1c5-ae57-49ca-bef2-44545f0af90c" providerId="ADAL" clId="{FDAB5199-A494-4703-82E9-036066F78554}"/>
    <pc:docChg chg="undo custSel modSld">
      <pc:chgData name="Zheng, Bowen  (Student)" userId="87d1c1c5-ae57-49ca-bef2-44545f0af90c" providerId="ADAL" clId="{FDAB5199-A494-4703-82E9-036066F78554}" dt="2023-02-27T22:59:45.939" v="160" actId="1076"/>
      <pc:docMkLst>
        <pc:docMk/>
      </pc:docMkLst>
      <pc:sldChg chg="addSp delSp modSp mod">
        <pc:chgData name="Zheng, Bowen  (Student)" userId="87d1c1c5-ae57-49ca-bef2-44545f0af90c" providerId="ADAL" clId="{FDAB5199-A494-4703-82E9-036066F78554}" dt="2023-02-27T22:59:45.939" v="160" actId="1076"/>
        <pc:sldMkLst>
          <pc:docMk/>
          <pc:sldMk cId="2958422870" sldId="256"/>
        </pc:sldMkLst>
        <pc:spChg chg="add del mod">
          <ac:chgData name="Zheng, Bowen  (Student)" userId="87d1c1c5-ae57-49ca-bef2-44545f0af90c" providerId="ADAL" clId="{FDAB5199-A494-4703-82E9-036066F78554}" dt="2023-02-27T22:46:58.372" v="3" actId="478"/>
          <ac:spMkLst>
            <pc:docMk/>
            <pc:sldMk cId="2958422870" sldId="256"/>
            <ac:spMk id="69" creationId="{8F61AE00-515F-ADB8-D1EC-79BE6BBB621C}"/>
          </ac:spMkLst>
        </pc:spChg>
        <pc:spChg chg="add mod">
          <ac:chgData name="Zheng, Bowen  (Student)" userId="87d1c1c5-ae57-49ca-bef2-44545f0af90c" providerId="ADAL" clId="{FDAB5199-A494-4703-82E9-036066F78554}" dt="2023-02-27T22:49:16.442" v="24" actId="164"/>
          <ac:spMkLst>
            <pc:docMk/>
            <pc:sldMk cId="2958422870" sldId="256"/>
            <ac:spMk id="70" creationId="{72A84923-7192-ED61-5A3D-01F6B6F8694D}"/>
          </ac:spMkLst>
        </pc:spChg>
        <pc:spChg chg="add mod">
          <ac:chgData name="Zheng, Bowen  (Student)" userId="87d1c1c5-ae57-49ca-bef2-44545f0af90c" providerId="ADAL" clId="{FDAB5199-A494-4703-82E9-036066F78554}" dt="2023-02-27T22:49:16.442" v="24" actId="164"/>
          <ac:spMkLst>
            <pc:docMk/>
            <pc:sldMk cId="2958422870" sldId="256"/>
            <ac:spMk id="71" creationId="{6EF1F2F8-953C-9577-0FED-DD2C811E4E43}"/>
          </ac:spMkLst>
        </pc:spChg>
        <pc:spChg chg="add mod">
          <ac:chgData name="Zheng, Bowen  (Student)" userId="87d1c1c5-ae57-49ca-bef2-44545f0af90c" providerId="ADAL" clId="{FDAB5199-A494-4703-82E9-036066F78554}" dt="2023-02-27T22:52:03.888" v="130" actId="164"/>
          <ac:spMkLst>
            <pc:docMk/>
            <pc:sldMk cId="2958422870" sldId="256"/>
            <ac:spMk id="73" creationId="{F5B76A78-CE89-6113-4769-6871F7215D7B}"/>
          </ac:spMkLst>
        </pc:spChg>
        <pc:spChg chg="add del mod">
          <ac:chgData name="Zheng, Bowen  (Student)" userId="87d1c1c5-ae57-49ca-bef2-44545f0af90c" providerId="ADAL" clId="{FDAB5199-A494-4703-82E9-036066F78554}" dt="2023-02-27T22:51:28.564" v="102" actId="478"/>
          <ac:spMkLst>
            <pc:docMk/>
            <pc:sldMk cId="2958422870" sldId="256"/>
            <ac:spMk id="74" creationId="{138AD4CF-A362-B949-4DB8-97997E973EF1}"/>
          </ac:spMkLst>
        </pc:spChg>
        <pc:spChg chg="add del mod">
          <ac:chgData name="Zheng, Bowen  (Student)" userId="87d1c1c5-ae57-49ca-bef2-44545f0af90c" providerId="ADAL" clId="{FDAB5199-A494-4703-82E9-036066F78554}" dt="2023-02-27T22:51:31.212" v="104" actId="478"/>
          <ac:spMkLst>
            <pc:docMk/>
            <pc:sldMk cId="2958422870" sldId="256"/>
            <ac:spMk id="75" creationId="{9233591F-FCAF-D534-7C29-84181C89CAEA}"/>
          </ac:spMkLst>
        </pc:spChg>
        <pc:spChg chg="add del mod">
          <ac:chgData name="Zheng, Bowen  (Student)" userId="87d1c1c5-ae57-49ca-bef2-44545f0af90c" providerId="ADAL" clId="{FDAB5199-A494-4703-82E9-036066F78554}" dt="2023-02-27T22:51:27.325" v="101" actId="478"/>
          <ac:spMkLst>
            <pc:docMk/>
            <pc:sldMk cId="2958422870" sldId="256"/>
            <ac:spMk id="76" creationId="{9F521E57-AB85-8B89-F818-9D7723C92F8C}"/>
          </ac:spMkLst>
        </pc:spChg>
        <pc:spChg chg="add del mod">
          <ac:chgData name="Zheng, Bowen  (Student)" userId="87d1c1c5-ae57-49ca-bef2-44545f0af90c" providerId="ADAL" clId="{FDAB5199-A494-4703-82E9-036066F78554}" dt="2023-02-27T22:51:29.948" v="103" actId="478"/>
          <ac:spMkLst>
            <pc:docMk/>
            <pc:sldMk cId="2958422870" sldId="256"/>
            <ac:spMk id="77" creationId="{CC23B49E-9474-B8E2-95FD-46AC1999FCEE}"/>
          </ac:spMkLst>
        </pc:spChg>
        <pc:spChg chg="add mod">
          <ac:chgData name="Zheng, Bowen  (Student)" userId="87d1c1c5-ae57-49ca-bef2-44545f0af90c" providerId="ADAL" clId="{FDAB5199-A494-4703-82E9-036066F78554}" dt="2023-02-27T22:52:03.888" v="130" actId="164"/>
          <ac:spMkLst>
            <pc:docMk/>
            <pc:sldMk cId="2958422870" sldId="256"/>
            <ac:spMk id="78" creationId="{0BC3E6D8-CFFB-A6A9-D14B-A62D5A513DCF}"/>
          </ac:spMkLst>
        </pc:spChg>
        <pc:spChg chg="add mod">
          <ac:chgData name="Zheng, Bowen  (Student)" userId="87d1c1c5-ae57-49ca-bef2-44545f0af90c" providerId="ADAL" clId="{FDAB5199-A494-4703-82E9-036066F78554}" dt="2023-02-27T22:52:03.888" v="130" actId="164"/>
          <ac:spMkLst>
            <pc:docMk/>
            <pc:sldMk cId="2958422870" sldId="256"/>
            <ac:spMk id="79" creationId="{35FEB5DD-78B3-7838-507E-4A816204B887}"/>
          </ac:spMkLst>
        </pc:spChg>
        <pc:spChg chg="add mod">
          <ac:chgData name="Zheng, Bowen  (Student)" userId="87d1c1c5-ae57-49ca-bef2-44545f0af90c" providerId="ADAL" clId="{FDAB5199-A494-4703-82E9-036066F78554}" dt="2023-02-27T22:52:03.888" v="130" actId="164"/>
          <ac:spMkLst>
            <pc:docMk/>
            <pc:sldMk cId="2958422870" sldId="256"/>
            <ac:spMk id="80" creationId="{E6C8E916-4663-45E4-9830-7EEECBA070EF}"/>
          </ac:spMkLst>
        </pc:spChg>
        <pc:spChg chg="add mod">
          <ac:chgData name="Zheng, Bowen  (Student)" userId="87d1c1c5-ae57-49ca-bef2-44545f0af90c" providerId="ADAL" clId="{FDAB5199-A494-4703-82E9-036066F78554}" dt="2023-02-27T22:52:03.888" v="130" actId="164"/>
          <ac:spMkLst>
            <pc:docMk/>
            <pc:sldMk cId="2958422870" sldId="256"/>
            <ac:spMk id="81" creationId="{F9E55128-093A-8AC6-FD2A-9A33E9CC2752}"/>
          </ac:spMkLst>
        </pc:spChg>
        <pc:spChg chg="mod">
          <ac:chgData name="Zheng, Bowen  (Student)" userId="87d1c1c5-ae57-49ca-bef2-44545f0af90c" providerId="ADAL" clId="{FDAB5199-A494-4703-82E9-036066F78554}" dt="2023-02-27T22:52:05.051" v="131"/>
          <ac:spMkLst>
            <pc:docMk/>
            <pc:sldMk cId="2958422870" sldId="256"/>
            <ac:spMk id="85" creationId="{03C59AAA-DEEF-2200-51A8-537DFF2564D0}"/>
          </ac:spMkLst>
        </pc:spChg>
        <pc:spChg chg="mod">
          <ac:chgData name="Zheng, Bowen  (Student)" userId="87d1c1c5-ae57-49ca-bef2-44545f0af90c" providerId="ADAL" clId="{FDAB5199-A494-4703-82E9-036066F78554}" dt="2023-02-27T22:52:05.051" v="131"/>
          <ac:spMkLst>
            <pc:docMk/>
            <pc:sldMk cId="2958422870" sldId="256"/>
            <ac:spMk id="86" creationId="{21E39BD1-E402-5BD9-832C-021409C3BB90}"/>
          </ac:spMkLst>
        </pc:spChg>
        <pc:spChg chg="mod">
          <ac:chgData name="Zheng, Bowen  (Student)" userId="87d1c1c5-ae57-49ca-bef2-44545f0af90c" providerId="ADAL" clId="{FDAB5199-A494-4703-82E9-036066F78554}" dt="2023-02-27T22:52:05.051" v="131"/>
          <ac:spMkLst>
            <pc:docMk/>
            <pc:sldMk cId="2958422870" sldId="256"/>
            <ac:spMk id="87" creationId="{81CBF1C6-8179-B984-521D-7416FB47ED3E}"/>
          </ac:spMkLst>
        </pc:spChg>
        <pc:spChg chg="mod">
          <ac:chgData name="Zheng, Bowen  (Student)" userId="87d1c1c5-ae57-49ca-bef2-44545f0af90c" providerId="ADAL" clId="{FDAB5199-A494-4703-82E9-036066F78554}" dt="2023-02-27T22:52:05.051" v="131"/>
          <ac:spMkLst>
            <pc:docMk/>
            <pc:sldMk cId="2958422870" sldId="256"/>
            <ac:spMk id="88" creationId="{D256928A-5272-0C34-9473-098AF630F721}"/>
          </ac:spMkLst>
        </pc:spChg>
        <pc:spChg chg="mod">
          <ac:chgData name="Zheng, Bowen  (Student)" userId="87d1c1c5-ae57-49ca-bef2-44545f0af90c" providerId="ADAL" clId="{FDAB5199-A494-4703-82E9-036066F78554}" dt="2023-02-27T22:52:05.051" v="131"/>
          <ac:spMkLst>
            <pc:docMk/>
            <pc:sldMk cId="2958422870" sldId="256"/>
            <ac:spMk id="89" creationId="{6DDAC7F6-716D-F323-B8A7-3D877E841FEB}"/>
          </ac:spMkLst>
        </pc:spChg>
        <pc:spChg chg="mod">
          <ac:chgData name="Zheng, Bowen  (Student)" userId="87d1c1c5-ae57-49ca-bef2-44545f0af90c" providerId="ADAL" clId="{FDAB5199-A494-4703-82E9-036066F78554}" dt="2023-02-27T22:52:05.051" v="131"/>
          <ac:spMkLst>
            <pc:docMk/>
            <pc:sldMk cId="2958422870" sldId="256"/>
            <ac:spMk id="90" creationId="{7D336588-0380-D9FA-4BF9-7D3C6583A33B}"/>
          </ac:spMkLst>
        </pc:spChg>
        <pc:spChg chg="mod">
          <ac:chgData name="Zheng, Bowen  (Student)" userId="87d1c1c5-ae57-49ca-bef2-44545f0af90c" providerId="ADAL" clId="{FDAB5199-A494-4703-82E9-036066F78554}" dt="2023-02-27T22:52:05.051" v="131"/>
          <ac:spMkLst>
            <pc:docMk/>
            <pc:sldMk cId="2958422870" sldId="256"/>
            <ac:spMk id="91" creationId="{52517172-31F6-DFBF-AFD1-22A9773C57BB}"/>
          </ac:spMkLst>
        </pc:spChg>
        <pc:spChg chg="add del">
          <ac:chgData name="Zheng, Bowen  (Student)" userId="87d1c1c5-ae57-49ca-bef2-44545f0af90c" providerId="ADAL" clId="{FDAB5199-A494-4703-82E9-036066F78554}" dt="2023-02-27T22:53:21.857" v="138" actId="478"/>
          <ac:spMkLst>
            <pc:docMk/>
            <pc:sldMk cId="2958422870" sldId="256"/>
            <ac:spMk id="92" creationId="{39CD437D-F6B7-786D-0FBF-BC5D896242AD}"/>
          </ac:spMkLst>
        </pc:spChg>
        <pc:spChg chg="add mod">
          <ac:chgData name="Zheng, Bowen  (Student)" userId="87d1c1c5-ae57-49ca-bef2-44545f0af90c" providerId="ADAL" clId="{FDAB5199-A494-4703-82E9-036066F78554}" dt="2023-02-27T22:53:43.216" v="141" actId="207"/>
          <ac:spMkLst>
            <pc:docMk/>
            <pc:sldMk cId="2958422870" sldId="256"/>
            <ac:spMk id="93" creationId="{8458D807-7316-F226-48CC-5B2029D3D8E8}"/>
          </ac:spMkLst>
        </pc:spChg>
        <pc:spChg chg="add mod">
          <ac:chgData name="Zheng, Bowen  (Student)" userId="87d1c1c5-ae57-49ca-bef2-44545f0af90c" providerId="ADAL" clId="{FDAB5199-A494-4703-82E9-036066F78554}" dt="2023-02-27T22:55:14.499" v="144" actId="14100"/>
          <ac:spMkLst>
            <pc:docMk/>
            <pc:sldMk cId="2958422870" sldId="256"/>
            <ac:spMk id="94" creationId="{5D611C1D-CE20-255C-6E85-4CB5DF126133}"/>
          </ac:spMkLst>
        </pc:spChg>
        <pc:spChg chg="add mod">
          <ac:chgData name="Zheng, Bowen  (Student)" userId="87d1c1c5-ae57-49ca-bef2-44545f0af90c" providerId="ADAL" clId="{FDAB5199-A494-4703-82E9-036066F78554}" dt="2023-02-27T22:55:22.162" v="146" actId="1076"/>
          <ac:spMkLst>
            <pc:docMk/>
            <pc:sldMk cId="2958422870" sldId="256"/>
            <ac:spMk id="95" creationId="{A74D9823-D963-C732-6D44-F2633E6813C4}"/>
          </ac:spMkLst>
        </pc:spChg>
        <pc:spChg chg="add mod">
          <ac:chgData name="Zheng, Bowen  (Student)" userId="87d1c1c5-ae57-49ca-bef2-44545f0af90c" providerId="ADAL" clId="{FDAB5199-A494-4703-82E9-036066F78554}" dt="2023-02-27T22:59:41.655" v="159" actId="1076"/>
          <ac:spMkLst>
            <pc:docMk/>
            <pc:sldMk cId="2958422870" sldId="256"/>
            <ac:spMk id="96" creationId="{CD152652-7CA5-764A-D7EE-CF44E830D874}"/>
          </ac:spMkLst>
        </pc:spChg>
        <pc:spChg chg="add mod">
          <ac:chgData name="Zheng, Bowen  (Student)" userId="87d1c1c5-ae57-49ca-bef2-44545f0af90c" providerId="ADAL" clId="{FDAB5199-A494-4703-82E9-036066F78554}" dt="2023-02-27T22:59:45.939" v="160" actId="1076"/>
          <ac:spMkLst>
            <pc:docMk/>
            <pc:sldMk cId="2958422870" sldId="256"/>
            <ac:spMk id="97" creationId="{C119C794-0C5B-EEF8-A22D-B1FAFE2F0EE2}"/>
          </ac:spMkLst>
        </pc:spChg>
        <pc:grpChg chg="add mod">
          <ac:chgData name="Zheng, Bowen  (Student)" userId="87d1c1c5-ae57-49ca-bef2-44545f0af90c" providerId="ADAL" clId="{FDAB5199-A494-4703-82E9-036066F78554}" dt="2023-02-27T22:52:03.888" v="130" actId="164"/>
          <ac:grpSpMkLst>
            <pc:docMk/>
            <pc:sldMk cId="2958422870" sldId="256"/>
            <ac:grpSpMk id="72" creationId="{F7AE44D6-4D54-C612-B284-A549EE0741BD}"/>
          </ac:grpSpMkLst>
        </pc:grpChg>
        <pc:grpChg chg="add mod">
          <ac:chgData name="Zheng, Bowen  (Student)" userId="87d1c1c5-ae57-49ca-bef2-44545f0af90c" providerId="ADAL" clId="{FDAB5199-A494-4703-82E9-036066F78554}" dt="2023-02-27T22:52:03.888" v="130" actId="164"/>
          <ac:grpSpMkLst>
            <pc:docMk/>
            <pc:sldMk cId="2958422870" sldId="256"/>
            <ac:grpSpMk id="82" creationId="{1761C300-F016-701D-05CC-ABC0F27CB185}"/>
          </ac:grpSpMkLst>
        </pc:grpChg>
        <pc:grpChg chg="add mod">
          <ac:chgData name="Zheng, Bowen  (Student)" userId="87d1c1c5-ae57-49ca-bef2-44545f0af90c" providerId="ADAL" clId="{FDAB5199-A494-4703-82E9-036066F78554}" dt="2023-02-27T22:52:23.461" v="136" actId="1036"/>
          <ac:grpSpMkLst>
            <pc:docMk/>
            <pc:sldMk cId="2958422870" sldId="256"/>
            <ac:grpSpMk id="83" creationId="{19C551FE-004D-C546-507D-36FF9874DC07}"/>
          </ac:grpSpMkLst>
        </pc:grpChg>
        <pc:grpChg chg="mod">
          <ac:chgData name="Zheng, Bowen  (Student)" userId="87d1c1c5-ae57-49ca-bef2-44545f0af90c" providerId="ADAL" clId="{FDAB5199-A494-4703-82E9-036066F78554}" dt="2023-02-27T22:52:05.051" v="131"/>
          <ac:grpSpMkLst>
            <pc:docMk/>
            <pc:sldMk cId="2958422870" sldId="256"/>
            <ac:grpSpMk id="84" creationId="{89F6043A-9DCE-9C61-84F6-3B7CFBACDEA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6F56-81BB-EC07-6AAA-4531F5937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42D6-8272-5D62-7040-10227BC02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55FE-A990-0992-5F0E-56D0436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2F139-4C5C-0C2C-23CA-7FBFCF5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BAB-CA4D-8A81-BABE-A7591869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B969-D3DC-9B83-A688-8E3CDF38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E7E8C-6110-2305-BCA0-5C23D82C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F321-38E6-66B9-0A3F-FFC10E96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829E-CB3E-B8E6-4329-691D5F09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8CA7-B803-7F7E-0270-04796FD7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77F53-079E-AD73-7EB7-0A2A3643F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34826-F02D-2874-62BF-3BAC48D14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E9623-E4ED-D4C6-F3C1-75623F23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C3AE-7F85-657D-135F-260620CA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A60F-A2D2-14EB-D676-BFBF1CC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2EE2-C3E9-7351-10E0-4CF66244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6E9F-AFE8-1F0C-B449-78AE0285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97F2-F5D5-C188-50BA-516537AB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508E-1A5F-6F03-CF97-BB67C47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680D-386C-4AE3-40A2-F5468CA1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B8C2-150E-099E-CB13-C2B7536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7A46-8536-C89A-584B-ACE1B4CD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E281-D01C-B437-D5EC-6ABC3E69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5612-E641-4F45-2D5E-43C4581D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9743-8969-174F-3B72-3289BD26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2FC1-EDAB-1C24-29C0-B01E099D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BDA9-D110-7D78-D4E0-B9286C51F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3C7BF-C380-8851-00DC-746C94EF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8889-CAB9-193C-18B5-C19E402D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8B007-26F9-2ED1-71ED-DC6B38C9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12F9-62CF-AE77-76AC-4A4BD2C4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DD93-47F0-CE4D-7DD2-ABA971DF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3FD4-47E7-96A8-FDB3-67E71EFE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FF82-899D-EFEC-D77C-EE43CE0E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0FAA2-F440-AB9B-F888-7B66C6DB1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56522-82D7-915C-3970-A5890198B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F8CAD-0D89-69C7-31E1-53F963AC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FB677-9E45-A351-E3F6-9AF3DDBF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99227-60CA-7956-408E-5C073D0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0B89-4E6F-6676-732F-B448B032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E3B76-C832-65B4-B08E-3353D13A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877BA-1DAA-4F53-BD5E-466EB2C1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D2DF-DC31-500E-7C9C-1DB7FCBA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B9DFA-09CF-CBFE-4F91-D3CDEA24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16FDC-2CA5-ED76-93F9-5F06A85F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EA9E8-A7F2-B3FE-1FAD-FD27220F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2E94-5BD7-EE0D-C56F-CEE5A3FE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8FE-956C-CBBF-397F-2B404AA5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F628-0121-E92E-D550-A22E199E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D48DB-F846-DE98-AC18-55F50F20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1D7D-8898-939D-67C9-E5A408DD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9A6FD-5308-9AEC-6BE7-C6D18514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1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77D4-605D-2B01-F8CD-50952515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B94F-EBA0-1135-5D93-D25E47077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235E-247C-0941-BA23-8CF7D993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788D3-81AE-E17F-54CF-46D89455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BAB1B-0626-B1FE-646F-448A2C1A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9113-290E-5E7E-2260-3F6E0B87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D0F1D-7580-5A8E-4D47-32F86E90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ACC3-FF5B-6391-8685-E857B264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4B30-2059-1239-28FB-843D1FA5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5B23-1038-4A9A-A77C-E608243201F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7D95-062E-27A5-4A42-91A4173D2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740B-801F-C48D-C96D-75D519FD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5CD4-6880-4F9F-A5C2-F6B8A357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2E19C7-DB24-3F29-95DD-1DA7A7D4E2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286D7C-A855-30F8-E210-F1478378235A}"/>
              </a:ext>
            </a:extLst>
          </p:cNvPr>
          <p:cNvSpPr/>
          <p:nvPr/>
        </p:nvSpPr>
        <p:spPr>
          <a:xfrm>
            <a:off x="9352723" y="1083373"/>
            <a:ext cx="2020910" cy="4077840"/>
          </a:xfrm>
          <a:prstGeom prst="rect">
            <a:avLst/>
          </a:prstGeom>
          <a:solidFill>
            <a:srgbClr val="3E2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1941DB-C2D9-1A09-F251-A977A07B22EE}"/>
              </a:ext>
            </a:extLst>
          </p:cNvPr>
          <p:cNvSpPr/>
          <p:nvPr/>
        </p:nvSpPr>
        <p:spPr>
          <a:xfrm>
            <a:off x="578972" y="647570"/>
            <a:ext cx="5110120" cy="176495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FE3EC-BB49-A6CF-67D6-E1CDA956EEC8}"/>
              </a:ext>
            </a:extLst>
          </p:cNvPr>
          <p:cNvSpPr/>
          <p:nvPr/>
        </p:nvSpPr>
        <p:spPr>
          <a:xfrm>
            <a:off x="2" y="4789714"/>
            <a:ext cx="12191998" cy="2068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7DC42-9DC0-9079-A2A7-A26D3DB73F67}"/>
              </a:ext>
            </a:extLst>
          </p:cNvPr>
          <p:cNvSpPr/>
          <p:nvPr/>
        </p:nvSpPr>
        <p:spPr>
          <a:xfrm>
            <a:off x="4847771" y="3429000"/>
            <a:ext cx="7344229" cy="2206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2D070-788F-9D10-9745-A4DF7D7B286B}"/>
              </a:ext>
            </a:extLst>
          </p:cNvPr>
          <p:cNvSpPr/>
          <p:nvPr/>
        </p:nvSpPr>
        <p:spPr>
          <a:xfrm>
            <a:off x="4587287" y="3343252"/>
            <a:ext cx="7604716" cy="711512"/>
          </a:xfrm>
          <a:custGeom>
            <a:avLst/>
            <a:gdLst>
              <a:gd name="connsiteX0" fmla="*/ 0 w 5729021"/>
              <a:gd name="connsiteY0" fmla="*/ 197427 h 394856"/>
              <a:gd name="connsiteX1" fmla="*/ 0 w 5729021"/>
              <a:gd name="connsiteY1" fmla="*/ 197428 h 394856"/>
              <a:gd name="connsiteX2" fmla="*/ 0 w 5729021"/>
              <a:gd name="connsiteY2" fmla="*/ 197428 h 394856"/>
              <a:gd name="connsiteX3" fmla="*/ 197428 w 5729021"/>
              <a:gd name="connsiteY3" fmla="*/ 0 h 394856"/>
              <a:gd name="connsiteX4" fmla="*/ 5727829 w 5729021"/>
              <a:gd name="connsiteY4" fmla="*/ 0 h 394856"/>
              <a:gd name="connsiteX5" fmla="*/ 5729021 w 5729021"/>
              <a:gd name="connsiteY5" fmla="*/ 120 h 394856"/>
              <a:gd name="connsiteX6" fmla="*/ 5729021 w 5729021"/>
              <a:gd name="connsiteY6" fmla="*/ 394736 h 394856"/>
              <a:gd name="connsiteX7" fmla="*/ 5727828 w 5729021"/>
              <a:gd name="connsiteY7" fmla="*/ 394856 h 394856"/>
              <a:gd name="connsiteX8" fmla="*/ 197428 w 5729021"/>
              <a:gd name="connsiteY8" fmla="*/ 394855 h 394856"/>
              <a:gd name="connsiteX9" fmla="*/ 15515 w 5729021"/>
              <a:gd name="connsiteY9" fmla="*/ 274275 h 394856"/>
              <a:gd name="connsiteX10" fmla="*/ 0 w 5729021"/>
              <a:gd name="connsiteY10" fmla="*/ 197428 h 394856"/>
              <a:gd name="connsiteX11" fmla="*/ 15515 w 5729021"/>
              <a:gd name="connsiteY11" fmla="*/ 120581 h 394856"/>
              <a:gd name="connsiteX12" fmla="*/ 197428 w 5729021"/>
              <a:gd name="connsiteY12" fmla="*/ 0 h 39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29021" h="394856">
                <a:moveTo>
                  <a:pt x="0" y="197427"/>
                </a:moveTo>
                <a:lnTo>
                  <a:pt x="0" y="197428"/>
                </a:lnTo>
                <a:lnTo>
                  <a:pt x="0" y="197428"/>
                </a:lnTo>
                <a:close/>
                <a:moveTo>
                  <a:pt x="197428" y="0"/>
                </a:moveTo>
                <a:lnTo>
                  <a:pt x="5727829" y="0"/>
                </a:lnTo>
                <a:lnTo>
                  <a:pt x="5729021" y="120"/>
                </a:lnTo>
                <a:lnTo>
                  <a:pt x="5729021" y="394736"/>
                </a:lnTo>
                <a:lnTo>
                  <a:pt x="5727828" y="394856"/>
                </a:lnTo>
                <a:lnTo>
                  <a:pt x="197428" y="394855"/>
                </a:lnTo>
                <a:cubicBezTo>
                  <a:pt x="115651" y="394855"/>
                  <a:pt x="45487" y="345135"/>
                  <a:pt x="15515" y="274275"/>
                </a:cubicBezTo>
                <a:lnTo>
                  <a:pt x="0" y="197428"/>
                </a:lnTo>
                <a:lnTo>
                  <a:pt x="15515" y="120581"/>
                </a:lnTo>
                <a:cubicBezTo>
                  <a:pt x="45487" y="49721"/>
                  <a:pt x="115651" y="0"/>
                  <a:pt x="1974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1EDFDE-CC71-7CD0-0578-F4CA83689017}"/>
              </a:ext>
            </a:extLst>
          </p:cNvPr>
          <p:cNvGrpSpPr/>
          <p:nvPr/>
        </p:nvGrpSpPr>
        <p:grpSpPr>
          <a:xfrm>
            <a:off x="10323490" y="3089600"/>
            <a:ext cx="1453559" cy="711512"/>
            <a:chOff x="5190309" y="3065417"/>
            <a:chExt cx="1453559" cy="71151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FA3A51-617C-5720-70DD-15E93252E8B0}"/>
                </a:ext>
              </a:extLst>
            </p:cNvPr>
            <p:cNvSpPr/>
            <p:nvPr/>
          </p:nvSpPr>
          <p:spPr>
            <a:xfrm>
              <a:off x="5190309" y="3065417"/>
              <a:ext cx="1453559" cy="711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521E03-2EBD-E5DC-49FE-29871EF02FD3}"/>
                </a:ext>
              </a:extLst>
            </p:cNvPr>
            <p:cNvSpPr/>
            <p:nvPr/>
          </p:nvSpPr>
          <p:spPr>
            <a:xfrm>
              <a:off x="5498002" y="3217817"/>
              <a:ext cx="838172" cy="3493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EE36C5-E0CE-46EA-5C27-25985F06434F}"/>
              </a:ext>
            </a:extLst>
          </p:cNvPr>
          <p:cNvSpPr/>
          <p:nvPr/>
        </p:nvSpPr>
        <p:spPr>
          <a:xfrm>
            <a:off x="1090720" y="3754363"/>
            <a:ext cx="274352" cy="1357513"/>
          </a:xfrm>
          <a:prstGeom prst="roundRect">
            <a:avLst/>
          </a:prstGeom>
          <a:solidFill>
            <a:srgbClr val="3E2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FE0423-6CCE-9E51-4856-44B54873DAE8}"/>
              </a:ext>
            </a:extLst>
          </p:cNvPr>
          <p:cNvSpPr/>
          <p:nvPr/>
        </p:nvSpPr>
        <p:spPr>
          <a:xfrm>
            <a:off x="2570852" y="3754363"/>
            <a:ext cx="274351" cy="1357513"/>
          </a:xfrm>
          <a:prstGeom prst="roundRect">
            <a:avLst/>
          </a:prstGeom>
          <a:solidFill>
            <a:srgbClr val="3E2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3BFAC0-1B6E-7271-57D7-E526EC8C0A42}"/>
              </a:ext>
            </a:extLst>
          </p:cNvPr>
          <p:cNvSpPr/>
          <p:nvPr/>
        </p:nvSpPr>
        <p:spPr>
          <a:xfrm>
            <a:off x="753966" y="3429000"/>
            <a:ext cx="2508405" cy="645310"/>
          </a:xfrm>
          <a:prstGeom prst="roundRect">
            <a:avLst/>
          </a:prstGeom>
          <a:solidFill>
            <a:srgbClr val="654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2DCC71-8251-9327-01C1-2F47E1ED8591}"/>
              </a:ext>
            </a:extLst>
          </p:cNvPr>
          <p:cNvGrpSpPr/>
          <p:nvPr/>
        </p:nvGrpSpPr>
        <p:grpSpPr>
          <a:xfrm>
            <a:off x="885588" y="2660551"/>
            <a:ext cx="513504" cy="1173084"/>
            <a:chOff x="1491834" y="2565671"/>
            <a:chExt cx="660958" cy="16728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C1EA9D-BD02-66A0-5966-69CB1DF281DA}"/>
                </a:ext>
              </a:extLst>
            </p:cNvPr>
            <p:cNvGrpSpPr/>
            <p:nvPr/>
          </p:nvGrpSpPr>
          <p:grpSpPr>
            <a:xfrm>
              <a:off x="1491834" y="3505885"/>
              <a:ext cx="660958" cy="732616"/>
              <a:chOff x="2844983" y="3575030"/>
              <a:chExt cx="660958" cy="73261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2B27DAB-ABFA-285B-94FF-85FCDC4B966F}"/>
                  </a:ext>
                </a:extLst>
              </p:cNvPr>
              <p:cNvSpPr/>
              <p:nvPr/>
            </p:nvSpPr>
            <p:spPr>
              <a:xfrm>
                <a:off x="2884914" y="3575030"/>
                <a:ext cx="581097" cy="6286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20DB3BE-8B89-6A44-BF1A-DA45C8589954}"/>
                  </a:ext>
                </a:extLst>
              </p:cNvPr>
              <p:cNvSpPr/>
              <p:nvPr/>
            </p:nvSpPr>
            <p:spPr>
              <a:xfrm>
                <a:off x="2844983" y="4039775"/>
                <a:ext cx="660958" cy="26787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B9C412C-6A2E-42BE-45DB-5D8B800411E4}"/>
                </a:ext>
              </a:extLst>
            </p:cNvPr>
            <p:cNvSpPr/>
            <p:nvPr/>
          </p:nvSpPr>
          <p:spPr>
            <a:xfrm rot="1254003">
              <a:off x="1866784" y="2591318"/>
              <a:ext cx="285655" cy="108056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B329E1-920C-F7C4-0B9F-C0E350477972}"/>
                </a:ext>
              </a:extLst>
            </p:cNvPr>
            <p:cNvSpPr/>
            <p:nvPr/>
          </p:nvSpPr>
          <p:spPr>
            <a:xfrm rot="20401991">
              <a:off x="1517999" y="2820200"/>
              <a:ext cx="194031" cy="7977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BA9981A-14B8-9A0C-C18E-E7A044604F1A}"/>
                </a:ext>
              </a:extLst>
            </p:cNvPr>
            <p:cNvSpPr/>
            <p:nvPr/>
          </p:nvSpPr>
          <p:spPr>
            <a:xfrm>
              <a:off x="1683438" y="2565671"/>
              <a:ext cx="244820" cy="108056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53180D-4E0E-7D2E-8CAE-F565E4DB43C7}"/>
              </a:ext>
            </a:extLst>
          </p:cNvPr>
          <p:cNvGrpSpPr/>
          <p:nvPr/>
        </p:nvGrpSpPr>
        <p:grpSpPr>
          <a:xfrm>
            <a:off x="1765668" y="3244547"/>
            <a:ext cx="1310039" cy="645310"/>
            <a:chOff x="5190309" y="3065417"/>
            <a:chExt cx="1453559" cy="71151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DD16CD-CE67-7C31-CD4F-C01C42BB4B89}"/>
                </a:ext>
              </a:extLst>
            </p:cNvPr>
            <p:cNvSpPr/>
            <p:nvPr/>
          </p:nvSpPr>
          <p:spPr>
            <a:xfrm>
              <a:off x="5190309" y="3065417"/>
              <a:ext cx="1453559" cy="711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46895C-9277-324B-1215-3E2C21D70316}"/>
                </a:ext>
              </a:extLst>
            </p:cNvPr>
            <p:cNvSpPr/>
            <p:nvPr/>
          </p:nvSpPr>
          <p:spPr>
            <a:xfrm>
              <a:off x="5498002" y="3217817"/>
              <a:ext cx="838172" cy="3493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29FB6F-383C-EEA2-7317-27BD33B34E29}"/>
              </a:ext>
            </a:extLst>
          </p:cNvPr>
          <p:cNvGrpSpPr/>
          <p:nvPr/>
        </p:nvGrpSpPr>
        <p:grpSpPr>
          <a:xfrm>
            <a:off x="7492424" y="-1"/>
            <a:ext cx="443328" cy="1216910"/>
            <a:chOff x="6352888" y="5603"/>
            <a:chExt cx="554186" cy="16660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31F295-56B3-4A26-2CD0-5728894F75D9}"/>
                </a:ext>
              </a:extLst>
            </p:cNvPr>
            <p:cNvSpPr/>
            <p:nvPr/>
          </p:nvSpPr>
          <p:spPr>
            <a:xfrm flipH="1" flipV="1">
              <a:off x="6583261" y="5603"/>
              <a:ext cx="93438" cy="9828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Chord 43">
              <a:extLst>
                <a:ext uri="{FF2B5EF4-FFF2-40B4-BE49-F238E27FC236}">
                  <a16:creationId xmlns:a16="http://schemas.microsoft.com/office/drawing/2014/main" id="{8B93A879-5ACA-5BC1-8E5E-B937E0DE65DF}"/>
                </a:ext>
              </a:extLst>
            </p:cNvPr>
            <p:cNvSpPr/>
            <p:nvPr/>
          </p:nvSpPr>
          <p:spPr>
            <a:xfrm rot="5400000">
              <a:off x="6144406" y="908959"/>
              <a:ext cx="971149" cy="554186"/>
            </a:xfrm>
            <a:prstGeom prst="chord">
              <a:avLst>
                <a:gd name="adj1" fmla="val 3676273"/>
                <a:gd name="adj2" fmla="val 179410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31235B-7432-CB08-53C2-0F2DD083C0CE}"/>
              </a:ext>
            </a:extLst>
          </p:cNvPr>
          <p:cNvGrpSpPr/>
          <p:nvPr/>
        </p:nvGrpSpPr>
        <p:grpSpPr>
          <a:xfrm>
            <a:off x="8631961" y="-1"/>
            <a:ext cx="443328" cy="1216910"/>
            <a:chOff x="6352888" y="5603"/>
            <a:chExt cx="554186" cy="16660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DF5F4D-60FA-3DD6-B175-FD81240F5035}"/>
                </a:ext>
              </a:extLst>
            </p:cNvPr>
            <p:cNvSpPr/>
            <p:nvPr/>
          </p:nvSpPr>
          <p:spPr>
            <a:xfrm flipH="1" flipV="1">
              <a:off x="6583261" y="5603"/>
              <a:ext cx="93438" cy="9828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hord 46">
              <a:extLst>
                <a:ext uri="{FF2B5EF4-FFF2-40B4-BE49-F238E27FC236}">
                  <a16:creationId xmlns:a16="http://schemas.microsoft.com/office/drawing/2014/main" id="{AC9A8DCC-622F-7203-1A46-3ED1424A3C7C}"/>
                </a:ext>
              </a:extLst>
            </p:cNvPr>
            <p:cNvSpPr/>
            <p:nvPr/>
          </p:nvSpPr>
          <p:spPr>
            <a:xfrm rot="5400000">
              <a:off x="6144406" y="908959"/>
              <a:ext cx="971149" cy="554186"/>
            </a:xfrm>
            <a:prstGeom prst="chord">
              <a:avLst>
                <a:gd name="adj1" fmla="val 3676273"/>
                <a:gd name="adj2" fmla="val 179410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D6AF291-AC8D-5494-B42D-146FF60E2E72}"/>
              </a:ext>
            </a:extLst>
          </p:cNvPr>
          <p:cNvSpPr/>
          <p:nvPr/>
        </p:nvSpPr>
        <p:spPr>
          <a:xfrm>
            <a:off x="7001585" y="978373"/>
            <a:ext cx="1420793" cy="2398753"/>
          </a:xfrm>
          <a:custGeom>
            <a:avLst/>
            <a:gdLst>
              <a:gd name="connsiteX0" fmla="*/ 480060 w 1440180"/>
              <a:gd name="connsiteY0" fmla="*/ 22860 h 4514850"/>
              <a:gd name="connsiteX1" fmla="*/ 697230 w 1440180"/>
              <a:gd name="connsiteY1" fmla="*/ 0 h 4514850"/>
              <a:gd name="connsiteX2" fmla="*/ 1440180 w 1440180"/>
              <a:gd name="connsiteY2" fmla="*/ 4503420 h 4514850"/>
              <a:gd name="connsiteX3" fmla="*/ 0 w 1440180"/>
              <a:gd name="connsiteY3" fmla="*/ 4514850 h 4514850"/>
              <a:gd name="connsiteX4" fmla="*/ 480060 w 1440180"/>
              <a:gd name="connsiteY4" fmla="*/ 22860 h 4514850"/>
              <a:gd name="connsiteX0" fmla="*/ 617220 w 1577340"/>
              <a:gd name="connsiteY0" fmla="*/ 22860 h 4514850"/>
              <a:gd name="connsiteX1" fmla="*/ 834390 w 1577340"/>
              <a:gd name="connsiteY1" fmla="*/ 0 h 4514850"/>
              <a:gd name="connsiteX2" fmla="*/ 1577340 w 1577340"/>
              <a:gd name="connsiteY2" fmla="*/ 4503420 h 4514850"/>
              <a:gd name="connsiteX3" fmla="*/ 0 w 1577340"/>
              <a:gd name="connsiteY3" fmla="*/ 4514850 h 4514850"/>
              <a:gd name="connsiteX4" fmla="*/ 617220 w 1577340"/>
              <a:gd name="connsiteY4" fmla="*/ 22860 h 4514850"/>
              <a:gd name="connsiteX0" fmla="*/ 609725 w 1577340"/>
              <a:gd name="connsiteY0" fmla="*/ 0 h 4521970"/>
              <a:gd name="connsiteX1" fmla="*/ 834390 w 1577340"/>
              <a:gd name="connsiteY1" fmla="*/ 7120 h 4521970"/>
              <a:gd name="connsiteX2" fmla="*/ 1577340 w 1577340"/>
              <a:gd name="connsiteY2" fmla="*/ 4510540 h 4521970"/>
              <a:gd name="connsiteX3" fmla="*/ 0 w 1577340"/>
              <a:gd name="connsiteY3" fmla="*/ 4521970 h 4521970"/>
              <a:gd name="connsiteX4" fmla="*/ 609725 w 1577340"/>
              <a:gd name="connsiteY4" fmla="*/ 0 h 4521970"/>
              <a:gd name="connsiteX0" fmla="*/ 619885 w 1577340"/>
              <a:gd name="connsiteY0" fmla="*/ 3040 h 4514850"/>
              <a:gd name="connsiteX1" fmla="*/ 834390 w 1577340"/>
              <a:gd name="connsiteY1" fmla="*/ 0 h 4514850"/>
              <a:gd name="connsiteX2" fmla="*/ 1577340 w 1577340"/>
              <a:gd name="connsiteY2" fmla="*/ 4503420 h 4514850"/>
              <a:gd name="connsiteX3" fmla="*/ 0 w 1577340"/>
              <a:gd name="connsiteY3" fmla="*/ 4514850 h 4514850"/>
              <a:gd name="connsiteX4" fmla="*/ 619885 w 1577340"/>
              <a:gd name="connsiteY4" fmla="*/ 3040 h 4514850"/>
              <a:gd name="connsiteX0" fmla="*/ 711325 w 1668780"/>
              <a:gd name="connsiteY0" fmla="*/ 3040 h 4504690"/>
              <a:gd name="connsiteX1" fmla="*/ 925830 w 1668780"/>
              <a:gd name="connsiteY1" fmla="*/ 0 h 4504690"/>
              <a:gd name="connsiteX2" fmla="*/ 1668780 w 1668780"/>
              <a:gd name="connsiteY2" fmla="*/ 4503420 h 4504690"/>
              <a:gd name="connsiteX3" fmla="*/ 0 w 1668780"/>
              <a:gd name="connsiteY3" fmla="*/ 4504690 h 4504690"/>
              <a:gd name="connsiteX4" fmla="*/ 711325 w 1668780"/>
              <a:gd name="connsiteY4" fmla="*/ 3040 h 450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780" h="4504690">
                <a:moveTo>
                  <a:pt x="711325" y="3040"/>
                </a:moveTo>
                <a:lnTo>
                  <a:pt x="925830" y="0"/>
                </a:lnTo>
                <a:lnTo>
                  <a:pt x="1668780" y="4503420"/>
                </a:lnTo>
                <a:lnTo>
                  <a:pt x="0" y="4504690"/>
                </a:lnTo>
                <a:lnTo>
                  <a:pt x="711325" y="304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393512D-905D-D718-E509-16BA0BA3C9B2}"/>
              </a:ext>
            </a:extLst>
          </p:cNvPr>
          <p:cNvSpPr/>
          <p:nvPr/>
        </p:nvSpPr>
        <p:spPr>
          <a:xfrm>
            <a:off x="8159768" y="975815"/>
            <a:ext cx="1420793" cy="2398753"/>
          </a:xfrm>
          <a:custGeom>
            <a:avLst/>
            <a:gdLst>
              <a:gd name="connsiteX0" fmla="*/ 480060 w 1440180"/>
              <a:gd name="connsiteY0" fmla="*/ 22860 h 4514850"/>
              <a:gd name="connsiteX1" fmla="*/ 697230 w 1440180"/>
              <a:gd name="connsiteY1" fmla="*/ 0 h 4514850"/>
              <a:gd name="connsiteX2" fmla="*/ 1440180 w 1440180"/>
              <a:gd name="connsiteY2" fmla="*/ 4503420 h 4514850"/>
              <a:gd name="connsiteX3" fmla="*/ 0 w 1440180"/>
              <a:gd name="connsiteY3" fmla="*/ 4514850 h 4514850"/>
              <a:gd name="connsiteX4" fmla="*/ 480060 w 1440180"/>
              <a:gd name="connsiteY4" fmla="*/ 22860 h 4514850"/>
              <a:gd name="connsiteX0" fmla="*/ 617220 w 1577340"/>
              <a:gd name="connsiteY0" fmla="*/ 22860 h 4514850"/>
              <a:gd name="connsiteX1" fmla="*/ 834390 w 1577340"/>
              <a:gd name="connsiteY1" fmla="*/ 0 h 4514850"/>
              <a:gd name="connsiteX2" fmla="*/ 1577340 w 1577340"/>
              <a:gd name="connsiteY2" fmla="*/ 4503420 h 4514850"/>
              <a:gd name="connsiteX3" fmla="*/ 0 w 1577340"/>
              <a:gd name="connsiteY3" fmla="*/ 4514850 h 4514850"/>
              <a:gd name="connsiteX4" fmla="*/ 617220 w 1577340"/>
              <a:gd name="connsiteY4" fmla="*/ 22860 h 4514850"/>
              <a:gd name="connsiteX0" fmla="*/ 609725 w 1577340"/>
              <a:gd name="connsiteY0" fmla="*/ 0 h 4521970"/>
              <a:gd name="connsiteX1" fmla="*/ 834390 w 1577340"/>
              <a:gd name="connsiteY1" fmla="*/ 7120 h 4521970"/>
              <a:gd name="connsiteX2" fmla="*/ 1577340 w 1577340"/>
              <a:gd name="connsiteY2" fmla="*/ 4510540 h 4521970"/>
              <a:gd name="connsiteX3" fmla="*/ 0 w 1577340"/>
              <a:gd name="connsiteY3" fmla="*/ 4521970 h 4521970"/>
              <a:gd name="connsiteX4" fmla="*/ 609725 w 1577340"/>
              <a:gd name="connsiteY4" fmla="*/ 0 h 4521970"/>
              <a:gd name="connsiteX0" fmla="*/ 619885 w 1577340"/>
              <a:gd name="connsiteY0" fmla="*/ 3040 h 4514850"/>
              <a:gd name="connsiteX1" fmla="*/ 834390 w 1577340"/>
              <a:gd name="connsiteY1" fmla="*/ 0 h 4514850"/>
              <a:gd name="connsiteX2" fmla="*/ 1577340 w 1577340"/>
              <a:gd name="connsiteY2" fmla="*/ 4503420 h 4514850"/>
              <a:gd name="connsiteX3" fmla="*/ 0 w 1577340"/>
              <a:gd name="connsiteY3" fmla="*/ 4514850 h 4514850"/>
              <a:gd name="connsiteX4" fmla="*/ 619885 w 1577340"/>
              <a:gd name="connsiteY4" fmla="*/ 3040 h 4514850"/>
              <a:gd name="connsiteX0" fmla="*/ 711325 w 1668780"/>
              <a:gd name="connsiteY0" fmla="*/ 3040 h 4504690"/>
              <a:gd name="connsiteX1" fmla="*/ 925830 w 1668780"/>
              <a:gd name="connsiteY1" fmla="*/ 0 h 4504690"/>
              <a:gd name="connsiteX2" fmla="*/ 1668780 w 1668780"/>
              <a:gd name="connsiteY2" fmla="*/ 4503420 h 4504690"/>
              <a:gd name="connsiteX3" fmla="*/ 0 w 1668780"/>
              <a:gd name="connsiteY3" fmla="*/ 4504690 h 4504690"/>
              <a:gd name="connsiteX4" fmla="*/ 711325 w 1668780"/>
              <a:gd name="connsiteY4" fmla="*/ 3040 h 450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780" h="4504690">
                <a:moveTo>
                  <a:pt x="711325" y="3040"/>
                </a:moveTo>
                <a:lnTo>
                  <a:pt x="925830" y="0"/>
                </a:lnTo>
                <a:lnTo>
                  <a:pt x="1668780" y="4503420"/>
                </a:lnTo>
                <a:lnTo>
                  <a:pt x="0" y="4504690"/>
                </a:lnTo>
                <a:lnTo>
                  <a:pt x="711325" y="304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65F9DFC-B696-97DF-FF13-B5A418A17AB4}"/>
              </a:ext>
            </a:extLst>
          </p:cNvPr>
          <p:cNvSpPr/>
          <p:nvPr/>
        </p:nvSpPr>
        <p:spPr>
          <a:xfrm>
            <a:off x="5875375" y="981239"/>
            <a:ext cx="1420793" cy="2398753"/>
          </a:xfrm>
          <a:custGeom>
            <a:avLst/>
            <a:gdLst>
              <a:gd name="connsiteX0" fmla="*/ 480060 w 1440180"/>
              <a:gd name="connsiteY0" fmla="*/ 22860 h 4514850"/>
              <a:gd name="connsiteX1" fmla="*/ 697230 w 1440180"/>
              <a:gd name="connsiteY1" fmla="*/ 0 h 4514850"/>
              <a:gd name="connsiteX2" fmla="*/ 1440180 w 1440180"/>
              <a:gd name="connsiteY2" fmla="*/ 4503420 h 4514850"/>
              <a:gd name="connsiteX3" fmla="*/ 0 w 1440180"/>
              <a:gd name="connsiteY3" fmla="*/ 4514850 h 4514850"/>
              <a:gd name="connsiteX4" fmla="*/ 480060 w 1440180"/>
              <a:gd name="connsiteY4" fmla="*/ 22860 h 4514850"/>
              <a:gd name="connsiteX0" fmla="*/ 617220 w 1577340"/>
              <a:gd name="connsiteY0" fmla="*/ 22860 h 4514850"/>
              <a:gd name="connsiteX1" fmla="*/ 834390 w 1577340"/>
              <a:gd name="connsiteY1" fmla="*/ 0 h 4514850"/>
              <a:gd name="connsiteX2" fmla="*/ 1577340 w 1577340"/>
              <a:gd name="connsiteY2" fmla="*/ 4503420 h 4514850"/>
              <a:gd name="connsiteX3" fmla="*/ 0 w 1577340"/>
              <a:gd name="connsiteY3" fmla="*/ 4514850 h 4514850"/>
              <a:gd name="connsiteX4" fmla="*/ 617220 w 1577340"/>
              <a:gd name="connsiteY4" fmla="*/ 22860 h 4514850"/>
              <a:gd name="connsiteX0" fmla="*/ 609725 w 1577340"/>
              <a:gd name="connsiteY0" fmla="*/ 0 h 4521970"/>
              <a:gd name="connsiteX1" fmla="*/ 834390 w 1577340"/>
              <a:gd name="connsiteY1" fmla="*/ 7120 h 4521970"/>
              <a:gd name="connsiteX2" fmla="*/ 1577340 w 1577340"/>
              <a:gd name="connsiteY2" fmla="*/ 4510540 h 4521970"/>
              <a:gd name="connsiteX3" fmla="*/ 0 w 1577340"/>
              <a:gd name="connsiteY3" fmla="*/ 4521970 h 4521970"/>
              <a:gd name="connsiteX4" fmla="*/ 609725 w 1577340"/>
              <a:gd name="connsiteY4" fmla="*/ 0 h 4521970"/>
              <a:gd name="connsiteX0" fmla="*/ 619885 w 1577340"/>
              <a:gd name="connsiteY0" fmla="*/ 3040 h 4514850"/>
              <a:gd name="connsiteX1" fmla="*/ 834390 w 1577340"/>
              <a:gd name="connsiteY1" fmla="*/ 0 h 4514850"/>
              <a:gd name="connsiteX2" fmla="*/ 1577340 w 1577340"/>
              <a:gd name="connsiteY2" fmla="*/ 4503420 h 4514850"/>
              <a:gd name="connsiteX3" fmla="*/ 0 w 1577340"/>
              <a:gd name="connsiteY3" fmla="*/ 4514850 h 4514850"/>
              <a:gd name="connsiteX4" fmla="*/ 619885 w 1577340"/>
              <a:gd name="connsiteY4" fmla="*/ 3040 h 4514850"/>
              <a:gd name="connsiteX0" fmla="*/ 711325 w 1668780"/>
              <a:gd name="connsiteY0" fmla="*/ 3040 h 4504690"/>
              <a:gd name="connsiteX1" fmla="*/ 925830 w 1668780"/>
              <a:gd name="connsiteY1" fmla="*/ 0 h 4504690"/>
              <a:gd name="connsiteX2" fmla="*/ 1668780 w 1668780"/>
              <a:gd name="connsiteY2" fmla="*/ 4503420 h 4504690"/>
              <a:gd name="connsiteX3" fmla="*/ 0 w 1668780"/>
              <a:gd name="connsiteY3" fmla="*/ 4504690 h 4504690"/>
              <a:gd name="connsiteX4" fmla="*/ 711325 w 1668780"/>
              <a:gd name="connsiteY4" fmla="*/ 3040 h 450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780" h="4504690">
                <a:moveTo>
                  <a:pt x="711325" y="3040"/>
                </a:moveTo>
                <a:lnTo>
                  <a:pt x="925830" y="0"/>
                </a:lnTo>
                <a:lnTo>
                  <a:pt x="1668780" y="4503420"/>
                </a:lnTo>
                <a:lnTo>
                  <a:pt x="0" y="4504690"/>
                </a:lnTo>
                <a:lnTo>
                  <a:pt x="711325" y="304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EE0DAF-10EA-84C8-72F5-2E4F876A6BB4}"/>
              </a:ext>
            </a:extLst>
          </p:cNvPr>
          <p:cNvGrpSpPr/>
          <p:nvPr/>
        </p:nvGrpSpPr>
        <p:grpSpPr>
          <a:xfrm>
            <a:off x="5190309" y="3065417"/>
            <a:ext cx="1453559" cy="711512"/>
            <a:chOff x="5190309" y="3065417"/>
            <a:chExt cx="1453559" cy="7115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74FAC7-F935-88F7-4854-56DA97961189}"/>
                </a:ext>
              </a:extLst>
            </p:cNvPr>
            <p:cNvSpPr/>
            <p:nvPr/>
          </p:nvSpPr>
          <p:spPr>
            <a:xfrm>
              <a:off x="5190309" y="3065417"/>
              <a:ext cx="1453559" cy="711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48D2FB-447D-F919-31F0-0EF32C5A7301}"/>
                </a:ext>
              </a:extLst>
            </p:cNvPr>
            <p:cNvSpPr/>
            <p:nvPr/>
          </p:nvSpPr>
          <p:spPr>
            <a:xfrm>
              <a:off x="5498002" y="3217817"/>
              <a:ext cx="838172" cy="3493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086422-3288-C95F-666F-6C4E8E89946B}"/>
              </a:ext>
            </a:extLst>
          </p:cNvPr>
          <p:cNvGrpSpPr/>
          <p:nvPr/>
        </p:nvGrpSpPr>
        <p:grpSpPr>
          <a:xfrm>
            <a:off x="6907074" y="3073244"/>
            <a:ext cx="1453559" cy="711512"/>
            <a:chOff x="5190309" y="3065417"/>
            <a:chExt cx="1453559" cy="7115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EE9502E-3530-38AE-7E8E-2E21DF6853E1}"/>
                </a:ext>
              </a:extLst>
            </p:cNvPr>
            <p:cNvSpPr/>
            <p:nvPr/>
          </p:nvSpPr>
          <p:spPr>
            <a:xfrm>
              <a:off x="5190309" y="3065417"/>
              <a:ext cx="1453559" cy="711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1B5AC7-9430-2F41-71AC-18D45EFD9DAF}"/>
                </a:ext>
              </a:extLst>
            </p:cNvPr>
            <p:cNvSpPr/>
            <p:nvPr/>
          </p:nvSpPr>
          <p:spPr>
            <a:xfrm>
              <a:off x="5498002" y="3217817"/>
              <a:ext cx="838172" cy="3493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80073AD-0C7A-6F0D-98E5-CA38643E4B38}"/>
              </a:ext>
            </a:extLst>
          </p:cNvPr>
          <p:cNvSpPr txBox="1"/>
          <p:nvPr/>
        </p:nvSpPr>
        <p:spPr>
          <a:xfrm>
            <a:off x="1142630" y="1083373"/>
            <a:ext cx="39004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Bauhaus 93" panose="04030905020B02020C02" pitchFamily="82" charset="0"/>
              </a:rPr>
              <a:t>P I Z Z A R I 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FE2AC17-6194-911E-762B-8346DF324E3E}"/>
              </a:ext>
            </a:extLst>
          </p:cNvPr>
          <p:cNvGrpSpPr/>
          <p:nvPr/>
        </p:nvGrpSpPr>
        <p:grpSpPr>
          <a:xfrm>
            <a:off x="6363272" y="0"/>
            <a:ext cx="443328" cy="1216910"/>
            <a:chOff x="6352888" y="5603"/>
            <a:chExt cx="554186" cy="166602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B231-F65B-A38E-6A51-94F636903520}"/>
                </a:ext>
              </a:extLst>
            </p:cNvPr>
            <p:cNvSpPr/>
            <p:nvPr/>
          </p:nvSpPr>
          <p:spPr>
            <a:xfrm flipH="1" flipV="1">
              <a:off x="6583261" y="5603"/>
              <a:ext cx="93438" cy="9828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43209F07-1CB2-1763-0B93-376E79070EAA}"/>
                </a:ext>
              </a:extLst>
            </p:cNvPr>
            <p:cNvSpPr/>
            <p:nvPr/>
          </p:nvSpPr>
          <p:spPr>
            <a:xfrm rot="5400000">
              <a:off x="6144406" y="908959"/>
              <a:ext cx="971149" cy="554186"/>
            </a:xfrm>
            <a:prstGeom prst="chord">
              <a:avLst>
                <a:gd name="adj1" fmla="val 3676273"/>
                <a:gd name="adj2" fmla="val 179410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761C300-F016-701D-05CC-ABC0F27CB185}"/>
              </a:ext>
            </a:extLst>
          </p:cNvPr>
          <p:cNvGrpSpPr/>
          <p:nvPr/>
        </p:nvGrpSpPr>
        <p:grpSpPr>
          <a:xfrm>
            <a:off x="10384838" y="3018812"/>
            <a:ext cx="1306783" cy="711512"/>
            <a:chOff x="10384838" y="3018812"/>
            <a:chExt cx="1306783" cy="71151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7AE44D6-4D54-C612-B284-A549EE0741BD}"/>
                </a:ext>
              </a:extLst>
            </p:cNvPr>
            <p:cNvGrpSpPr/>
            <p:nvPr/>
          </p:nvGrpSpPr>
          <p:grpSpPr>
            <a:xfrm>
              <a:off x="10384838" y="3018812"/>
              <a:ext cx="1306783" cy="711512"/>
              <a:chOff x="10384838" y="3018812"/>
              <a:chExt cx="1306783" cy="71151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2A84923-7192-ED61-5A3D-01F6B6F8694D}"/>
                  </a:ext>
                </a:extLst>
              </p:cNvPr>
              <p:cNvSpPr/>
              <p:nvPr/>
            </p:nvSpPr>
            <p:spPr>
              <a:xfrm>
                <a:off x="10384838" y="3018812"/>
                <a:ext cx="1306783" cy="711512"/>
              </a:xfrm>
              <a:prstGeom prst="ellipse">
                <a:avLst/>
              </a:prstGeom>
              <a:solidFill>
                <a:srgbClr val="EBBE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EF1F2F8-953C-9577-0FED-DD2C811E4E43}"/>
                  </a:ext>
                </a:extLst>
              </p:cNvPr>
              <p:cNvSpPr/>
              <p:nvPr/>
            </p:nvSpPr>
            <p:spPr>
              <a:xfrm>
                <a:off x="10500851" y="3107983"/>
                <a:ext cx="1070972" cy="5020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B76A78-CE89-6113-4769-6871F7215D7B}"/>
                </a:ext>
              </a:extLst>
            </p:cNvPr>
            <p:cNvSpPr/>
            <p:nvPr/>
          </p:nvSpPr>
          <p:spPr>
            <a:xfrm>
              <a:off x="10617869" y="3208652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BC3E6D8-CFFB-A6A9-D14B-A62D5A513DCF}"/>
                </a:ext>
              </a:extLst>
            </p:cNvPr>
            <p:cNvSpPr/>
            <p:nvPr/>
          </p:nvSpPr>
          <p:spPr>
            <a:xfrm>
              <a:off x="10918702" y="3168052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FEB5DD-78B3-7838-507E-4A816204B887}"/>
                </a:ext>
              </a:extLst>
            </p:cNvPr>
            <p:cNvSpPr/>
            <p:nvPr/>
          </p:nvSpPr>
          <p:spPr>
            <a:xfrm>
              <a:off x="11247401" y="3210784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6C8E916-4663-45E4-9830-7EEECBA070EF}"/>
                </a:ext>
              </a:extLst>
            </p:cNvPr>
            <p:cNvSpPr/>
            <p:nvPr/>
          </p:nvSpPr>
          <p:spPr>
            <a:xfrm>
              <a:off x="10725384" y="3391369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9E55128-093A-8AC6-FD2A-9A33E9CC2752}"/>
                </a:ext>
              </a:extLst>
            </p:cNvPr>
            <p:cNvSpPr/>
            <p:nvPr/>
          </p:nvSpPr>
          <p:spPr>
            <a:xfrm>
              <a:off x="11072880" y="3382767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9C551FE-004D-C546-507D-36FF9874DC07}"/>
              </a:ext>
            </a:extLst>
          </p:cNvPr>
          <p:cNvGrpSpPr/>
          <p:nvPr/>
        </p:nvGrpSpPr>
        <p:grpSpPr>
          <a:xfrm>
            <a:off x="1786530" y="3138088"/>
            <a:ext cx="1278711" cy="673184"/>
            <a:chOff x="10384838" y="3018812"/>
            <a:chExt cx="1306783" cy="71151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9F6043A-9DCE-9C61-84F6-3B7CFBACDEAD}"/>
                </a:ext>
              </a:extLst>
            </p:cNvPr>
            <p:cNvGrpSpPr/>
            <p:nvPr/>
          </p:nvGrpSpPr>
          <p:grpSpPr>
            <a:xfrm>
              <a:off x="10384838" y="3018812"/>
              <a:ext cx="1306783" cy="711512"/>
              <a:chOff x="10384838" y="3018812"/>
              <a:chExt cx="1306783" cy="71151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D336588-0380-D9FA-4BF9-7D3C6583A33B}"/>
                  </a:ext>
                </a:extLst>
              </p:cNvPr>
              <p:cNvSpPr/>
              <p:nvPr/>
            </p:nvSpPr>
            <p:spPr>
              <a:xfrm>
                <a:off x="10384838" y="3018812"/>
                <a:ext cx="1306783" cy="711512"/>
              </a:xfrm>
              <a:prstGeom prst="ellipse">
                <a:avLst/>
              </a:prstGeom>
              <a:solidFill>
                <a:srgbClr val="EBBE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2517172-31F6-DFBF-AFD1-22A9773C57BB}"/>
                  </a:ext>
                </a:extLst>
              </p:cNvPr>
              <p:cNvSpPr/>
              <p:nvPr/>
            </p:nvSpPr>
            <p:spPr>
              <a:xfrm>
                <a:off x="10500851" y="3107983"/>
                <a:ext cx="1070972" cy="5020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C59AAA-DEEF-2200-51A8-537DFF2564D0}"/>
                </a:ext>
              </a:extLst>
            </p:cNvPr>
            <p:cNvSpPr/>
            <p:nvPr/>
          </p:nvSpPr>
          <p:spPr>
            <a:xfrm>
              <a:off x="10617869" y="3208652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1E39BD1-E402-5BD9-832C-021409C3BB90}"/>
                </a:ext>
              </a:extLst>
            </p:cNvPr>
            <p:cNvSpPr/>
            <p:nvPr/>
          </p:nvSpPr>
          <p:spPr>
            <a:xfrm>
              <a:off x="10918702" y="3168052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1CBF1C6-8179-B984-521D-7416FB47ED3E}"/>
                </a:ext>
              </a:extLst>
            </p:cNvPr>
            <p:cNvSpPr/>
            <p:nvPr/>
          </p:nvSpPr>
          <p:spPr>
            <a:xfrm>
              <a:off x="11247401" y="3210784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256928A-5272-0C34-9473-098AF630F721}"/>
                </a:ext>
              </a:extLst>
            </p:cNvPr>
            <p:cNvSpPr/>
            <p:nvPr/>
          </p:nvSpPr>
          <p:spPr>
            <a:xfrm>
              <a:off x="10725384" y="3391369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DAC7F6-716D-F323-B8A7-3D877E841FEB}"/>
                </a:ext>
              </a:extLst>
            </p:cNvPr>
            <p:cNvSpPr/>
            <p:nvPr/>
          </p:nvSpPr>
          <p:spPr>
            <a:xfrm>
              <a:off x="11072880" y="3382767"/>
              <a:ext cx="231483" cy="1351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Star: 4 Points 92">
            <a:extLst>
              <a:ext uri="{FF2B5EF4-FFF2-40B4-BE49-F238E27FC236}">
                <a16:creationId xmlns:a16="http://schemas.microsoft.com/office/drawing/2014/main" id="{8458D807-7316-F226-48CC-5B2029D3D8E8}"/>
              </a:ext>
            </a:extLst>
          </p:cNvPr>
          <p:cNvSpPr/>
          <p:nvPr/>
        </p:nvSpPr>
        <p:spPr>
          <a:xfrm>
            <a:off x="469557" y="5263978"/>
            <a:ext cx="447054" cy="52062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Star: 4 Points 93">
            <a:extLst>
              <a:ext uri="{FF2B5EF4-FFF2-40B4-BE49-F238E27FC236}">
                <a16:creationId xmlns:a16="http://schemas.microsoft.com/office/drawing/2014/main" id="{5D611C1D-CE20-255C-6E85-4CB5DF126133}"/>
              </a:ext>
            </a:extLst>
          </p:cNvPr>
          <p:cNvSpPr/>
          <p:nvPr/>
        </p:nvSpPr>
        <p:spPr>
          <a:xfrm>
            <a:off x="769284" y="5676692"/>
            <a:ext cx="279746" cy="353405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Star: 4 Points 94">
            <a:extLst>
              <a:ext uri="{FF2B5EF4-FFF2-40B4-BE49-F238E27FC236}">
                <a16:creationId xmlns:a16="http://schemas.microsoft.com/office/drawing/2014/main" id="{A74D9823-D963-C732-6D44-F2633E6813C4}"/>
              </a:ext>
            </a:extLst>
          </p:cNvPr>
          <p:cNvSpPr/>
          <p:nvPr/>
        </p:nvSpPr>
        <p:spPr>
          <a:xfrm>
            <a:off x="10869440" y="5770519"/>
            <a:ext cx="447054" cy="52062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Star: 4 Points 95">
            <a:extLst>
              <a:ext uri="{FF2B5EF4-FFF2-40B4-BE49-F238E27FC236}">
                <a16:creationId xmlns:a16="http://schemas.microsoft.com/office/drawing/2014/main" id="{CD152652-7CA5-764A-D7EE-CF44E830D874}"/>
              </a:ext>
            </a:extLst>
          </p:cNvPr>
          <p:cNvSpPr/>
          <p:nvPr/>
        </p:nvSpPr>
        <p:spPr>
          <a:xfrm>
            <a:off x="6324035" y="6009757"/>
            <a:ext cx="447054" cy="52062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Star: 4 Points 96">
            <a:extLst>
              <a:ext uri="{FF2B5EF4-FFF2-40B4-BE49-F238E27FC236}">
                <a16:creationId xmlns:a16="http://schemas.microsoft.com/office/drawing/2014/main" id="{C119C794-0C5B-EEF8-A22D-B1FAFE2F0EE2}"/>
              </a:ext>
            </a:extLst>
          </p:cNvPr>
          <p:cNvSpPr/>
          <p:nvPr/>
        </p:nvSpPr>
        <p:spPr>
          <a:xfrm>
            <a:off x="3952258" y="5208886"/>
            <a:ext cx="447052" cy="467292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2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>Bellevue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Bowen  (Student)</dc:creator>
  <cp:lastModifiedBy>Zheng, Bowen  (Student)</cp:lastModifiedBy>
  <cp:revision>1</cp:revision>
  <dcterms:created xsi:type="dcterms:W3CDTF">2023-02-27T22:11:57Z</dcterms:created>
  <dcterms:modified xsi:type="dcterms:W3CDTF">2023-02-27T22:59:52Z</dcterms:modified>
</cp:coreProperties>
</file>