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e311ea3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e311ea3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0e311ea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0e311ea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0e311ea3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0e311ea3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0e311ea3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0e311ea3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0e311ea3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0e311ea3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0e311ea3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0e311ea3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Segundo Semestre - Desenvolvimento de um 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Heitor G Amor - RA 833744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Daniel Cerri Sinhorini - RA 764664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Henrique Arantes Barretos - RA 833775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Lucas Vadenal Ferreira dos Anjos - RA 833962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e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Direitos Humanos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Objetivos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Juntar todas as </a:t>
            </a:r>
            <a:r>
              <a:rPr lang="en"/>
              <a:t>informações</a:t>
            </a:r>
            <a:r>
              <a:rPr lang="en"/>
              <a:t> em um lugar </a:t>
            </a:r>
            <a:r>
              <a:rPr lang="en"/>
              <a:t>só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 mais acessível para todos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Mostrar o direito de todos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Control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Photoshop/ Adobe XD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Brainstorming e </a:t>
            </a:r>
            <a:r>
              <a:rPr lang="en"/>
              <a:t>divisão</a:t>
            </a:r>
            <a:r>
              <a:rPr lang="en"/>
              <a:t> de tarefas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 do Site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436" y="1280450"/>
            <a:ext cx="4653125" cy="36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</a:t>
            </a:r>
            <a:r>
              <a:rPr lang="en"/>
              <a:t>ã</a:t>
            </a:r>
            <a:r>
              <a:rPr lang="en"/>
              <a:t>o 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Tema desafiador por abranjer varias </a:t>
            </a:r>
            <a:r>
              <a:rPr lang="en"/>
              <a:t>áreas</a:t>
            </a:r>
            <a:r>
              <a:rPr lang="en"/>
              <a:t> diferentes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Primeiro projeto feito com Source Control para que todos pudessem se ajudar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Prazo curto, mas foi atingido nosso objetivo de projeto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75" y="1127100"/>
            <a:ext cx="7315450" cy="2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