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20754-0661-46EA-9829-C59E63A217B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59373-F3EB-4DB2-B1E6-4E75238B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04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9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1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7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58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6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0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2AA6F8-103C-46C2-A30A-A1116DC045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0562-6E40-4195-A01D-F0883C6B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4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devops-tutorial/what-is-devop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CI/CD A world of Automation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Continuous Integration (CI) allows you to continuously integrate code into a single shared and easy to access repository. Continuous Delivery (CD) allows you to take the code stored in the repository and continuously deliver it to production. CI/CD creates a fast and effective process of getting your product to market before your competition as well as releasing new features and bug fixes to keep your current customers happy.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0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Continuous Integration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Continuous integration is a process in </a:t>
            </a:r>
            <a:r>
              <a:rPr lang="en-US" dirty="0" err="1">
                <a:solidFill>
                  <a:schemeClr val="bg1"/>
                </a:solidFill>
                <a:hlinkClick r:id="rId2" tooltip="devops"/>
              </a:rPr>
              <a:t>devops</a:t>
            </a:r>
            <a:r>
              <a:rPr lang="en-US" dirty="0">
                <a:solidFill>
                  <a:schemeClr val="bg1"/>
                </a:solidFill>
              </a:rPr>
              <a:t> where changes are merged into a central repository after which the code is automated and tested. The continuous integration process is a practice in software engineering used to merge developers' working copies several times a day into a shared mainline.</a:t>
            </a:r>
          </a:p>
          <a:p>
            <a:r>
              <a:rPr lang="en-US" dirty="0">
                <a:solidFill>
                  <a:schemeClr val="bg1"/>
                </a:solidFill>
              </a:rPr>
              <a:t>It refers to the process of automating the integration of code changes coming from several sources. The process comprises several automation tools that emphasize on the code’s correctness before Integration.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/>
              <a:t> phases to successful CI/CD pipelines</a:t>
            </a:r>
            <a:r>
              <a:rPr lang="en-US" dirty="0" smtClean="0"/>
              <a:t>: </a:t>
            </a:r>
            <a:r>
              <a:rPr lang="en-US" b="1" i="1" dirty="0" smtClean="0"/>
              <a:t>Plan, Cod, build, test,</a:t>
            </a:r>
            <a:r>
              <a:rPr lang="en-US" b="1" i="1" dirty="0"/>
              <a:t> </a:t>
            </a:r>
            <a:r>
              <a:rPr lang="en-US" b="1" i="1" dirty="0" smtClean="0"/>
              <a:t>Release, Deploy, Operate, </a:t>
            </a:r>
            <a:r>
              <a:rPr lang="en-US" b="1" i="1" dirty="0"/>
              <a:t>Monitor &amp; Optimize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3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Continuous Deployment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Continuous Delivery (CI) is a DevOps practice that refers to the building, testing, and delivering improvements to the software code. The most important part of the CD is that the code is always in a deployable state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CD Stages</a:t>
            </a:r>
          </a:p>
          <a:p>
            <a:pPr marL="0" indent="0">
              <a:buNone/>
            </a:pPr>
            <a:r>
              <a:rPr lang="en-US" b="1" dirty="0" smtClean="0"/>
              <a:t>1-Source</a:t>
            </a:r>
          </a:p>
          <a:p>
            <a:pPr marL="0" indent="0">
              <a:buNone/>
            </a:pPr>
            <a:r>
              <a:rPr lang="en-US" b="1" dirty="0" smtClean="0"/>
              <a:t>2-Build</a:t>
            </a:r>
          </a:p>
          <a:p>
            <a:pPr marL="0" indent="0">
              <a:buNone/>
            </a:pPr>
            <a:r>
              <a:rPr lang="en-US" b="1" dirty="0" smtClean="0"/>
              <a:t>3-Test</a:t>
            </a:r>
          </a:p>
          <a:p>
            <a:pPr marL="0" indent="0">
              <a:buNone/>
            </a:pPr>
            <a:r>
              <a:rPr lang="en-US" b="1" dirty="0" smtClean="0"/>
              <a:t>4-Deploy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9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business value and benefits of CI/CD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b="1" dirty="0">
                <a:solidFill>
                  <a:schemeClr val="bg1"/>
                </a:solidFill>
              </a:rPr>
              <a:t>1. Superior code </a:t>
            </a:r>
            <a:r>
              <a:rPr lang="en-US" sz="2900" b="1" dirty="0" smtClean="0">
                <a:solidFill>
                  <a:schemeClr val="bg1"/>
                </a:solidFill>
              </a:rPr>
              <a:t>quality</a:t>
            </a:r>
            <a:endParaRPr lang="en-US" sz="2900" b="1" dirty="0">
              <a:solidFill>
                <a:schemeClr val="bg1"/>
              </a:solidFill>
            </a:endParaRPr>
          </a:p>
          <a:p>
            <a:r>
              <a:rPr lang="en-US" sz="2900" b="1" dirty="0">
                <a:solidFill>
                  <a:schemeClr val="bg1"/>
                </a:solidFill>
              </a:rPr>
              <a:t>2. Shorter time-to-market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3. Cost reduction thanks to automation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4. Fast feedback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5. Easier communication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6. Accurate measurement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7. Greater customer satisfaction</a:t>
            </a:r>
          </a:p>
          <a:p>
            <a:r>
              <a:rPr lang="en-US" sz="2900" b="1" dirty="0">
                <a:solidFill>
                  <a:schemeClr val="bg1"/>
                </a:solidFill>
              </a:rPr>
              <a:t>8. Increased business </a:t>
            </a:r>
            <a:r>
              <a:rPr lang="en-US" sz="2900" b="1" dirty="0" smtClean="0">
                <a:solidFill>
                  <a:schemeClr val="bg1"/>
                </a:solidFill>
              </a:rPr>
              <a:t>sustainability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9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Conclusion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CI/CD </a:t>
            </a:r>
            <a:r>
              <a:rPr lang="en-US" b="1" dirty="0">
                <a:solidFill>
                  <a:schemeClr val="bg1"/>
                </a:solidFill>
              </a:rPr>
              <a:t>will ultimately become imperative for your business - the benefits are simply too many. Migrating from the legacy software release cycles to CI/CD won’t just accelerate the time-to-market, but also result in a productive and satisfied development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75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227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CI/CD A world of Automation</vt:lpstr>
      <vt:lpstr>Continuous Integration </vt:lpstr>
      <vt:lpstr>Continuous Deployment </vt:lpstr>
      <vt:lpstr>The business value and benefits of CI/CD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A world of Automation</dc:title>
  <dc:creator>Amr Adel Ali Abdel Fatah</dc:creator>
  <cp:lastModifiedBy>Amr Adel Ali Abdel Fatah</cp:lastModifiedBy>
  <cp:revision>3</cp:revision>
  <dcterms:created xsi:type="dcterms:W3CDTF">2022-10-07T08:05:39Z</dcterms:created>
  <dcterms:modified xsi:type="dcterms:W3CDTF">2022-10-07T08:49:50Z</dcterms:modified>
</cp:coreProperties>
</file>