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20754-0661-46EA-9829-C59E63A217B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59373-F3EB-4DB2-B1E6-4E75238B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04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1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58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4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devops-tutorial/what-is-devo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CI/CD A world of Automation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Continuous Integration (CI) allows you to continuously integrate code into a single shared and easy to access repository. Continuous Delivery (CD) allows you to take the code stored in the repository and continuously deliver it to production. CI/CD creates a fast and effective process of getting your product to market before your competition as well as releasing new features and bug fixes to keep your current customers happy.</a:t>
            </a:r>
          </a:p>
        </p:txBody>
      </p:sp>
    </p:spTree>
    <p:extLst>
      <p:ext uri="{BB962C8B-B14F-4D97-AF65-F5344CB8AC3E}">
        <p14:creationId xmlns:p14="http://schemas.microsoft.com/office/powerpoint/2010/main" val="269130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Continuous Integration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Continuous integration is a process in </a:t>
            </a:r>
            <a:r>
              <a:rPr lang="en-US" dirty="0" err="1">
                <a:solidFill>
                  <a:schemeClr val="bg1"/>
                </a:solidFill>
                <a:hlinkClick r:id="rId2" tooltip="devops"/>
              </a:rPr>
              <a:t>devops</a:t>
            </a:r>
            <a:r>
              <a:rPr lang="en-US" dirty="0">
                <a:solidFill>
                  <a:schemeClr val="bg1"/>
                </a:solidFill>
              </a:rPr>
              <a:t> where changes are merged into a central repository after which the code is automated and tested. The continuous integration process is a practice in software engineering used to merge developers' working copies several times a day into a shared mainline.</a:t>
            </a:r>
          </a:p>
          <a:p>
            <a:r>
              <a:rPr lang="en-US" dirty="0">
                <a:solidFill>
                  <a:schemeClr val="bg1"/>
                </a:solidFill>
              </a:rPr>
              <a:t>It refers to the process of automating the integration of code changes coming from several sources. The process comprises several automation tools that emphasize on the code’s correctness before Integration. 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 phases to successful CI/CD pipelines</a:t>
            </a:r>
            <a:r>
              <a:rPr lang="en-US" dirty="0" smtClean="0"/>
              <a:t>: </a:t>
            </a:r>
            <a:r>
              <a:rPr lang="en-US" b="1" i="1" dirty="0" smtClean="0"/>
              <a:t>Plan, Cod, build, test,</a:t>
            </a:r>
            <a:r>
              <a:rPr lang="en-US" b="1" i="1" dirty="0"/>
              <a:t> </a:t>
            </a:r>
            <a:r>
              <a:rPr lang="en-US" b="1" i="1" dirty="0" smtClean="0"/>
              <a:t>Release, Deploy, Operate, </a:t>
            </a:r>
            <a:r>
              <a:rPr lang="en-US" b="1" i="1" dirty="0"/>
              <a:t>Monitor &amp; Optimize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3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Continuous Deployment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Continuous Delivery (CI) is a DevOps practice that refers to the building, testing, and delivering improvements to the software code. The most important part of the CD is that the code is always in a deployable state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CD Stages</a:t>
            </a:r>
          </a:p>
          <a:p>
            <a:pPr marL="0" indent="0">
              <a:buNone/>
            </a:pPr>
            <a:r>
              <a:rPr lang="en-US" b="1" dirty="0" smtClean="0"/>
              <a:t>1-Source</a:t>
            </a:r>
          </a:p>
          <a:p>
            <a:pPr marL="0" indent="0">
              <a:buNone/>
            </a:pPr>
            <a:r>
              <a:rPr lang="en-US" b="1" dirty="0" smtClean="0"/>
              <a:t>2-Build</a:t>
            </a:r>
          </a:p>
          <a:p>
            <a:pPr marL="0" indent="0">
              <a:buNone/>
            </a:pPr>
            <a:r>
              <a:rPr lang="en-US" b="1" dirty="0" smtClean="0"/>
              <a:t>3-Test</a:t>
            </a:r>
          </a:p>
          <a:p>
            <a:pPr marL="0" indent="0">
              <a:buNone/>
            </a:pPr>
            <a:r>
              <a:rPr lang="en-US" b="1" dirty="0" smtClean="0"/>
              <a:t>4-Deploy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9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business value and benefits of CI/CD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b="1" dirty="0">
                <a:solidFill>
                  <a:schemeClr val="bg1"/>
                </a:solidFill>
              </a:rPr>
              <a:t>1. Superior code </a:t>
            </a:r>
            <a:r>
              <a:rPr lang="en-US" sz="2900" b="1" dirty="0" smtClean="0">
                <a:solidFill>
                  <a:schemeClr val="bg1"/>
                </a:solidFill>
              </a:rPr>
              <a:t>quality</a:t>
            </a:r>
            <a:endParaRPr lang="en-US" sz="2900" b="1" dirty="0">
              <a:solidFill>
                <a:schemeClr val="bg1"/>
              </a:solidFill>
            </a:endParaRPr>
          </a:p>
          <a:p>
            <a:r>
              <a:rPr lang="en-US" sz="2900" b="1" dirty="0">
                <a:solidFill>
                  <a:schemeClr val="bg1"/>
                </a:solidFill>
              </a:rPr>
              <a:t>2. Shorter time-to-market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3. Cost reduction thanks to automation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4. Fast feedback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5. Easier communication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6. Accurate measurement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7. Greater customer satisfaction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8. Increased business </a:t>
            </a:r>
            <a:r>
              <a:rPr lang="en-US" sz="2900" b="1" dirty="0" smtClean="0">
                <a:solidFill>
                  <a:schemeClr val="bg1"/>
                </a:solidFill>
              </a:rPr>
              <a:t>sustainability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9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The rationale of CI/CD is the famous saying: ‘a penny saved is a penny earned', so here's a preview of the benefits of setting up a CI/CD pipeline: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6788"/>
            <a:ext cx="8946541" cy="50516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300" dirty="0"/>
              <a:t>    - Automate Infrastructure Creation:</a:t>
            </a:r>
          </a:p>
          <a:p>
            <a:r>
              <a:rPr lang="en-US" sz="2300" dirty="0"/>
              <a:t>        This will help to avoid cost by providing less human error, which means faster </a:t>
            </a:r>
            <a:r>
              <a:rPr lang="en-US" sz="2300" dirty="0" smtClean="0"/>
              <a:t>deployments</a:t>
            </a:r>
            <a:endParaRPr lang="en-US" sz="2300" dirty="0"/>
          </a:p>
          <a:p>
            <a:r>
              <a:rPr lang="en-US" sz="2300" dirty="0"/>
              <a:t>    - Faster and More Frequent Production Deployments:</a:t>
            </a:r>
          </a:p>
          <a:p>
            <a:r>
              <a:rPr lang="en-US" sz="2300" dirty="0"/>
              <a:t>        This would help to increase revenue by releasing new value-generating features more </a:t>
            </a:r>
            <a:r>
              <a:rPr lang="en-US" sz="2300" dirty="0" smtClean="0"/>
              <a:t>quickly</a:t>
            </a:r>
            <a:endParaRPr lang="en-US" sz="2300" dirty="0"/>
          </a:p>
          <a:p>
            <a:r>
              <a:rPr lang="en-US" sz="2300" dirty="0"/>
              <a:t>    - Automated Smoke Tests:</a:t>
            </a:r>
          </a:p>
          <a:p>
            <a:r>
              <a:rPr lang="en-US" sz="2300" dirty="0"/>
              <a:t>        This would help protect revenue by reducing downtime from a deploy-related crash or a major </a:t>
            </a:r>
            <a:r>
              <a:rPr lang="en-US" sz="2300" dirty="0" smtClean="0"/>
              <a:t>bug</a:t>
            </a:r>
            <a:endParaRPr lang="en-US" sz="2300" dirty="0"/>
          </a:p>
          <a:p>
            <a:r>
              <a:rPr lang="en-US" sz="2300" dirty="0"/>
              <a:t>    - Detect Security Vulnerabilities:</a:t>
            </a:r>
          </a:p>
          <a:p>
            <a:r>
              <a:rPr lang="en-US" sz="2300" dirty="0"/>
              <a:t>        This would help to avoid cost by preventing embarrassing or costly security holes</a:t>
            </a:r>
            <a:r>
              <a:rPr lang="en-US" sz="2300" dirty="0" smtClean="0"/>
              <a:t>.</a:t>
            </a:r>
            <a:endParaRPr lang="en-US" sz="2300" dirty="0"/>
          </a:p>
          <a:p>
            <a:r>
              <a:rPr lang="en-US" sz="2300" dirty="0"/>
              <a:t>    - Deploy to Production Without Manual Checks:</a:t>
            </a:r>
          </a:p>
          <a:p>
            <a:r>
              <a:rPr lang="en-US" sz="2300" dirty="0"/>
              <a:t>        This would help to increase revenue by making features take less time to market</a:t>
            </a:r>
            <a:r>
              <a:rPr lang="en-US" sz="2300" dirty="0" smtClean="0"/>
              <a:t>.</a:t>
            </a:r>
            <a:endParaRPr lang="en-US" sz="2300" dirty="0"/>
          </a:p>
          <a:p>
            <a:r>
              <a:rPr lang="en-US" sz="2300" dirty="0"/>
              <a:t>    - Detect Security Vulnerabilities:</a:t>
            </a:r>
          </a:p>
          <a:p>
            <a:r>
              <a:rPr lang="en-US" sz="2300" dirty="0"/>
              <a:t>        This would help to avoid cost by preventing embarrassing or costly security holes</a:t>
            </a:r>
            <a:r>
              <a:rPr lang="en-US" sz="2300" dirty="0" smtClean="0"/>
              <a:t>.</a:t>
            </a:r>
            <a:endParaRPr lang="en-US" sz="2300" dirty="0"/>
          </a:p>
          <a:p>
            <a:r>
              <a:rPr lang="en-US" sz="2300" dirty="0"/>
              <a:t>And many more …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0697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356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CI/CD A world of Automation</vt:lpstr>
      <vt:lpstr>Continuous Integration </vt:lpstr>
      <vt:lpstr>Continuous Deployment </vt:lpstr>
      <vt:lpstr>The business value and benefits of CI/CD  </vt:lpstr>
      <vt:lpstr>The rationale of CI/CD is the famous saying: ‘a penny saved is a penny earned', so here's a preview of the benefits of setting up a CI/CD pipeline: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A world of Automation</dc:title>
  <dc:creator>Amr Adel Ali Abdel Fatah</dc:creator>
  <cp:lastModifiedBy>Amr Adel Ali Abdel Fatah</cp:lastModifiedBy>
  <cp:revision>4</cp:revision>
  <dcterms:created xsi:type="dcterms:W3CDTF">2022-10-07T08:05:39Z</dcterms:created>
  <dcterms:modified xsi:type="dcterms:W3CDTF">2022-10-07T09:06:46Z</dcterms:modified>
</cp:coreProperties>
</file>