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90" r:id="rId2"/>
    <p:sldId id="257" r:id="rId3"/>
    <p:sldId id="256" r:id="rId4"/>
    <p:sldId id="258" r:id="rId5"/>
    <p:sldId id="263" r:id="rId6"/>
    <p:sldId id="277" r:id="rId7"/>
    <p:sldId id="291" r:id="rId8"/>
    <p:sldId id="279" r:id="rId9"/>
    <p:sldId id="259" r:id="rId10"/>
    <p:sldId id="293" r:id="rId11"/>
    <p:sldId id="292" r:id="rId12"/>
    <p:sldId id="260" r:id="rId13"/>
    <p:sldId id="294" r:id="rId14"/>
    <p:sldId id="285" r:id="rId15"/>
    <p:sldId id="261" r:id="rId16"/>
    <p:sldId id="284" r:id="rId17"/>
  </p:sldIdLst>
  <p:sldSz cx="9144000" cy="5143500" type="screen16x9"/>
  <p:notesSz cx="6858000" cy="9144000"/>
  <p:embeddedFontLst>
    <p:embeddedFont>
      <p:font typeface="Fira Sans" panose="020B0604020202020204" charset="0"/>
      <p:regular r:id="rId19"/>
      <p:bold r:id="rId20"/>
      <p:italic r:id="rId21"/>
      <p:boldItalic r:id="rId22"/>
    </p:embeddedFont>
    <p:embeddedFont>
      <p:font typeface="Fira Sans Extra Condensed" panose="020B060402020202020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21216de1d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21216de1d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21216de1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21216de1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32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44360046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44360046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ac8245cecf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ac8245cecf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15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ac8245cecf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ac8245cecf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44360046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94436004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a23862bb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a23862bb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ab22213a6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ab22213a6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30c9621ac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30c9621ac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b22213a62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b22213a62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ac8245cecf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ac8245cecf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b22213a62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b22213a62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09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a30c9621a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a30c9621a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21216de1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21216de1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21216de1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21216de1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02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414000"/>
            <a:ext cx="8229600" cy="143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 y="1702950"/>
            <a:ext cx="8229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dk1"/>
                </a:solidFill>
                <a:latin typeface="Roboto"/>
                <a:ea typeface="Roboto"/>
                <a:cs typeface="Roboto"/>
                <a:sym typeface="Roboto"/>
              </a:defRPr>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21450"/>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4000"/>
            <a:ext cx="8229600" cy="496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5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40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21450"/>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AECD8A81-BF50-4FF9-8B7A-3B46D77BC0A1}"/>
              </a:ext>
            </a:extLst>
          </p:cNvPr>
          <p:cNvPicPr>
            <a:picLocks noChangeAspect="1"/>
          </p:cNvPicPr>
          <p:nvPr/>
        </p:nvPicPr>
        <p:blipFill>
          <a:blip r:embed="rId2"/>
          <a:stretch>
            <a:fillRect/>
          </a:stretch>
        </p:blipFill>
        <p:spPr>
          <a:xfrm>
            <a:off x="0" y="0"/>
            <a:ext cx="9144000" cy="5111827"/>
          </a:xfrm>
          <a:prstGeom prst="rect">
            <a:avLst/>
          </a:prstGeom>
        </p:spPr>
      </p:pic>
    </p:spTree>
    <p:extLst>
      <p:ext uri="{BB962C8B-B14F-4D97-AF65-F5344CB8AC3E}">
        <p14:creationId xmlns:p14="http://schemas.microsoft.com/office/powerpoint/2010/main" val="383736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sym typeface="Fira Sans Extra Condensed Medium"/>
              </a:rPr>
              <a:t>RESULTS</a:t>
            </a:r>
            <a:endParaRPr sz="3200" dirty="0">
              <a:solidFill>
                <a:schemeClr val="tx2"/>
              </a:solidFill>
              <a:sym typeface="Fira Sans Extra Condensed Medium"/>
            </a:endParaRPr>
          </a:p>
        </p:txBody>
      </p:sp>
      <p:pic>
        <p:nvPicPr>
          <p:cNvPr id="3" name="Content Placeholder 16" descr="Chart, bar chart&#10;&#10;Description automatically generated">
            <a:extLst>
              <a:ext uri="{FF2B5EF4-FFF2-40B4-BE49-F238E27FC236}">
                <a16:creationId xmlns:a16="http://schemas.microsoft.com/office/drawing/2014/main" id="{772E6E0D-1290-4B9A-9B0A-6B35D76B8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02" y="1366091"/>
            <a:ext cx="7719466" cy="3624550"/>
          </a:xfrm>
          <a:prstGeom prst="rect">
            <a:avLst/>
          </a:prstGeom>
        </p:spPr>
      </p:pic>
    </p:spTree>
    <p:extLst>
      <p:ext uri="{BB962C8B-B14F-4D97-AF65-F5344CB8AC3E}">
        <p14:creationId xmlns:p14="http://schemas.microsoft.com/office/powerpoint/2010/main" val="195193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1995450" y="352425"/>
            <a:ext cx="5153100" cy="625770"/>
          </a:xfrm>
          <a:prstGeom prst="rect">
            <a:avLst/>
          </a:prstGeom>
        </p:spPr>
        <p:txBody>
          <a:bodyPr spcFirstLastPara="1" wrap="square" lIns="91425" tIns="0" rIns="91425" bIns="91425" anchor="t" anchorCtr="0">
            <a:noAutofit/>
          </a:bodyPr>
          <a:lstStyle/>
          <a:p>
            <a:r>
              <a:rPr lang="en-US" sz="3200" dirty="0">
                <a:solidFill>
                  <a:schemeClr val="tx2"/>
                </a:solidFill>
                <a:sym typeface="Fira Sans Extra Condensed Medium"/>
              </a:rPr>
              <a:t>RESULTS</a:t>
            </a:r>
            <a:endParaRPr sz="3200" dirty="0">
              <a:solidFill>
                <a:schemeClr val="tx2"/>
              </a:solidFill>
              <a:sym typeface="Fira Sans Extra Condensed Medium"/>
            </a:endParaRPr>
          </a:p>
        </p:txBody>
      </p:sp>
      <p:pic>
        <p:nvPicPr>
          <p:cNvPr id="4" name="Content Placeholder 4" descr="Chart, bar chart&#10;&#10;Description automatically generated">
            <a:extLst>
              <a:ext uri="{FF2B5EF4-FFF2-40B4-BE49-F238E27FC236}">
                <a16:creationId xmlns:a16="http://schemas.microsoft.com/office/drawing/2014/main" id="{2CBD7E0B-E8C1-4299-9ADE-004CEE243F1A}"/>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83893" y="821539"/>
            <a:ext cx="7708135" cy="4219575"/>
          </a:xfrm>
          <a:prstGeom prst="rect">
            <a:avLst/>
          </a:prstGeom>
          <a:noFill/>
        </p:spPr>
      </p:pic>
    </p:spTree>
    <p:extLst>
      <p:ext uri="{BB962C8B-B14F-4D97-AF65-F5344CB8AC3E}">
        <p14:creationId xmlns:p14="http://schemas.microsoft.com/office/powerpoint/2010/main" val="35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sym typeface="Fira Sans Extra Condensed Medium"/>
              </a:rPr>
              <a:t>Predict The Stocks Prices</a:t>
            </a:r>
          </a:p>
        </p:txBody>
      </p:sp>
      <p:grpSp>
        <p:nvGrpSpPr>
          <p:cNvPr id="291" name="Google Shape;291;p19"/>
          <p:cNvGrpSpPr/>
          <p:nvPr/>
        </p:nvGrpSpPr>
        <p:grpSpPr>
          <a:xfrm>
            <a:off x="7363652" y="457109"/>
            <a:ext cx="350350" cy="394171"/>
            <a:chOff x="3299850" y="238575"/>
            <a:chExt cx="427725" cy="482225"/>
          </a:xfrm>
        </p:grpSpPr>
        <p:sp>
          <p:nvSpPr>
            <p:cNvPr id="292" name="Google Shape;292;p19"/>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 name="Google Shape;293;p19"/>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9"/>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5" name="Google Shape;295;p19"/>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 name="Google Shape;296;p19"/>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2" name="Google Shape;302;p19"/>
          <p:cNvGrpSpPr/>
          <p:nvPr/>
        </p:nvGrpSpPr>
        <p:grpSpPr>
          <a:xfrm>
            <a:off x="6645254" y="394599"/>
            <a:ext cx="350334" cy="350352"/>
            <a:chOff x="3282325" y="2035675"/>
            <a:chExt cx="459575" cy="454825"/>
          </a:xfrm>
        </p:grpSpPr>
        <p:sp>
          <p:nvSpPr>
            <p:cNvPr id="303" name="Google Shape;303;p19"/>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4" name="Google Shape;304;p19"/>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5" name="Google Shape;305;p19"/>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6" name="Google Shape;306;p19"/>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مربع نص 46">
            <a:extLst>
              <a:ext uri="{FF2B5EF4-FFF2-40B4-BE49-F238E27FC236}">
                <a16:creationId xmlns:a16="http://schemas.microsoft.com/office/drawing/2014/main" id="{E687EBD0-528D-4FFC-B28E-DC8D32158F34}"/>
              </a:ext>
            </a:extLst>
          </p:cNvPr>
          <p:cNvSpPr txBox="1"/>
          <p:nvPr/>
        </p:nvSpPr>
        <p:spPr>
          <a:xfrm>
            <a:off x="797441" y="1310105"/>
            <a:ext cx="4572000" cy="369332"/>
          </a:xfrm>
          <a:prstGeom prst="rect">
            <a:avLst/>
          </a:prstGeom>
          <a:noFill/>
        </p:spPr>
        <p:txBody>
          <a:bodyPr wrap="square">
            <a:spAutoFit/>
          </a:bodyPr>
          <a:lstStyle/>
          <a:p>
            <a:r>
              <a:rPr lang="en-US" dirty="0">
                <a:cs typeface="+mj-cs"/>
              </a:rPr>
              <a:t> </a:t>
            </a:r>
            <a:r>
              <a:rPr lang="en-US" sz="1800" b="1" dirty="0">
                <a:solidFill>
                  <a:schemeClr val="tx2"/>
                </a:solidFill>
                <a:latin typeface="Fira Sans Extra Condensed"/>
                <a:sym typeface="Fira Sans Extra Condensed"/>
              </a:rPr>
              <a:t>1. Linear Regression </a:t>
            </a:r>
          </a:p>
        </p:txBody>
      </p:sp>
      <p:sp>
        <p:nvSpPr>
          <p:cNvPr id="51" name="مربع نص 50">
            <a:extLst>
              <a:ext uri="{FF2B5EF4-FFF2-40B4-BE49-F238E27FC236}">
                <a16:creationId xmlns:a16="http://schemas.microsoft.com/office/drawing/2014/main" id="{30EB4A0C-B378-4D41-BAE6-14B69255D6EC}"/>
              </a:ext>
            </a:extLst>
          </p:cNvPr>
          <p:cNvSpPr txBox="1"/>
          <p:nvPr/>
        </p:nvSpPr>
        <p:spPr>
          <a:xfrm>
            <a:off x="797441" y="2571750"/>
            <a:ext cx="4572000" cy="369332"/>
          </a:xfrm>
          <a:prstGeom prst="rect">
            <a:avLst/>
          </a:prstGeom>
          <a:noFill/>
        </p:spPr>
        <p:txBody>
          <a:bodyPr wrap="square">
            <a:spAutoFit/>
          </a:bodyPr>
          <a:lstStyle/>
          <a:p>
            <a:r>
              <a:rPr lang="en-US" sz="1800" b="1" dirty="0">
                <a:solidFill>
                  <a:schemeClr val="tx2"/>
                </a:solidFill>
                <a:latin typeface="Fira Sans Extra Condensed"/>
              </a:rPr>
              <a:t>2. Random Forest Model </a:t>
            </a:r>
            <a:endParaRPr lang="ar-SA" sz="1800" b="1" dirty="0">
              <a:solidFill>
                <a:schemeClr val="tx2"/>
              </a:solidFill>
              <a:latin typeface="Fira Sans Extra Condensed"/>
            </a:endParaRPr>
          </a:p>
        </p:txBody>
      </p:sp>
      <p:pic>
        <p:nvPicPr>
          <p:cNvPr id="52" name="صورة 51">
            <a:extLst>
              <a:ext uri="{FF2B5EF4-FFF2-40B4-BE49-F238E27FC236}">
                <a16:creationId xmlns:a16="http://schemas.microsoft.com/office/drawing/2014/main" id="{DE2D2EFB-A4A1-499D-9A3D-381DC5FBA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61" y="3136635"/>
            <a:ext cx="4180669" cy="18824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0"/>
        <p:cNvGrpSpPr/>
        <p:nvPr/>
      </p:nvGrpSpPr>
      <p:grpSpPr>
        <a:xfrm>
          <a:off x="0" y="0"/>
          <a:ext cx="0" cy="0"/>
          <a:chOff x="0" y="0"/>
          <a:chExt cx="0" cy="0"/>
        </a:xfrm>
      </p:grpSpPr>
      <p:sp>
        <p:nvSpPr>
          <p:cNvPr id="2007" name="Google Shape;2007;p44"/>
          <p:cNvSpPr/>
          <p:nvPr/>
        </p:nvSpPr>
        <p:spPr>
          <a:xfrm>
            <a:off x="997274" y="1853041"/>
            <a:ext cx="1675509" cy="1675470"/>
          </a:xfrm>
          <a:custGeom>
            <a:avLst/>
            <a:gdLst/>
            <a:ahLst/>
            <a:cxnLst/>
            <a:rect l="l" t="t" r="r" b="b"/>
            <a:pathLst>
              <a:path w="15609" h="15609" extrusionOk="0">
                <a:moveTo>
                  <a:pt x="7802" y="1"/>
                </a:moveTo>
                <a:cubicBezTo>
                  <a:pt x="3493" y="1"/>
                  <a:pt x="1" y="3492"/>
                  <a:pt x="1" y="7801"/>
                </a:cubicBezTo>
                <a:cubicBezTo>
                  <a:pt x="1" y="12110"/>
                  <a:pt x="3493" y="15609"/>
                  <a:pt x="7802" y="15609"/>
                </a:cubicBezTo>
                <a:cubicBezTo>
                  <a:pt x="12111" y="15609"/>
                  <a:pt x="15609" y="12110"/>
                  <a:pt x="15609" y="7801"/>
                </a:cubicBezTo>
                <a:cubicBezTo>
                  <a:pt x="15609" y="3492"/>
                  <a:pt x="12111" y="1"/>
                  <a:pt x="7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44"/>
          <p:cNvSpPr txBox="1"/>
          <p:nvPr/>
        </p:nvSpPr>
        <p:spPr>
          <a:xfrm>
            <a:off x="3462725" y="279270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Venus</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021" name="Google Shape;2021;p44"/>
          <p:cNvSpPr txBox="1"/>
          <p:nvPr/>
        </p:nvSpPr>
        <p:spPr>
          <a:xfrm>
            <a:off x="3419750" y="200140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Neptune</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022" name="Google Shape;2022;p44"/>
          <p:cNvSpPr txBox="1"/>
          <p:nvPr/>
        </p:nvSpPr>
        <p:spPr>
          <a:xfrm>
            <a:off x="3462725" y="358395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Mercury</a:t>
            </a:r>
            <a:endParaRPr sz="18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2023" name="Google Shape;2023;p44"/>
          <p:cNvGrpSpPr/>
          <p:nvPr/>
        </p:nvGrpSpPr>
        <p:grpSpPr>
          <a:xfrm>
            <a:off x="2940515" y="1925004"/>
            <a:ext cx="336354" cy="334087"/>
            <a:chOff x="7447508" y="4480921"/>
            <a:chExt cx="458248" cy="455222"/>
          </a:xfrm>
        </p:grpSpPr>
        <p:sp>
          <p:nvSpPr>
            <p:cNvPr id="2024" name="Google Shape;2024;p44"/>
            <p:cNvSpPr/>
            <p:nvPr/>
          </p:nvSpPr>
          <p:spPr>
            <a:xfrm>
              <a:off x="7447508" y="4658407"/>
              <a:ext cx="280772" cy="277736"/>
            </a:xfrm>
            <a:custGeom>
              <a:avLst/>
              <a:gdLst/>
              <a:ahLst/>
              <a:cxnLst/>
              <a:rect l="l" t="t" r="r" b="b"/>
              <a:pathLst>
                <a:path w="15910" h="15738" extrusionOk="0">
                  <a:moveTo>
                    <a:pt x="7520" y="1007"/>
                  </a:moveTo>
                  <a:cubicBezTo>
                    <a:pt x="7636" y="1007"/>
                    <a:pt x="7765" y="1062"/>
                    <a:pt x="7867" y="1163"/>
                  </a:cubicBezTo>
                  <a:lnTo>
                    <a:pt x="9868" y="3164"/>
                  </a:lnTo>
                  <a:cubicBezTo>
                    <a:pt x="10057" y="3353"/>
                    <a:pt x="10308" y="3456"/>
                    <a:pt x="10562" y="3456"/>
                  </a:cubicBezTo>
                  <a:cubicBezTo>
                    <a:pt x="10649" y="3456"/>
                    <a:pt x="10737" y="3444"/>
                    <a:pt x="10822" y="3419"/>
                  </a:cubicBezTo>
                  <a:cubicBezTo>
                    <a:pt x="11130" y="3327"/>
                    <a:pt x="11359" y="3085"/>
                    <a:pt x="11424" y="2765"/>
                  </a:cubicBezTo>
                  <a:cubicBezTo>
                    <a:pt x="11470" y="2569"/>
                    <a:pt x="11561" y="2399"/>
                    <a:pt x="11699" y="2255"/>
                  </a:cubicBezTo>
                  <a:lnTo>
                    <a:pt x="11744" y="2209"/>
                  </a:lnTo>
                  <a:cubicBezTo>
                    <a:pt x="11937" y="2017"/>
                    <a:pt x="12202" y="1913"/>
                    <a:pt x="12497" y="1913"/>
                  </a:cubicBezTo>
                  <a:cubicBezTo>
                    <a:pt x="12523" y="1913"/>
                    <a:pt x="12549" y="1913"/>
                    <a:pt x="12575" y="1915"/>
                  </a:cubicBezTo>
                  <a:cubicBezTo>
                    <a:pt x="12928" y="1935"/>
                    <a:pt x="13261" y="2092"/>
                    <a:pt x="13529" y="2360"/>
                  </a:cubicBezTo>
                  <a:cubicBezTo>
                    <a:pt x="14066" y="2896"/>
                    <a:pt x="14131" y="3694"/>
                    <a:pt x="13680" y="4145"/>
                  </a:cubicBezTo>
                  <a:lnTo>
                    <a:pt x="13634" y="4190"/>
                  </a:lnTo>
                  <a:cubicBezTo>
                    <a:pt x="13497" y="4334"/>
                    <a:pt x="13320" y="4426"/>
                    <a:pt x="13124" y="4465"/>
                  </a:cubicBezTo>
                  <a:cubicBezTo>
                    <a:pt x="12810" y="4531"/>
                    <a:pt x="12562" y="4759"/>
                    <a:pt x="12470" y="5067"/>
                  </a:cubicBezTo>
                  <a:cubicBezTo>
                    <a:pt x="12372" y="5400"/>
                    <a:pt x="12470" y="5766"/>
                    <a:pt x="12725" y="6021"/>
                  </a:cubicBezTo>
                  <a:lnTo>
                    <a:pt x="14733" y="8022"/>
                  </a:lnTo>
                  <a:cubicBezTo>
                    <a:pt x="14818" y="8114"/>
                    <a:pt x="14876" y="8231"/>
                    <a:pt x="14883" y="8343"/>
                  </a:cubicBezTo>
                  <a:cubicBezTo>
                    <a:pt x="14883" y="8408"/>
                    <a:pt x="14876" y="8500"/>
                    <a:pt x="14804" y="8571"/>
                  </a:cubicBezTo>
                  <a:lnTo>
                    <a:pt x="13072" y="10304"/>
                  </a:lnTo>
                  <a:cubicBezTo>
                    <a:pt x="12862" y="10513"/>
                    <a:pt x="12771" y="10827"/>
                    <a:pt x="12836" y="11128"/>
                  </a:cubicBezTo>
                  <a:cubicBezTo>
                    <a:pt x="12908" y="11462"/>
                    <a:pt x="13137" y="11730"/>
                    <a:pt x="13451" y="11854"/>
                  </a:cubicBezTo>
                  <a:cubicBezTo>
                    <a:pt x="13654" y="11932"/>
                    <a:pt x="13837" y="12050"/>
                    <a:pt x="13994" y="12207"/>
                  </a:cubicBezTo>
                  <a:lnTo>
                    <a:pt x="14046" y="12259"/>
                  </a:lnTo>
                  <a:cubicBezTo>
                    <a:pt x="14582" y="12795"/>
                    <a:pt x="14648" y="13593"/>
                    <a:pt x="14196" y="14044"/>
                  </a:cubicBezTo>
                  <a:cubicBezTo>
                    <a:pt x="13995" y="14245"/>
                    <a:pt x="13726" y="14344"/>
                    <a:pt x="13441" y="14344"/>
                  </a:cubicBezTo>
                  <a:cubicBezTo>
                    <a:pt x="13086" y="14344"/>
                    <a:pt x="12709" y="14191"/>
                    <a:pt x="12411" y="13894"/>
                  </a:cubicBezTo>
                  <a:lnTo>
                    <a:pt x="12359" y="13842"/>
                  </a:lnTo>
                  <a:cubicBezTo>
                    <a:pt x="12202" y="13685"/>
                    <a:pt x="12084" y="13502"/>
                    <a:pt x="12006" y="13299"/>
                  </a:cubicBezTo>
                  <a:cubicBezTo>
                    <a:pt x="11882" y="12985"/>
                    <a:pt x="11614" y="12756"/>
                    <a:pt x="11280" y="12684"/>
                  </a:cubicBezTo>
                  <a:cubicBezTo>
                    <a:pt x="11214" y="12670"/>
                    <a:pt x="11149" y="12663"/>
                    <a:pt x="11084" y="12663"/>
                  </a:cubicBezTo>
                  <a:cubicBezTo>
                    <a:pt x="10846" y="12663"/>
                    <a:pt x="10621" y="12755"/>
                    <a:pt x="10456" y="12920"/>
                  </a:cubicBezTo>
                  <a:lnTo>
                    <a:pt x="8723" y="14652"/>
                  </a:lnTo>
                  <a:cubicBezTo>
                    <a:pt x="8652" y="14724"/>
                    <a:pt x="8560" y="14731"/>
                    <a:pt x="8495" y="14731"/>
                  </a:cubicBezTo>
                  <a:cubicBezTo>
                    <a:pt x="8383" y="14724"/>
                    <a:pt x="8266" y="14666"/>
                    <a:pt x="8181" y="14574"/>
                  </a:cubicBezTo>
                  <a:lnTo>
                    <a:pt x="7409" y="13809"/>
                  </a:lnTo>
                  <a:lnTo>
                    <a:pt x="9083" y="12135"/>
                  </a:lnTo>
                  <a:cubicBezTo>
                    <a:pt x="9279" y="11939"/>
                    <a:pt x="9279" y="11625"/>
                    <a:pt x="9083" y="11422"/>
                  </a:cubicBezTo>
                  <a:cubicBezTo>
                    <a:pt x="8985" y="11324"/>
                    <a:pt x="8856" y="11275"/>
                    <a:pt x="8727" y="11275"/>
                  </a:cubicBezTo>
                  <a:cubicBezTo>
                    <a:pt x="8598" y="11275"/>
                    <a:pt x="8468" y="11324"/>
                    <a:pt x="8370" y="11422"/>
                  </a:cubicBezTo>
                  <a:lnTo>
                    <a:pt x="6696" y="13096"/>
                  </a:lnTo>
                  <a:lnTo>
                    <a:pt x="6173" y="12573"/>
                  </a:lnTo>
                  <a:cubicBezTo>
                    <a:pt x="5984" y="12384"/>
                    <a:pt x="5735" y="12279"/>
                    <a:pt x="5480" y="12279"/>
                  </a:cubicBezTo>
                  <a:cubicBezTo>
                    <a:pt x="5395" y="12279"/>
                    <a:pt x="5304" y="12292"/>
                    <a:pt x="5219" y="12318"/>
                  </a:cubicBezTo>
                  <a:cubicBezTo>
                    <a:pt x="4911" y="12410"/>
                    <a:pt x="4682" y="12652"/>
                    <a:pt x="4617" y="12972"/>
                  </a:cubicBezTo>
                  <a:cubicBezTo>
                    <a:pt x="4578" y="13168"/>
                    <a:pt x="4486" y="13338"/>
                    <a:pt x="4349" y="13475"/>
                  </a:cubicBezTo>
                  <a:lnTo>
                    <a:pt x="4297" y="13528"/>
                  </a:lnTo>
                  <a:cubicBezTo>
                    <a:pt x="4097" y="13728"/>
                    <a:pt x="3828" y="13825"/>
                    <a:pt x="3545" y="13825"/>
                  </a:cubicBezTo>
                  <a:cubicBezTo>
                    <a:pt x="3189" y="13825"/>
                    <a:pt x="2810" y="13672"/>
                    <a:pt x="2512" y="13377"/>
                  </a:cubicBezTo>
                  <a:cubicBezTo>
                    <a:pt x="1982" y="12841"/>
                    <a:pt x="1910" y="12044"/>
                    <a:pt x="2361" y="11592"/>
                  </a:cubicBezTo>
                  <a:lnTo>
                    <a:pt x="2414" y="11547"/>
                  </a:lnTo>
                  <a:cubicBezTo>
                    <a:pt x="2551" y="11403"/>
                    <a:pt x="2721" y="11311"/>
                    <a:pt x="2917" y="11272"/>
                  </a:cubicBezTo>
                  <a:cubicBezTo>
                    <a:pt x="3237" y="11207"/>
                    <a:pt x="3479" y="10978"/>
                    <a:pt x="3571" y="10670"/>
                  </a:cubicBezTo>
                  <a:cubicBezTo>
                    <a:pt x="3669" y="10337"/>
                    <a:pt x="3571" y="9971"/>
                    <a:pt x="3316" y="9716"/>
                  </a:cubicBezTo>
                  <a:lnTo>
                    <a:pt x="1315" y="7715"/>
                  </a:lnTo>
                  <a:cubicBezTo>
                    <a:pt x="1223" y="7623"/>
                    <a:pt x="1171" y="7506"/>
                    <a:pt x="1165" y="7394"/>
                  </a:cubicBezTo>
                  <a:cubicBezTo>
                    <a:pt x="1158" y="7329"/>
                    <a:pt x="1165" y="7238"/>
                    <a:pt x="1237" y="7166"/>
                  </a:cubicBezTo>
                  <a:lnTo>
                    <a:pt x="2884" y="5518"/>
                  </a:lnTo>
                  <a:cubicBezTo>
                    <a:pt x="3015" y="5832"/>
                    <a:pt x="3205" y="6113"/>
                    <a:pt x="3447" y="6355"/>
                  </a:cubicBezTo>
                  <a:lnTo>
                    <a:pt x="3506" y="6407"/>
                  </a:lnTo>
                  <a:cubicBezTo>
                    <a:pt x="3995" y="6900"/>
                    <a:pt x="4629" y="7149"/>
                    <a:pt x="5243" y="7149"/>
                  </a:cubicBezTo>
                  <a:cubicBezTo>
                    <a:pt x="5786" y="7149"/>
                    <a:pt x="6313" y="6954"/>
                    <a:pt x="6709" y="6558"/>
                  </a:cubicBezTo>
                  <a:cubicBezTo>
                    <a:pt x="7553" y="5721"/>
                    <a:pt x="7488" y="4275"/>
                    <a:pt x="6559" y="3354"/>
                  </a:cubicBezTo>
                  <a:lnTo>
                    <a:pt x="6507" y="3295"/>
                  </a:lnTo>
                  <a:cubicBezTo>
                    <a:pt x="6265" y="3053"/>
                    <a:pt x="5977" y="2863"/>
                    <a:pt x="5670" y="2732"/>
                  </a:cubicBezTo>
                  <a:lnTo>
                    <a:pt x="7318" y="1085"/>
                  </a:lnTo>
                  <a:cubicBezTo>
                    <a:pt x="7370" y="1032"/>
                    <a:pt x="7442" y="1007"/>
                    <a:pt x="7520" y="1007"/>
                  </a:cubicBezTo>
                  <a:close/>
                  <a:moveTo>
                    <a:pt x="7521" y="1"/>
                  </a:moveTo>
                  <a:cubicBezTo>
                    <a:pt x="7182" y="1"/>
                    <a:pt x="6853" y="124"/>
                    <a:pt x="6605" y="372"/>
                  </a:cubicBezTo>
                  <a:lnTo>
                    <a:pt x="4872" y="2105"/>
                  </a:lnTo>
                  <a:cubicBezTo>
                    <a:pt x="4663" y="2320"/>
                    <a:pt x="4571" y="2628"/>
                    <a:pt x="4637" y="2929"/>
                  </a:cubicBezTo>
                  <a:cubicBezTo>
                    <a:pt x="4709" y="3262"/>
                    <a:pt x="4937" y="3530"/>
                    <a:pt x="5258" y="3654"/>
                  </a:cubicBezTo>
                  <a:cubicBezTo>
                    <a:pt x="5454" y="3733"/>
                    <a:pt x="5637" y="3850"/>
                    <a:pt x="5794" y="4007"/>
                  </a:cubicBezTo>
                  <a:lnTo>
                    <a:pt x="5846" y="4066"/>
                  </a:lnTo>
                  <a:cubicBezTo>
                    <a:pt x="6114" y="4328"/>
                    <a:pt x="6271" y="4668"/>
                    <a:pt x="6298" y="5021"/>
                  </a:cubicBezTo>
                  <a:cubicBezTo>
                    <a:pt x="6317" y="5341"/>
                    <a:pt x="6213" y="5636"/>
                    <a:pt x="5997" y="5851"/>
                  </a:cubicBezTo>
                  <a:cubicBezTo>
                    <a:pt x="5804" y="6044"/>
                    <a:pt x="5540" y="6148"/>
                    <a:pt x="5244" y="6148"/>
                  </a:cubicBezTo>
                  <a:cubicBezTo>
                    <a:pt x="5218" y="6148"/>
                    <a:pt x="5192" y="6147"/>
                    <a:pt x="5166" y="6146"/>
                  </a:cubicBezTo>
                  <a:cubicBezTo>
                    <a:pt x="4820" y="6119"/>
                    <a:pt x="4480" y="5962"/>
                    <a:pt x="4218" y="5694"/>
                  </a:cubicBezTo>
                  <a:lnTo>
                    <a:pt x="4159" y="5642"/>
                  </a:lnTo>
                  <a:cubicBezTo>
                    <a:pt x="4002" y="5485"/>
                    <a:pt x="3885" y="5302"/>
                    <a:pt x="3806" y="5106"/>
                  </a:cubicBezTo>
                  <a:cubicBezTo>
                    <a:pt x="3682" y="4786"/>
                    <a:pt x="3414" y="4557"/>
                    <a:pt x="3080" y="4485"/>
                  </a:cubicBezTo>
                  <a:cubicBezTo>
                    <a:pt x="3016" y="4471"/>
                    <a:pt x="2951" y="4464"/>
                    <a:pt x="2887" y="4464"/>
                  </a:cubicBezTo>
                  <a:cubicBezTo>
                    <a:pt x="2652" y="4464"/>
                    <a:pt x="2426" y="4556"/>
                    <a:pt x="2257" y="4720"/>
                  </a:cubicBezTo>
                  <a:lnTo>
                    <a:pt x="524" y="6453"/>
                  </a:lnTo>
                  <a:cubicBezTo>
                    <a:pt x="1" y="6976"/>
                    <a:pt x="40" y="7859"/>
                    <a:pt x="602" y="8428"/>
                  </a:cubicBezTo>
                  <a:lnTo>
                    <a:pt x="2512" y="10337"/>
                  </a:lnTo>
                  <a:cubicBezTo>
                    <a:pt x="2204" y="10435"/>
                    <a:pt x="1923" y="10605"/>
                    <a:pt x="1701" y="10834"/>
                  </a:cubicBezTo>
                  <a:lnTo>
                    <a:pt x="1648" y="10880"/>
                  </a:lnTo>
                  <a:cubicBezTo>
                    <a:pt x="805" y="11723"/>
                    <a:pt x="877" y="13162"/>
                    <a:pt x="1799" y="14090"/>
                  </a:cubicBezTo>
                  <a:cubicBezTo>
                    <a:pt x="2296" y="14581"/>
                    <a:pt x="2930" y="14829"/>
                    <a:pt x="3545" y="14829"/>
                  </a:cubicBezTo>
                  <a:cubicBezTo>
                    <a:pt x="4087" y="14829"/>
                    <a:pt x="4617" y="14633"/>
                    <a:pt x="5009" y="14241"/>
                  </a:cubicBezTo>
                  <a:lnTo>
                    <a:pt x="5062" y="14188"/>
                  </a:lnTo>
                  <a:cubicBezTo>
                    <a:pt x="5284" y="13966"/>
                    <a:pt x="5454" y="13685"/>
                    <a:pt x="5552" y="13377"/>
                  </a:cubicBezTo>
                  <a:lnTo>
                    <a:pt x="7468" y="15287"/>
                  </a:lnTo>
                  <a:cubicBezTo>
                    <a:pt x="7730" y="15555"/>
                    <a:pt x="8076" y="15712"/>
                    <a:pt x="8436" y="15731"/>
                  </a:cubicBezTo>
                  <a:cubicBezTo>
                    <a:pt x="8462" y="15738"/>
                    <a:pt x="8488" y="15738"/>
                    <a:pt x="8521" y="15738"/>
                  </a:cubicBezTo>
                  <a:cubicBezTo>
                    <a:pt x="8867" y="15738"/>
                    <a:pt x="9194" y="15601"/>
                    <a:pt x="9436" y="15365"/>
                  </a:cubicBezTo>
                  <a:lnTo>
                    <a:pt x="11084" y="13717"/>
                  </a:lnTo>
                  <a:cubicBezTo>
                    <a:pt x="11215" y="14025"/>
                    <a:pt x="11404" y="14306"/>
                    <a:pt x="11646" y="14554"/>
                  </a:cubicBezTo>
                  <a:lnTo>
                    <a:pt x="11699" y="14607"/>
                  </a:lnTo>
                  <a:cubicBezTo>
                    <a:pt x="12191" y="15099"/>
                    <a:pt x="12827" y="15349"/>
                    <a:pt x="13442" y="15349"/>
                  </a:cubicBezTo>
                  <a:cubicBezTo>
                    <a:pt x="13986" y="15349"/>
                    <a:pt x="14513" y="15153"/>
                    <a:pt x="14909" y="14757"/>
                  </a:cubicBezTo>
                  <a:cubicBezTo>
                    <a:pt x="15753" y="13914"/>
                    <a:pt x="15687" y="12475"/>
                    <a:pt x="14759" y="11547"/>
                  </a:cubicBezTo>
                  <a:lnTo>
                    <a:pt x="14706" y="11494"/>
                  </a:lnTo>
                  <a:cubicBezTo>
                    <a:pt x="14458" y="11252"/>
                    <a:pt x="14177" y="11063"/>
                    <a:pt x="13869" y="10932"/>
                  </a:cubicBezTo>
                  <a:lnTo>
                    <a:pt x="15517" y="9284"/>
                  </a:lnTo>
                  <a:cubicBezTo>
                    <a:pt x="15779" y="9023"/>
                    <a:pt x="15910" y="8663"/>
                    <a:pt x="15890" y="8284"/>
                  </a:cubicBezTo>
                  <a:cubicBezTo>
                    <a:pt x="15864" y="7924"/>
                    <a:pt x="15707" y="7578"/>
                    <a:pt x="15445" y="7309"/>
                  </a:cubicBezTo>
                  <a:lnTo>
                    <a:pt x="13529" y="5400"/>
                  </a:lnTo>
                  <a:cubicBezTo>
                    <a:pt x="13837" y="5302"/>
                    <a:pt x="14118" y="5132"/>
                    <a:pt x="14347" y="4903"/>
                  </a:cubicBezTo>
                  <a:lnTo>
                    <a:pt x="14393" y="4857"/>
                  </a:lnTo>
                  <a:cubicBezTo>
                    <a:pt x="15236" y="4014"/>
                    <a:pt x="15171" y="2575"/>
                    <a:pt x="14242" y="1647"/>
                  </a:cubicBezTo>
                  <a:cubicBezTo>
                    <a:pt x="13804" y="1209"/>
                    <a:pt x="13229" y="947"/>
                    <a:pt x="12634" y="908"/>
                  </a:cubicBezTo>
                  <a:cubicBezTo>
                    <a:pt x="12585" y="905"/>
                    <a:pt x="12536" y="903"/>
                    <a:pt x="12488" y="903"/>
                  </a:cubicBezTo>
                  <a:cubicBezTo>
                    <a:pt x="11930" y="903"/>
                    <a:pt x="11417" y="1111"/>
                    <a:pt x="11032" y="1497"/>
                  </a:cubicBezTo>
                  <a:lnTo>
                    <a:pt x="10986" y="1549"/>
                  </a:lnTo>
                  <a:cubicBezTo>
                    <a:pt x="10757" y="1771"/>
                    <a:pt x="10587" y="2052"/>
                    <a:pt x="10489" y="2360"/>
                  </a:cubicBezTo>
                  <a:lnTo>
                    <a:pt x="8580" y="450"/>
                  </a:lnTo>
                  <a:cubicBezTo>
                    <a:pt x="8281" y="151"/>
                    <a:pt x="7895" y="1"/>
                    <a:pt x="7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4"/>
            <p:cNvSpPr/>
            <p:nvPr/>
          </p:nvSpPr>
          <p:spPr>
            <a:xfrm>
              <a:off x="7615403" y="4834587"/>
              <a:ext cx="17789" cy="17789"/>
            </a:xfrm>
            <a:custGeom>
              <a:avLst/>
              <a:gdLst/>
              <a:ahLst/>
              <a:cxnLst/>
              <a:rect l="l" t="t" r="r" b="b"/>
              <a:pathLst>
                <a:path w="1008" h="1008" extrusionOk="0">
                  <a:moveTo>
                    <a:pt x="504" y="1"/>
                  </a:moveTo>
                  <a:cubicBezTo>
                    <a:pt x="373" y="1"/>
                    <a:pt x="243" y="53"/>
                    <a:pt x="151" y="151"/>
                  </a:cubicBezTo>
                  <a:cubicBezTo>
                    <a:pt x="53" y="243"/>
                    <a:pt x="1" y="374"/>
                    <a:pt x="1" y="504"/>
                  </a:cubicBezTo>
                  <a:cubicBezTo>
                    <a:pt x="1" y="642"/>
                    <a:pt x="53" y="766"/>
                    <a:pt x="151" y="864"/>
                  </a:cubicBezTo>
                  <a:cubicBezTo>
                    <a:pt x="243" y="955"/>
                    <a:pt x="373" y="1008"/>
                    <a:pt x="504" y="1008"/>
                  </a:cubicBezTo>
                  <a:cubicBezTo>
                    <a:pt x="635" y="1008"/>
                    <a:pt x="766" y="955"/>
                    <a:pt x="857" y="864"/>
                  </a:cubicBezTo>
                  <a:cubicBezTo>
                    <a:pt x="955" y="766"/>
                    <a:pt x="1008" y="642"/>
                    <a:pt x="1008" y="504"/>
                  </a:cubicBezTo>
                  <a:cubicBezTo>
                    <a:pt x="1008" y="374"/>
                    <a:pt x="955" y="243"/>
                    <a:pt x="857" y="151"/>
                  </a:cubicBezTo>
                  <a:cubicBezTo>
                    <a:pt x="766" y="60"/>
                    <a:pt x="635"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4"/>
            <p:cNvSpPr/>
            <p:nvPr/>
          </p:nvSpPr>
          <p:spPr>
            <a:xfrm>
              <a:off x="7804191" y="4591221"/>
              <a:ext cx="17771" cy="17789"/>
            </a:xfrm>
            <a:custGeom>
              <a:avLst/>
              <a:gdLst/>
              <a:ahLst/>
              <a:cxnLst/>
              <a:rect l="l" t="t" r="r" b="b"/>
              <a:pathLst>
                <a:path w="1007" h="1008" extrusionOk="0">
                  <a:moveTo>
                    <a:pt x="503" y="1"/>
                  </a:moveTo>
                  <a:cubicBezTo>
                    <a:pt x="373" y="1"/>
                    <a:pt x="242" y="53"/>
                    <a:pt x="150" y="151"/>
                  </a:cubicBezTo>
                  <a:cubicBezTo>
                    <a:pt x="52" y="243"/>
                    <a:pt x="0" y="373"/>
                    <a:pt x="0" y="504"/>
                  </a:cubicBezTo>
                  <a:cubicBezTo>
                    <a:pt x="0" y="641"/>
                    <a:pt x="52" y="766"/>
                    <a:pt x="150" y="864"/>
                  </a:cubicBezTo>
                  <a:cubicBezTo>
                    <a:pt x="242" y="955"/>
                    <a:pt x="373" y="1008"/>
                    <a:pt x="503" y="1008"/>
                  </a:cubicBezTo>
                  <a:cubicBezTo>
                    <a:pt x="634" y="1008"/>
                    <a:pt x="765" y="955"/>
                    <a:pt x="857" y="864"/>
                  </a:cubicBezTo>
                  <a:cubicBezTo>
                    <a:pt x="955" y="766"/>
                    <a:pt x="1007" y="641"/>
                    <a:pt x="1007" y="504"/>
                  </a:cubicBezTo>
                  <a:cubicBezTo>
                    <a:pt x="1007" y="373"/>
                    <a:pt x="955" y="243"/>
                    <a:pt x="857" y="151"/>
                  </a:cubicBezTo>
                  <a:cubicBezTo>
                    <a:pt x="765" y="53"/>
                    <a:pt x="634"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4"/>
            <p:cNvSpPr/>
            <p:nvPr/>
          </p:nvSpPr>
          <p:spPr>
            <a:xfrm>
              <a:off x="7624985" y="4480921"/>
              <a:ext cx="280772" cy="277754"/>
            </a:xfrm>
            <a:custGeom>
              <a:avLst/>
              <a:gdLst/>
              <a:ahLst/>
              <a:cxnLst/>
              <a:rect l="l" t="t" r="r" b="b"/>
              <a:pathLst>
                <a:path w="15910" h="15739" extrusionOk="0">
                  <a:moveTo>
                    <a:pt x="7516" y="1010"/>
                  </a:moveTo>
                  <a:cubicBezTo>
                    <a:pt x="7630" y="1010"/>
                    <a:pt x="7759" y="1063"/>
                    <a:pt x="7860" y="1163"/>
                  </a:cubicBezTo>
                  <a:lnTo>
                    <a:pt x="9822" y="3119"/>
                  </a:lnTo>
                  <a:cubicBezTo>
                    <a:pt x="10006" y="3308"/>
                    <a:pt x="10259" y="3410"/>
                    <a:pt x="10514" y="3410"/>
                  </a:cubicBezTo>
                  <a:cubicBezTo>
                    <a:pt x="10593" y="3410"/>
                    <a:pt x="10673" y="3400"/>
                    <a:pt x="10750" y="3380"/>
                  </a:cubicBezTo>
                  <a:cubicBezTo>
                    <a:pt x="11051" y="3302"/>
                    <a:pt x="11280" y="3079"/>
                    <a:pt x="11365" y="2779"/>
                  </a:cubicBezTo>
                  <a:cubicBezTo>
                    <a:pt x="11410" y="2609"/>
                    <a:pt x="11495" y="2458"/>
                    <a:pt x="11620" y="2334"/>
                  </a:cubicBezTo>
                  <a:lnTo>
                    <a:pt x="11665" y="2288"/>
                  </a:lnTo>
                  <a:cubicBezTo>
                    <a:pt x="11866" y="2087"/>
                    <a:pt x="12138" y="1989"/>
                    <a:pt x="12423" y="1989"/>
                  </a:cubicBezTo>
                  <a:cubicBezTo>
                    <a:pt x="12779" y="1989"/>
                    <a:pt x="13157" y="2141"/>
                    <a:pt x="13451" y="2439"/>
                  </a:cubicBezTo>
                  <a:cubicBezTo>
                    <a:pt x="13987" y="2975"/>
                    <a:pt x="14052" y="3772"/>
                    <a:pt x="13601" y="4224"/>
                  </a:cubicBezTo>
                  <a:lnTo>
                    <a:pt x="13555" y="4269"/>
                  </a:lnTo>
                  <a:cubicBezTo>
                    <a:pt x="13431" y="4394"/>
                    <a:pt x="13281" y="4479"/>
                    <a:pt x="13111" y="4524"/>
                  </a:cubicBezTo>
                  <a:cubicBezTo>
                    <a:pt x="12810" y="4609"/>
                    <a:pt x="12587" y="4838"/>
                    <a:pt x="12509" y="5139"/>
                  </a:cubicBezTo>
                  <a:cubicBezTo>
                    <a:pt x="12424" y="5466"/>
                    <a:pt x="12522" y="5826"/>
                    <a:pt x="12771" y="6074"/>
                  </a:cubicBezTo>
                  <a:lnTo>
                    <a:pt x="14726" y="8029"/>
                  </a:lnTo>
                  <a:cubicBezTo>
                    <a:pt x="14817" y="8114"/>
                    <a:pt x="14869" y="8232"/>
                    <a:pt x="14876" y="8343"/>
                  </a:cubicBezTo>
                  <a:cubicBezTo>
                    <a:pt x="14883" y="8408"/>
                    <a:pt x="14869" y="8500"/>
                    <a:pt x="14804" y="8572"/>
                  </a:cubicBezTo>
                  <a:lnTo>
                    <a:pt x="13993" y="9383"/>
                  </a:lnTo>
                  <a:lnTo>
                    <a:pt x="12326" y="7709"/>
                  </a:lnTo>
                  <a:cubicBezTo>
                    <a:pt x="12228" y="7611"/>
                    <a:pt x="12099" y="7562"/>
                    <a:pt x="11970" y="7562"/>
                  </a:cubicBezTo>
                  <a:cubicBezTo>
                    <a:pt x="11840" y="7562"/>
                    <a:pt x="11711" y="7611"/>
                    <a:pt x="11613" y="7709"/>
                  </a:cubicBezTo>
                  <a:cubicBezTo>
                    <a:pt x="11417" y="7905"/>
                    <a:pt x="11417" y="8225"/>
                    <a:pt x="11613" y="8421"/>
                  </a:cubicBezTo>
                  <a:lnTo>
                    <a:pt x="13281" y="10089"/>
                  </a:lnTo>
                  <a:lnTo>
                    <a:pt x="13026" y="10344"/>
                  </a:lnTo>
                  <a:cubicBezTo>
                    <a:pt x="12810" y="10566"/>
                    <a:pt x="12725" y="10880"/>
                    <a:pt x="12797" y="11194"/>
                  </a:cubicBezTo>
                  <a:cubicBezTo>
                    <a:pt x="12882" y="11534"/>
                    <a:pt x="13130" y="11809"/>
                    <a:pt x="13457" y="11913"/>
                  </a:cubicBezTo>
                  <a:cubicBezTo>
                    <a:pt x="13686" y="11985"/>
                    <a:pt x="13895" y="12116"/>
                    <a:pt x="14072" y="12292"/>
                  </a:cubicBezTo>
                  <a:lnTo>
                    <a:pt x="14131" y="12345"/>
                  </a:lnTo>
                  <a:cubicBezTo>
                    <a:pt x="14660" y="12881"/>
                    <a:pt x="14732" y="13679"/>
                    <a:pt x="14281" y="14130"/>
                  </a:cubicBezTo>
                  <a:cubicBezTo>
                    <a:pt x="14080" y="14331"/>
                    <a:pt x="13810" y="14429"/>
                    <a:pt x="13525" y="14429"/>
                  </a:cubicBezTo>
                  <a:cubicBezTo>
                    <a:pt x="13171" y="14429"/>
                    <a:pt x="12793" y="14277"/>
                    <a:pt x="12496" y="13979"/>
                  </a:cubicBezTo>
                  <a:lnTo>
                    <a:pt x="12444" y="13927"/>
                  </a:lnTo>
                  <a:cubicBezTo>
                    <a:pt x="12267" y="13751"/>
                    <a:pt x="12136" y="13541"/>
                    <a:pt x="12058" y="13312"/>
                  </a:cubicBezTo>
                  <a:cubicBezTo>
                    <a:pt x="11953" y="12986"/>
                    <a:pt x="11679" y="12731"/>
                    <a:pt x="11345" y="12652"/>
                  </a:cubicBezTo>
                  <a:cubicBezTo>
                    <a:pt x="11268" y="12633"/>
                    <a:pt x="11191" y="12623"/>
                    <a:pt x="11115" y="12623"/>
                  </a:cubicBezTo>
                  <a:cubicBezTo>
                    <a:pt x="10881" y="12623"/>
                    <a:pt x="10658" y="12713"/>
                    <a:pt x="10495" y="12881"/>
                  </a:cubicBezTo>
                  <a:lnTo>
                    <a:pt x="8716" y="14653"/>
                  </a:lnTo>
                  <a:cubicBezTo>
                    <a:pt x="8651" y="14725"/>
                    <a:pt x="8560" y="14731"/>
                    <a:pt x="8494" y="14731"/>
                  </a:cubicBezTo>
                  <a:cubicBezTo>
                    <a:pt x="8383" y="14725"/>
                    <a:pt x="8265" y="14666"/>
                    <a:pt x="8174" y="14581"/>
                  </a:cubicBezTo>
                  <a:lnTo>
                    <a:pt x="6264" y="12665"/>
                  </a:lnTo>
                  <a:cubicBezTo>
                    <a:pt x="6572" y="12567"/>
                    <a:pt x="6853" y="12397"/>
                    <a:pt x="7075" y="12168"/>
                  </a:cubicBezTo>
                  <a:lnTo>
                    <a:pt x="7128" y="12122"/>
                  </a:lnTo>
                  <a:cubicBezTo>
                    <a:pt x="7546" y="11704"/>
                    <a:pt x="7755" y="11135"/>
                    <a:pt x="7716" y="10520"/>
                  </a:cubicBezTo>
                  <a:cubicBezTo>
                    <a:pt x="7677" y="9925"/>
                    <a:pt x="7415" y="9357"/>
                    <a:pt x="6977" y="8912"/>
                  </a:cubicBezTo>
                  <a:cubicBezTo>
                    <a:pt x="6533" y="8474"/>
                    <a:pt x="5964" y="8212"/>
                    <a:pt x="5369" y="8173"/>
                  </a:cubicBezTo>
                  <a:cubicBezTo>
                    <a:pt x="5326" y="8171"/>
                    <a:pt x="5283" y="8170"/>
                    <a:pt x="5241" y="8170"/>
                  </a:cubicBezTo>
                  <a:cubicBezTo>
                    <a:pt x="4675" y="8170"/>
                    <a:pt x="4156" y="8372"/>
                    <a:pt x="3767" y="8761"/>
                  </a:cubicBezTo>
                  <a:lnTo>
                    <a:pt x="3721" y="8814"/>
                  </a:lnTo>
                  <a:cubicBezTo>
                    <a:pt x="3492" y="9036"/>
                    <a:pt x="3322" y="9317"/>
                    <a:pt x="3224" y="9625"/>
                  </a:cubicBezTo>
                  <a:lnTo>
                    <a:pt x="1308" y="7715"/>
                  </a:lnTo>
                  <a:cubicBezTo>
                    <a:pt x="1217" y="7624"/>
                    <a:pt x="1164" y="7506"/>
                    <a:pt x="1158" y="7395"/>
                  </a:cubicBezTo>
                  <a:cubicBezTo>
                    <a:pt x="1151" y="7330"/>
                    <a:pt x="1164" y="7238"/>
                    <a:pt x="1236" y="7166"/>
                  </a:cubicBezTo>
                  <a:lnTo>
                    <a:pt x="3008" y="5394"/>
                  </a:lnTo>
                  <a:cubicBezTo>
                    <a:pt x="3224" y="5178"/>
                    <a:pt x="3315" y="4858"/>
                    <a:pt x="3237" y="4544"/>
                  </a:cubicBezTo>
                  <a:cubicBezTo>
                    <a:pt x="3159" y="4211"/>
                    <a:pt x="2904" y="3936"/>
                    <a:pt x="2577" y="3825"/>
                  </a:cubicBezTo>
                  <a:cubicBezTo>
                    <a:pt x="2348" y="3753"/>
                    <a:pt x="2139" y="3622"/>
                    <a:pt x="1962" y="3446"/>
                  </a:cubicBezTo>
                  <a:lnTo>
                    <a:pt x="1910" y="3393"/>
                  </a:lnTo>
                  <a:cubicBezTo>
                    <a:pt x="1373" y="2857"/>
                    <a:pt x="1308" y="2059"/>
                    <a:pt x="1753" y="1608"/>
                  </a:cubicBezTo>
                  <a:cubicBezTo>
                    <a:pt x="1954" y="1407"/>
                    <a:pt x="2225" y="1309"/>
                    <a:pt x="2510" y="1309"/>
                  </a:cubicBezTo>
                  <a:cubicBezTo>
                    <a:pt x="2866" y="1309"/>
                    <a:pt x="3244" y="1461"/>
                    <a:pt x="3538" y="1759"/>
                  </a:cubicBezTo>
                  <a:lnTo>
                    <a:pt x="3597" y="1811"/>
                  </a:lnTo>
                  <a:cubicBezTo>
                    <a:pt x="3773" y="1987"/>
                    <a:pt x="3904" y="2203"/>
                    <a:pt x="3976" y="2425"/>
                  </a:cubicBezTo>
                  <a:cubicBezTo>
                    <a:pt x="4081" y="2752"/>
                    <a:pt x="4355" y="3007"/>
                    <a:pt x="4695" y="3092"/>
                  </a:cubicBezTo>
                  <a:cubicBezTo>
                    <a:pt x="4767" y="3109"/>
                    <a:pt x="4839" y="3117"/>
                    <a:pt x="4910" y="3117"/>
                  </a:cubicBezTo>
                  <a:cubicBezTo>
                    <a:pt x="5146" y="3117"/>
                    <a:pt x="5375" y="3028"/>
                    <a:pt x="5545" y="2857"/>
                  </a:cubicBezTo>
                  <a:lnTo>
                    <a:pt x="7317" y="1085"/>
                  </a:lnTo>
                  <a:cubicBezTo>
                    <a:pt x="7368" y="1035"/>
                    <a:pt x="7439" y="1010"/>
                    <a:pt x="7516" y="1010"/>
                  </a:cubicBezTo>
                  <a:close/>
                  <a:moveTo>
                    <a:pt x="7520" y="1"/>
                  </a:moveTo>
                  <a:cubicBezTo>
                    <a:pt x="7182" y="1"/>
                    <a:pt x="6853" y="124"/>
                    <a:pt x="6604" y="372"/>
                  </a:cubicBezTo>
                  <a:lnTo>
                    <a:pt x="4917" y="2059"/>
                  </a:lnTo>
                  <a:cubicBezTo>
                    <a:pt x="4793" y="1706"/>
                    <a:pt x="4584" y="1373"/>
                    <a:pt x="4309" y="1098"/>
                  </a:cubicBezTo>
                  <a:lnTo>
                    <a:pt x="4251" y="1046"/>
                  </a:lnTo>
                  <a:cubicBezTo>
                    <a:pt x="3761" y="553"/>
                    <a:pt x="3127" y="304"/>
                    <a:pt x="2513" y="304"/>
                  </a:cubicBezTo>
                  <a:cubicBezTo>
                    <a:pt x="1970" y="304"/>
                    <a:pt x="1443" y="499"/>
                    <a:pt x="1047" y="895"/>
                  </a:cubicBezTo>
                  <a:cubicBezTo>
                    <a:pt x="203" y="1739"/>
                    <a:pt x="268" y="3177"/>
                    <a:pt x="1197" y="4106"/>
                  </a:cubicBezTo>
                  <a:lnTo>
                    <a:pt x="1249" y="4158"/>
                  </a:lnTo>
                  <a:cubicBezTo>
                    <a:pt x="1524" y="4433"/>
                    <a:pt x="1857" y="4642"/>
                    <a:pt x="2210" y="4766"/>
                  </a:cubicBezTo>
                  <a:lnTo>
                    <a:pt x="523" y="6453"/>
                  </a:lnTo>
                  <a:cubicBezTo>
                    <a:pt x="0" y="6976"/>
                    <a:pt x="33" y="7859"/>
                    <a:pt x="595" y="8428"/>
                  </a:cubicBezTo>
                  <a:lnTo>
                    <a:pt x="2603" y="10429"/>
                  </a:lnTo>
                  <a:cubicBezTo>
                    <a:pt x="2792" y="10618"/>
                    <a:pt x="3043" y="10721"/>
                    <a:pt x="3297" y="10721"/>
                  </a:cubicBezTo>
                  <a:cubicBezTo>
                    <a:pt x="3384" y="10721"/>
                    <a:pt x="3472" y="10709"/>
                    <a:pt x="3557" y="10684"/>
                  </a:cubicBezTo>
                  <a:cubicBezTo>
                    <a:pt x="3865" y="10592"/>
                    <a:pt x="4094" y="10350"/>
                    <a:pt x="4159" y="10030"/>
                  </a:cubicBezTo>
                  <a:cubicBezTo>
                    <a:pt x="4205" y="9834"/>
                    <a:pt x="4296" y="9664"/>
                    <a:pt x="4434" y="9527"/>
                  </a:cubicBezTo>
                  <a:lnTo>
                    <a:pt x="4479" y="9474"/>
                  </a:lnTo>
                  <a:cubicBezTo>
                    <a:pt x="4672" y="9282"/>
                    <a:pt x="4937" y="9178"/>
                    <a:pt x="5233" y="9178"/>
                  </a:cubicBezTo>
                  <a:cubicBezTo>
                    <a:pt x="5258" y="9178"/>
                    <a:pt x="5284" y="9178"/>
                    <a:pt x="5310" y="9180"/>
                  </a:cubicBezTo>
                  <a:cubicBezTo>
                    <a:pt x="5656" y="9200"/>
                    <a:pt x="5996" y="9357"/>
                    <a:pt x="6264" y="9625"/>
                  </a:cubicBezTo>
                  <a:cubicBezTo>
                    <a:pt x="6533" y="9893"/>
                    <a:pt x="6689" y="10233"/>
                    <a:pt x="6709" y="10579"/>
                  </a:cubicBezTo>
                  <a:cubicBezTo>
                    <a:pt x="6729" y="10906"/>
                    <a:pt x="6624" y="11200"/>
                    <a:pt x="6415" y="11410"/>
                  </a:cubicBezTo>
                  <a:lnTo>
                    <a:pt x="6369" y="11455"/>
                  </a:lnTo>
                  <a:cubicBezTo>
                    <a:pt x="6225" y="11599"/>
                    <a:pt x="6055" y="11691"/>
                    <a:pt x="5859" y="11730"/>
                  </a:cubicBezTo>
                  <a:cubicBezTo>
                    <a:pt x="5545" y="11795"/>
                    <a:pt x="5297" y="12024"/>
                    <a:pt x="5205" y="12332"/>
                  </a:cubicBezTo>
                  <a:cubicBezTo>
                    <a:pt x="5107" y="12665"/>
                    <a:pt x="5205" y="13031"/>
                    <a:pt x="5460" y="13286"/>
                  </a:cubicBezTo>
                  <a:lnTo>
                    <a:pt x="7461" y="15287"/>
                  </a:lnTo>
                  <a:cubicBezTo>
                    <a:pt x="7755" y="15588"/>
                    <a:pt x="8141" y="15738"/>
                    <a:pt x="8514" y="15738"/>
                  </a:cubicBezTo>
                  <a:cubicBezTo>
                    <a:pt x="8854" y="15738"/>
                    <a:pt x="9181" y="15614"/>
                    <a:pt x="9429" y="15366"/>
                  </a:cubicBezTo>
                  <a:lnTo>
                    <a:pt x="11123" y="13679"/>
                  </a:lnTo>
                  <a:cubicBezTo>
                    <a:pt x="11247" y="14032"/>
                    <a:pt x="11456" y="14365"/>
                    <a:pt x="11731" y="14640"/>
                  </a:cubicBezTo>
                  <a:lnTo>
                    <a:pt x="11783" y="14692"/>
                  </a:lnTo>
                  <a:cubicBezTo>
                    <a:pt x="12276" y="15185"/>
                    <a:pt x="12912" y="15434"/>
                    <a:pt x="13526" y="15434"/>
                  </a:cubicBezTo>
                  <a:cubicBezTo>
                    <a:pt x="14070" y="15434"/>
                    <a:pt x="14598" y="15239"/>
                    <a:pt x="14994" y="14843"/>
                  </a:cubicBezTo>
                  <a:cubicBezTo>
                    <a:pt x="15837" y="13999"/>
                    <a:pt x="15765" y="12560"/>
                    <a:pt x="14843" y="11632"/>
                  </a:cubicBezTo>
                  <a:lnTo>
                    <a:pt x="14784" y="11580"/>
                  </a:lnTo>
                  <a:cubicBezTo>
                    <a:pt x="14510" y="11305"/>
                    <a:pt x="14183" y="11096"/>
                    <a:pt x="13823" y="10972"/>
                  </a:cubicBezTo>
                  <a:lnTo>
                    <a:pt x="15517" y="9285"/>
                  </a:lnTo>
                  <a:cubicBezTo>
                    <a:pt x="15772" y="9023"/>
                    <a:pt x="15909" y="8663"/>
                    <a:pt x="15883" y="8284"/>
                  </a:cubicBezTo>
                  <a:cubicBezTo>
                    <a:pt x="15863" y="7925"/>
                    <a:pt x="15706" y="7578"/>
                    <a:pt x="15438" y="7316"/>
                  </a:cubicBezTo>
                  <a:lnTo>
                    <a:pt x="13562" y="5440"/>
                  </a:lnTo>
                  <a:cubicBezTo>
                    <a:pt x="13830" y="5335"/>
                    <a:pt x="14065" y="5185"/>
                    <a:pt x="14268" y="4982"/>
                  </a:cubicBezTo>
                  <a:lnTo>
                    <a:pt x="14314" y="4936"/>
                  </a:lnTo>
                  <a:cubicBezTo>
                    <a:pt x="15157" y="4093"/>
                    <a:pt x="15092" y="2654"/>
                    <a:pt x="14163" y="1726"/>
                  </a:cubicBezTo>
                  <a:cubicBezTo>
                    <a:pt x="13674" y="1233"/>
                    <a:pt x="13038" y="984"/>
                    <a:pt x="12423" y="984"/>
                  </a:cubicBezTo>
                  <a:cubicBezTo>
                    <a:pt x="11878" y="984"/>
                    <a:pt x="11349" y="1179"/>
                    <a:pt x="10953" y="1575"/>
                  </a:cubicBezTo>
                  <a:lnTo>
                    <a:pt x="10907" y="1621"/>
                  </a:lnTo>
                  <a:cubicBezTo>
                    <a:pt x="10711" y="1824"/>
                    <a:pt x="10554" y="2059"/>
                    <a:pt x="10449" y="2327"/>
                  </a:cubicBezTo>
                  <a:lnTo>
                    <a:pt x="8573" y="451"/>
                  </a:lnTo>
                  <a:cubicBezTo>
                    <a:pt x="8277" y="152"/>
                    <a:pt x="7893" y="1"/>
                    <a:pt x="7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44"/>
          <p:cNvGrpSpPr/>
          <p:nvPr/>
        </p:nvGrpSpPr>
        <p:grpSpPr>
          <a:xfrm>
            <a:off x="2940539" y="2716262"/>
            <a:ext cx="292303" cy="334111"/>
            <a:chOff x="6437849" y="4465550"/>
            <a:chExt cx="398233" cy="455254"/>
          </a:xfrm>
        </p:grpSpPr>
        <p:sp>
          <p:nvSpPr>
            <p:cNvPr id="2029" name="Google Shape;2029;p44"/>
            <p:cNvSpPr/>
            <p:nvPr/>
          </p:nvSpPr>
          <p:spPr>
            <a:xfrm>
              <a:off x="6480661" y="4502028"/>
              <a:ext cx="303855" cy="418775"/>
            </a:xfrm>
            <a:custGeom>
              <a:avLst/>
              <a:gdLst/>
              <a:ahLst/>
              <a:cxnLst/>
              <a:rect l="l" t="t" r="r" b="b"/>
              <a:pathLst>
                <a:path w="17218" h="23730" extrusionOk="0">
                  <a:moveTo>
                    <a:pt x="5918" y="1092"/>
                  </a:moveTo>
                  <a:cubicBezTo>
                    <a:pt x="6513" y="1301"/>
                    <a:pt x="6945" y="1870"/>
                    <a:pt x="6945" y="2537"/>
                  </a:cubicBezTo>
                  <a:lnTo>
                    <a:pt x="6945" y="2720"/>
                  </a:lnTo>
                  <a:cubicBezTo>
                    <a:pt x="6932" y="2831"/>
                    <a:pt x="6958" y="2949"/>
                    <a:pt x="7023" y="3047"/>
                  </a:cubicBezTo>
                  <a:lnTo>
                    <a:pt x="7030" y="3054"/>
                  </a:lnTo>
                  <a:cubicBezTo>
                    <a:pt x="7122" y="3198"/>
                    <a:pt x="7280" y="3281"/>
                    <a:pt x="7446" y="3281"/>
                  </a:cubicBezTo>
                  <a:cubicBezTo>
                    <a:pt x="7468" y="3281"/>
                    <a:pt x="7491" y="3279"/>
                    <a:pt x="7514" y="3276"/>
                  </a:cubicBezTo>
                  <a:cubicBezTo>
                    <a:pt x="11110" y="3315"/>
                    <a:pt x="14020" y="6245"/>
                    <a:pt x="14020" y="9848"/>
                  </a:cubicBezTo>
                  <a:lnTo>
                    <a:pt x="14020" y="19499"/>
                  </a:lnTo>
                  <a:lnTo>
                    <a:pt x="12607" y="19499"/>
                  </a:lnTo>
                  <a:lnTo>
                    <a:pt x="12607" y="15719"/>
                  </a:lnTo>
                  <a:cubicBezTo>
                    <a:pt x="12607" y="15438"/>
                    <a:pt x="12385" y="15216"/>
                    <a:pt x="12104" y="15216"/>
                  </a:cubicBezTo>
                  <a:cubicBezTo>
                    <a:pt x="11829" y="15216"/>
                    <a:pt x="11600" y="15438"/>
                    <a:pt x="11600" y="15719"/>
                  </a:cubicBezTo>
                  <a:lnTo>
                    <a:pt x="11600" y="19499"/>
                  </a:lnTo>
                  <a:lnTo>
                    <a:pt x="5114" y="19499"/>
                  </a:lnTo>
                  <a:lnTo>
                    <a:pt x="5114" y="17112"/>
                  </a:lnTo>
                  <a:cubicBezTo>
                    <a:pt x="5898" y="16667"/>
                    <a:pt x="6552" y="16040"/>
                    <a:pt x="7030" y="15275"/>
                  </a:cubicBezTo>
                  <a:cubicBezTo>
                    <a:pt x="7566" y="14418"/>
                    <a:pt x="7847" y="13431"/>
                    <a:pt x="7847" y="12417"/>
                  </a:cubicBezTo>
                  <a:lnTo>
                    <a:pt x="7847" y="10998"/>
                  </a:lnTo>
                  <a:cubicBezTo>
                    <a:pt x="7854" y="10998"/>
                    <a:pt x="7860" y="10992"/>
                    <a:pt x="7867" y="10992"/>
                  </a:cubicBezTo>
                  <a:cubicBezTo>
                    <a:pt x="8789" y="10488"/>
                    <a:pt x="9364" y="9521"/>
                    <a:pt x="9364" y="8468"/>
                  </a:cubicBezTo>
                  <a:lnTo>
                    <a:pt x="9364" y="8134"/>
                  </a:lnTo>
                  <a:cubicBezTo>
                    <a:pt x="9364" y="7860"/>
                    <a:pt x="9142" y="7631"/>
                    <a:pt x="8861" y="7631"/>
                  </a:cubicBezTo>
                  <a:cubicBezTo>
                    <a:pt x="8586" y="7631"/>
                    <a:pt x="8357" y="7860"/>
                    <a:pt x="8357" y="8134"/>
                  </a:cubicBezTo>
                  <a:lnTo>
                    <a:pt x="8357" y="8468"/>
                  </a:lnTo>
                  <a:cubicBezTo>
                    <a:pt x="8357" y="9148"/>
                    <a:pt x="7984" y="9782"/>
                    <a:pt x="7383" y="10109"/>
                  </a:cubicBezTo>
                  <a:cubicBezTo>
                    <a:pt x="7108" y="10259"/>
                    <a:pt x="6801" y="10338"/>
                    <a:pt x="6487" y="10338"/>
                  </a:cubicBezTo>
                  <a:lnTo>
                    <a:pt x="4525" y="10338"/>
                  </a:lnTo>
                  <a:cubicBezTo>
                    <a:pt x="4427" y="10338"/>
                    <a:pt x="4336" y="10364"/>
                    <a:pt x="4251" y="10416"/>
                  </a:cubicBezTo>
                  <a:lnTo>
                    <a:pt x="2766" y="11371"/>
                  </a:lnTo>
                  <a:lnTo>
                    <a:pt x="1217" y="9828"/>
                  </a:lnTo>
                  <a:lnTo>
                    <a:pt x="5813" y="3832"/>
                  </a:lnTo>
                  <a:cubicBezTo>
                    <a:pt x="5879" y="3747"/>
                    <a:pt x="5918" y="3636"/>
                    <a:pt x="5918" y="3531"/>
                  </a:cubicBezTo>
                  <a:lnTo>
                    <a:pt x="5918" y="1092"/>
                  </a:lnTo>
                  <a:close/>
                  <a:moveTo>
                    <a:pt x="14523" y="20506"/>
                  </a:moveTo>
                  <a:cubicBezTo>
                    <a:pt x="15452" y="20506"/>
                    <a:pt x="16210" y="21264"/>
                    <a:pt x="16210" y="22193"/>
                  </a:cubicBezTo>
                  <a:lnTo>
                    <a:pt x="16210" y="22722"/>
                  </a:lnTo>
                  <a:lnTo>
                    <a:pt x="2609" y="22722"/>
                  </a:lnTo>
                  <a:lnTo>
                    <a:pt x="2609" y="22193"/>
                  </a:lnTo>
                  <a:cubicBezTo>
                    <a:pt x="2609" y="21264"/>
                    <a:pt x="3361" y="20506"/>
                    <a:pt x="4296" y="20506"/>
                  </a:cubicBezTo>
                  <a:close/>
                  <a:moveTo>
                    <a:pt x="5415" y="0"/>
                  </a:moveTo>
                  <a:cubicBezTo>
                    <a:pt x="5140" y="0"/>
                    <a:pt x="4911" y="229"/>
                    <a:pt x="4911" y="504"/>
                  </a:cubicBezTo>
                  <a:lnTo>
                    <a:pt x="4911" y="3355"/>
                  </a:lnTo>
                  <a:lnTo>
                    <a:pt x="151" y="9560"/>
                  </a:lnTo>
                  <a:cubicBezTo>
                    <a:pt x="1" y="9763"/>
                    <a:pt x="14" y="10044"/>
                    <a:pt x="197" y="10227"/>
                  </a:cubicBezTo>
                  <a:lnTo>
                    <a:pt x="2341" y="12371"/>
                  </a:lnTo>
                  <a:cubicBezTo>
                    <a:pt x="2436" y="12469"/>
                    <a:pt x="2562" y="12520"/>
                    <a:pt x="2691" y="12520"/>
                  </a:cubicBezTo>
                  <a:cubicBezTo>
                    <a:pt x="2787" y="12520"/>
                    <a:pt x="2883" y="12492"/>
                    <a:pt x="2969" y="12437"/>
                  </a:cubicBezTo>
                  <a:lnTo>
                    <a:pt x="4676" y="11345"/>
                  </a:lnTo>
                  <a:lnTo>
                    <a:pt x="6487" y="11345"/>
                  </a:lnTo>
                  <a:cubicBezTo>
                    <a:pt x="6605" y="11345"/>
                    <a:pt x="6722" y="11332"/>
                    <a:pt x="6840" y="11319"/>
                  </a:cubicBezTo>
                  <a:lnTo>
                    <a:pt x="6840" y="12417"/>
                  </a:lnTo>
                  <a:cubicBezTo>
                    <a:pt x="6840" y="14078"/>
                    <a:pt x="5879" y="15621"/>
                    <a:pt x="4388" y="16354"/>
                  </a:cubicBezTo>
                  <a:cubicBezTo>
                    <a:pt x="4211" y="16439"/>
                    <a:pt x="4107" y="16615"/>
                    <a:pt x="4107" y="16805"/>
                  </a:cubicBezTo>
                  <a:lnTo>
                    <a:pt x="4107" y="19505"/>
                  </a:lnTo>
                  <a:cubicBezTo>
                    <a:pt x="2708" y="19603"/>
                    <a:pt x="1596" y="20767"/>
                    <a:pt x="1596" y="22193"/>
                  </a:cubicBezTo>
                  <a:lnTo>
                    <a:pt x="1596" y="23226"/>
                  </a:lnTo>
                  <a:cubicBezTo>
                    <a:pt x="1596" y="23500"/>
                    <a:pt x="1825" y="23729"/>
                    <a:pt x="2099" y="23729"/>
                  </a:cubicBezTo>
                  <a:lnTo>
                    <a:pt x="16714" y="23729"/>
                  </a:lnTo>
                  <a:cubicBezTo>
                    <a:pt x="16995" y="23729"/>
                    <a:pt x="17217" y="23500"/>
                    <a:pt x="17217" y="23226"/>
                  </a:cubicBezTo>
                  <a:lnTo>
                    <a:pt x="17217" y="22193"/>
                  </a:lnTo>
                  <a:cubicBezTo>
                    <a:pt x="17217" y="20878"/>
                    <a:pt x="16275" y="19780"/>
                    <a:pt x="15027" y="19544"/>
                  </a:cubicBezTo>
                  <a:lnTo>
                    <a:pt x="15027" y="9848"/>
                  </a:lnTo>
                  <a:cubicBezTo>
                    <a:pt x="15027" y="5833"/>
                    <a:pt x="11895" y="2537"/>
                    <a:pt x="7939" y="2282"/>
                  </a:cubicBezTo>
                  <a:cubicBezTo>
                    <a:pt x="7814" y="1007"/>
                    <a:pt x="6729" y="0"/>
                    <a:pt x="5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4"/>
            <p:cNvSpPr/>
            <p:nvPr/>
          </p:nvSpPr>
          <p:spPr>
            <a:xfrm>
              <a:off x="6588096" y="4608410"/>
              <a:ext cx="17789" cy="17789"/>
            </a:xfrm>
            <a:custGeom>
              <a:avLst/>
              <a:gdLst/>
              <a:ahLst/>
              <a:cxnLst/>
              <a:rect l="l" t="t" r="r" b="b"/>
              <a:pathLst>
                <a:path w="1008" h="1008" extrusionOk="0">
                  <a:moveTo>
                    <a:pt x="504" y="1"/>
                  </a:moveTo>
                  <a:cubicBezTo>
                    <a:pt x="373" y="1"/>
                    <a:pt x="242" y="53"/>
                    <a:pt x="150" y="145"/>
                  </a:cubicBezTo>
                  <a:cubicBezTo>
                    <a:pt x="59" y="236"/>
                    <a:pt x="0" y="367"/>
                    <a:pt x="0" y="504"/>
                  </a:cubicBezTo>
                  <a:cubicBezTo>
                    <a:pt x="0" y="635"/>
                    <a:pt x="59" y="766"/>
                    <a:pt x="150" y="857"/>
                  </a:cubicBezTo>
                  <a:cubicBezTo>
                    <a:pt x="242" y="949"/>
                    <a:pt x="373" y="1008"/>
                    <a:pt x="504" y="1008"/>
                  </a:cubicBezTo>
                  <a:cubicBezTo>
                    <a:pt x="641" y="1008"/>
                    <a:pt x="772" y="949"/>
                    <a:pt x="863" y="857"/>
                  </a:cubicBezTo>
                  <a:cubicBezTo>
                    <a:pt x="955" y="766"/>
                    <a:pt x="1007" y="635"/>
                    <a:pt x="1007" y="504"/>
                  </a:cubicBezTo>
                  <a:cubicBezTo>
                    <a:pt x="1007" y="367"/>
                    <a:pt x="955" y="236"/>
                    <a:pt x="863" y="145"/>
                  </a:cubicBezTo>
                  <a:cubicBezTo>
                    <a:pt x="772" y="53"/>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4"/>
            <p:cNvSpPr/>
            <p:nvPr/>
          </p:nvSpPr>
          <p:spPr>
            <a:xfrm>
              <a:off x="6437849" y="4465550"/>
              <a:ext cx="398233" cy="329232"/>
            </a:xfrm>
            <a:custGeom>
              <a:avLst/>
              <a:gdLst/>
              <a:ahLst/>
              <a:cxnLst/>
              <a:rect l="l" t="t" r="r" b="b"/>
              <a:pathLst>
                <a:path w="22566" h="18656" extrusionOk="0">
                  <a:moveTo>
                    <a:pt x="11280" y="1"/>
                  </a:moveTo>
                  <a:cubicBezTo>
                    <a:pt x="8272" y="1"/>
                    <a:pt x="5434" y="1178"/>
                    <a:pt x="3303" y="3310"/>
                  </a:cubicBezTo>
                  <a:cubicBezTo>
                    <a:pt x="1171" y="5441"/>
                    <a:pt x="1" y="8272"/>
                    <a:pt x="1" y="11287"/>
                  </a:cubicBezTo>
                  <a:cubicBezTo>
                    <a:pt x="1" y="13098"/>
                    <a:pt x="413" y="14824"/>
                    <a:pt x="1236" y="16426"/>
                  </a:cubicBezTo>
                  <a:cubicBezTo>
                    <a:pt x="1439" y="16832"/>
                    <a:pt x="1681" y="17231"/>
                    <a:pt x="1936" y="17610"/>
                  </a:cubicBezTo>
                  <a:cubicBezTo>
                    <a:pt x="2035" y="17754"/>
                    <a:pt x="2196" y="17833"/>
                    <a:pt x="2358" y="17833"/>
                  </a:cubicBezTo>
                  <a:cubicBezTo>
                    <a:pt x="2454" y="17833"/>
                    <a:pt x="2551" y="17805"/>
                    <a:pt x="2636" y="17747"/>
                  </a:cubicBezTo>
                  <a:cubicBezTo>
                    <a:pt x="2865" y="17590"/>
                    <a:pt x="2923" y="17276"/>
                    <a:pt x="2773" y="17047"/>
                  </a:cubicBezTo>
                  <a:cubicBezTo>
                    <a:pt x="2538" y="16701"/>
                    <a:pt x="2322" y="16335"/>
                    <a:pt x="2132" y="15962"/>
                  </a:cubicBezTo>
                  <a:cubicBezTo>
                    <a:pt x="1387" y="14510"/>
                    <a:pt x="1008" y="12935"/>
                    <a:pt x="1008" y="11287"/>
                  </a:cubicBezTo>
                  <a:cubicBezTo>
                    <a:pt x="1008" y="5624"/>
                    <a:pt x="5617" y="1008"/>
                    <a:pt x="11280" y="1008"/>
                  </a:cubicBezTo>
                  <a:cubicBezTo>
                    <a:pt x="16949" y="1008"/>
                    <a:pt x="21559" y="5624"/>
                    <a:pt x="21559" y="11287"/>
                  </a:cubicBezTo>
                  <a:cubicBezTo>
                    <a:pt x="21559" y="12902"/>
                    <a:pt x="21199" y="14445"/>
                    <a:pt x="20480" y="15877"/>
                  </a:cubicBezTo>
                  <a:cubicBezTo>
                    <a:pt x="20133" y="16570"/>
                    <a:pt x="19702" y="17231"/>
                    <a:pt x="19212" y="17832"/>
                  </a:cubicBezTo>
                  <a:cubicBezTo>
                    <a:pt x="19028" y="18041"/>
                    <a:pt x="19061" y="18362"/>
                    <a:pt x="19277" y="18538"/>
                  </a:cubicBezTo>
                  <a:cubicBezTo>
                    <a:pt x="19368" y="18617"/>
                    <a:pt x="19486" y="18656"/>
                    <a:pt x="19597" y="18656"/>
                  </a:cubicBezTo>
                  <a:cubicBezTo>
                    <a:pt x="19741" y="18656"/>
                    <a:pt x="19885" y="18591"/>
                    <a:pt x="19983" y="18473"/>
                  </a:cubicBezTo>
                  <a:cubicBezTo>
                    <a:pt x="20532" y="17812"/>
                    <a:pt x="20997" y="17093"/>
                    <a:pt x="21382" y="16328"/>
                  </a:cubicBezTo>
                  <a:cubicBezTo>
                    <a:pt x="22167" y="14752"/>
                    <a:pt x="22566" y="13059"/>
                    <a:pt x="22566" y="11287"/>
                  </a:cubicBezTo>
                  <a:cubicBezTo>
                    <a:pt x="22566" y="8272"/>
                    <a:pt x="21395" y="5441"/>
                    <a:pt x="19264" y="3310"/>
                  </a:cubicBezTo>
                  <a:cubicBezTo>
                    <a:pt x="17132" y="1178"/>
                    <a:pt x="14294" y="1"/>
                    <a:pt x="11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6488390" y="4786020"/>
              <a:ext cx="19748" cy="17895"/>
            </a:xfrm>
            <a:custGeom>
              <a:avLst/>
              <a:gdLst/>
              <a:ahLst/>
              <a:cxnLst/>
              <a:rect l="l" t="t" r="r" b="b"/>
              <a:pathLst>
                <a:path w="1119" h="1014" extrusionOk="0">
                  <a:moveTo>
                    <a:pt x="562" y="1"/>
                  </a:moveTo>
                  <a:cubicBezTo>
                    <a:pt x="438" y="1"/>
                    <a:pt x="314" y="46"/>
                    <a:pt x="216" y="137"/>
                  </a:cubicBezTo>
                  <a:cubicBezTo>
                    <a:pt x="7" y="320"/>
                    <a:pt x="1" y="641"/>
                    <a:pt x="190" y="843"/>
                  </a:cubicBezTo>
                  <a:cubicBezTo>
                    <a:pt x="190" y="843"/>
                    <a:pt x="190" y="850"/>
                    <a:pt x="190" y="850"/>
                  </a:cubicBezTo>
                  <a:cubicBezTo>
                    <a:pt x="288" y="955"/>
                    <a:pt x="426" y="1014"/>
                    <a:pt x="563" y="1014"/>
                  </a:cubicBezTo>
                  <a:cubicBezTo>
                    <a:pt x="681" y="1014"/>
                    <a:pt x="805" y="968"/>
                    <a:pt x="903" y="876"/>
                  </a:cubicBezTo>
                  <a:cubicBezTo>
                    <a:pt x="1106" y="687"/>
                    <a:pt x="1119" y="366"/>
                    <a:pt x="929" y="163"/>
                  </a:cubicBezTo>
                  <a:cubicBezTo>
                    <a:pt x="830" y="55"/>
                    <a:pt x="696"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4"/>
            <p:cNvSpPr/>
            <p:nvPr/>
          </p:nvSpPr>
          <p:spPr>
            <a:xfrm>
              <a:off x="6685367" y="4740770"/>
              <a:ext cx="17789" cy="17789"/>
            </a:xfrm>
            <a:custGeom>
              <a:avLst/>
              <a:gdLst/>
              <a:ahLst/>
              <a:cxnLst/>
              <a:rect l="l" t="t" r="r" b="b"/>
              <a:pathLst>
                <a:path w="1008" h="1008" extrusionOk="0">
                  <a:moveTo>
                    <a:pt x="504" y="1"/>
                  </a:moveTo>
                  <a:cubicBezTo>
                    <a:pt x="373" y="1"/>
                    <a:pt x="242" y="60"/>
                    <a:pt x="151" y="151"/>
                  </a:cubicBezTo>
                  <a:cubicBezTo>
                    <a:pt x="59" y="243"/>
                    <a:pt x="0" y="374"/>
                    <a:pt x="0" y="504"/>
                  </a:cubicBezTo>
                  <a:cubicBezTo>
                    <a:pt x="0" y="642"/>
                    <a:pt x="59" y="766"/>
                    <a:pt x="151" y="864"/>
                  </a:cubicBezTo>
                  <a:cubicBezTo>
                    <a:pt x="242" y="955"/>
                    <a:pt x="373" y="1008"/>
                    <a:pt x="504" y="1008"/>
                  </a:cubicBezTo>
                  <a:cubicBezTo>
                    <a:pt x="641" y="1008"/>
                    <a:pt x="772" y="955"/>
                    <a:pt x="863" y="864"/>
                  </a:cubicBezTo>
                  <a:cubicBezTo>
                    <a:pt x="955" y="772"/>
                    <a:pt x="1007" y="642"/>
                    <a:pt x="1007" y="504"/>
                  </a:cubicBezTo>
                  <a:cubicBezTo>
                    <a:pt x="1007" y="374"/>
                    <a:pt x="955" y="243"/>
                    <a:pt x="863" y="151"/>
                  </a:cubicBezTo>
                  <a:cubicBezTo>
                    <a:pt x="772" y="60"/>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4"/>
          <p:cNvGrpSpPr/>
          <p:nvPr/>
        </p:nvGrpSpPr>
        <p:grpSpPr>
          <a:xfrm>
            <a:off x="2941025" y="3507541"/>
            <a:ext cx="335425" cy="334019"/>
            <a:chOff x="5859625" y="4493134"/>
            <a:chExt cx="456982" cy="455129"/>
          </a:xfrm>
        </p:grpSpPr>
        <p:sp>
          <p:nvSpPr>
            <p:cNvPr id="2035" name="Google Shape;2035;p44"/>
            <p:cNvSpPr/>
            <p:nvPr/>
          </p:nvSpPr>
          <p:spPr>
            <a:xfrm>
              <a:off x="6163225" y="4751624"/>
              <a:ext cx="64749" cy="53331"/>
            </a:xfrm>
            <a:custGeom>
              <a:avLst/>
              <a:gdLst/>
              <a:ahLst/>
              <a:cxnLst/>
              <a:rect l="l" t="t" r="r" b="b"/>
              <a:pathLst>
                <a:path w="3669" h="3022" extrusionOk="0">
                  <a:moveTo>
                    <a:pt x="1517" y="0"/>
                  </a:moveTo>
                  <a:cubicBezTo>
                    <a:pt x="1210" y="0"/>
                    <a:pt x="922" y="151"/>
                    <a:pt x="746" y="412"/>
                  </a:cubicBezTo>
                  <a:lnTo>
                    <a:pt x="151" y="1308"/>
                  </a:lnTo>
                  <a:cubicBezTo>
                    <a:pt x="0" y="1537"/>
                    <a:pt x="59" y="1851"/>
                    <a:pt x="295" y="2001"/>
                  </a:cubicBezTo>
                  <a:cubicBezTo>
                    <a:pt x="380" y="2060"/>
                    <a:pt x="476" y="2087"/>
                    <a:pt x="572" y="2087"/>
                  </a:cubicBezTo>
                  <a:cubicBezTo>
                    <a:pt x="735" y="2087"/>
                    <a:pt x="896" y="2008"/>
                    <a:pt x="994" y="1864"/>
                  </a:cubicBezTo>
                  <a:lnTo>
                    <a:pt x="1517" y="1073"/>
                  </a:lnTo>
                  <a:lnTo>
                    <a:pt x="2675" y="2799"/>
                  </a:lnTo>
                  <a:cubicBezTo>
                    <a:pt x="2773" y="2943"/>
                    <a:pt x="2930" y="3021"/>
                    <a:pt x="3093" y="3021"/>
                  </a:cubicBezTo>
                  <a:cubicBezTo>
                    <a:pt x="3191" y="3021"/>
                    <a:pt x="3283" y="2995"/>
                    <a:pt x="3374" y="2936"/>
                  </a:cubicBezTo>
                  <a:cubicBezTo>
                    <a:pt x="3603" y="2786"/>
                    <a:pt x="3669" y="2472"/>
                    <a:pt x="3512" y="2243"/>
                  </a:cubicBezTo>
                  <a:lnTo>
                    <a:pt x="2296" y="412"/>
                  </a:lnTo>
                  <a:cubicBezTo>
                    <a:pt x="2119" y="151"/>
                    <a:pt x="1831"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4"/>
            <p:cNvSpPr/>
            <p:nvPr/>
          </p:nvSpPr>
          <p:spPr>
            <a:xfrm>
              <a:off x="6227849" y="4815545"/>
              <a:ext cx="17789" cy="17789"/>
            </a:xfrm>
            <a:custGeom>
              <a:avLst/>
              <a:gdLst/>
              <a:ahLst/>
              <a:cxnLst/>
              <a:rect l="l" t="t" r="r" b="b"/>
              <a:pathLst>
                <a:path w="1008" h="1008" extrusionOk="0">
                  <a:moveTo>
                    <a:pt x="504" y="1"/>
                  </a:moveTo>
                  <a:cubicBezTo>
                    <a:pt x="373" y="1"/>
                    <a:pt x="242" y="53"/>
                    <a:pt x="144" y="151"/>
                  </a:cubicBezTo>
                  <a:cubicBezTo>
                    <a:pt x="52" y="243"/>
                    <a:pt x="0" y="374"/>
                    <a:pt x="0" y="504"/>
                  </a:cubicBezTo>
                  <a:cubicBezTo>
                    <a:pt x="0" y="642"/>
                    <a:pt x="52" y="766"/>
                    <a:pt x="144" y="864"/>
                  </a:cubicBezTo>
                  <a:cubicBezTo>
                    <a:pt x="242" y="956"/>
                    <a:pt x="373" y="1008"/>
                    <a:pt x="504" y="1008"/>
                  </a:cubicBezTo>
                  <a:cubicBezTo>
                    <a:pt x="634" y="1008"/>
                    <a:pt x="765" y="956"/>
                    <a:pt x="857" y="864"/>
                  </a:cubicBezTo>
                  <a:cubicBezTo>
                    <a:pt x="955" y="766"/>
                    <a:pt x="1007" y="642"/>
                    <a:pt x="1007" y="504"/>
                  </a:cubicBezTo>
                  <a:cubicBezTo>
                    <a:pt x="1007" y="374"/>
                    <a:pt x="955" y="243"/>
                    <a:pt x="857" y="151"/>
                  </a:cubicBezTo>
                  <a:cubicBezTo>
                    <a:pt x="765" y="53"/>
                    <a:pt x="63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4"/>
            <p:cNvSpPr/>
            <p:nvPr/>
          </p:nvSpPr>
          <p:spPr>
            <a:xfrm>
              <a:off x="5859625" y="4493134"/>
              <a:ext cx="456982" cy="455129"/>
            </a:xfrm>
            <a:custGeom>
              <a:avLst/>
              <a:gdLst/>
              <a:ahLst/>
              <a:cxnLst/>
              <a:rect l="l" t="t" r="r" b="b"/>
              <a:pathLst>
                <a:path w="25895" h="25790" extrusionOk="0">
                  <a:moveTo>
                    <a:pt x="16027" y="3192"/>
                  </a:moveTo>
                  <a:cubicBezTo>
                    <a:pt x="16361" y="3192"/>
                    <a:pt x="16636" y="3460"/>
                    <a:pt x="16636" y="3793"/>
                  </a:cubicBezTo>
                  <a:lnTo>
                    <a:pt x="16636" y="3996"/>
                  </a:lnTo>
                  <a:cubicBezTo>
                    <a:pt x="16636" y="4329"/>
                    <a:pt x="16361" y="4597"/>
                    <a:pt x="16027" y="4597"/>
                  </a:cubicBezTo>
                  <a:cubicBezTo>
                    <a:pt x="15694" y="4597"/>
                    <a:pt x="15426" y="4329"/>
                    <a:pt x="15426" y="3996"/>
                  </a:cubicBezTo>
                  <a:lnTo>
                    <a:pt x="15426" y="3793"/>
                  </a:lnTo>
                  <a:cubicBezTo>
                    <a:pt x="15426" y="3460"/>
                    <a:pt x="15694" y="3192"/>
                    <a:pt x="16027" y="3192"/>
                  </a:cubicBezTo>
                  <a:close/>
                  <a:moveTo>
                    <a:pt x="16629" y="5604"/>
                  </a:moveTo>
                  <a:cubicBezTo>
                    <a:pt x="17466" y="5604"/>
                    <a:pt x="18146" y="6291"/>
                    <a:pt x="18146" y="7128"/>
                  </a:cubicBezTo>
                  <a:lnTo>
                    <a:pt x="18146" y="7252"/>
                  </a:lnTo>
                  <a:lnTo>
                    <a:pt x="13915" y="7252"/>
                  </a:lnTo>
                  <a:lnTo>
                    <a:pt x="13915" y="7128"/>
                  </a:lnTo>
                  <a:cubicBezTo>
                    <a:pt x="13915" y="6291"/>
                    <a:pt x="14595" y="5604"/>
                    <a:pt x="15432" y="5604"/>
                  </a:cubicBezTo>
                  <a:close/>
                  <a:moveTo>
                    <a:pt x="21402" y="1008"/>
                  </a:moveTo>
                  <a:lnTo>
                    <a:pt x="20350" y="3963"/>
                  </a:lnTo>
                  <a:cubicBezTo>
                    <a:pt x="20310" y="4074"/>
                    <a:pt x="20310" y="4192"/>
                    <a:pt x="20350" y="4303"/>
                  </a:cubicBezTo>
                  <a:lnTo>
                    <a:pt x="21402" y="7252"/>
                  </a:lnTo>
                  <a:lnTo>
                    <a:pt x="19153" y="7252"/>
                  </a:lnTo>
                  <a:lnTo>
                    <a:pt x="19153" y="7128"/>
                  </a:lnTo>
                  <a:cubicBezTo>
                    <a:pt x="19153" y="6023"/>
                    <a:pt x="18447" y="5088"/>
                    <a:pt x="17459" y="4741"/>
                  </a:cubicBezTo>
                  <a:cubicBezTo>
                    <a:pt x="17577" y="4519"/>
                    <a:pt x="17643" y="4264"/>
                    <a:pt x="17643" y="3996"/>
                  </a:cubicBezTo>
                  <a:lnTo>
                    <a:pt x="17643" y="3793"/>
                  </a:lnTo>
                  <a:cubicBezTo>
                    <a:pt x="17643" y="2904"/>
                    <a:pt x="16917" y="2185"/>
                    <a:pt x="16027" y="2185"/>
                  </a:cubicBezTo>
                  <a:cubicBezTo>
                    <a:pt x="15138" y="2185"/>
                    <a:pt x="14419" y="2904"/>
                    <a:pt x="14419" y="3793"/>
                  </a:cubicBezTo>
                  <a:lnTo>
                    <a:pt x="14419" y="3996"/>
                  </a:lnTo>
                  <a:cubicBezTo>
                    <a:pt x="14419" y="4264"/>
                    <a:pt x="14484" y="4519"/>
                    <a:pt x="14602" y="4741"/>
                  </a:cubicBezTo>
                  <a:cubicBezTo>
                    <a:pt x="13615" y="5088"/>
                    <a:pt x="12908" y="6023"/>
                    <a:pt x="12908" y="7128"/>
                  </a:cubicBezTo>
                  <a:lnTo>
                    <a:pt x="12908" y="7252"/>
                  </a:lnTo>
                  <a:lnTo>
                    <a:pt x="11038" y="7252"/>
                  </a:lnTo>
                  <a:lnTo>
                    <a:pt x="11038" y="1008"/>
                  </a:lnTo>
                  <a:close/>
                  <a:moveTo>
                    <a:pt x="10600" y="10482"/>
                  </a:moveTo>
                  <a:lnTo>
                    <a:pt x="20134" y="24782"/>
                  </a:lnTo>
                  <a:lnTo>
                    <a:pt x="1060" y="24789"/>
                  </a:lnTo>
                  <a:cubicBezTo>
                    <a:pt x="1060" y="24789"/>
                    <a:pt x="1060" y="24789"/>
                    <a:pt x="1067" y="24782"/>
                  </a:cubicBezTo>
                  <a:lnTo>
                    <a:pt x="10600" y="10482"/>
                  </a:lnTo>
                  <a:close/>
                  <a:moveTo>
                    <a:pt x="10535" y="1"/>
                  </a:moveTo>
                  <a:cubicBezTo>
                    <a:pt x="10254" y="1"/>
                    <a:pt x="10031" y="223"/>
                    <a:pt x="10031" y="504"/>
                  </a:cubicBezTo>
                  <a:lnTo>
                    <a:pt x="10031" y="9573"/>
                  </a:lnTo>
                  <a:cubicBezTo>
                    <a:pt x="10031" y="9600"/>
                    <a:pt x="10031" y="9619"/>
                    <a:pt x="10038" y="9645"/>
                  </a:cubicBezTo>
                  <a:cubicBezTo>
                    <a:pt x="9927" y="9717"/>
                    <a:pt x="9835" y="9809"/>
                    <a:pt x="9763" y="9920"/>
                  </a:cubicBezTo>
                  <a:lnTo>
                    <a:pt x="223" y="24227"/>
                  </a:lnTo>
                  <a:cubicBezTo>
                    <a:pt x="21" y="24534"/>
                    <a:pt x="1" y="24933"/>
                    <a:pt x="178" y="25260"/>
                  </a:cubicBezTo>
                  <a:cubicBezTo>
                    <a:pt x="348" y="25587"/>
                    <a:pt x="694" y="25789"/>
                    <a:pt x="1060" y="25789"/>
                  </a:cubicBezTo>
                  <a:lnTo>
                    <a:pt x="24920" y="25789"/>
                  </a:lnTo>
                  <a:cubicBezTo>
                    <a:pt x="25260" y="25789"/>
                    <a:pt x="25574" y="25606"/>
                    <a:pt x="25737" y="25299"/>
                  </a:cubicBezTo>
                  <a:cubicBezTo>
                    <a:pt x="25894" y="24998"/>
                    <a:pt x="25881" y="24632"/>
                    <a:pt x="25692" y="24351"/>
                  </a:cubicBezTo>
                  <a:lnTo>
                    <a:pt x="22847" y="20081"/>
                  </a:lnTo>
                  <a:cubicBezTo>
                    <a:pt x="22749" y="19937"/>
                    <a:pt x="22591" y="19858"/>
                    <a:pt x="22428" y="19858"/>
                  </a:cubicBezTo>
                  <a:cubicBezTo>
                    <a:pt x="22332" y="19858"/>
                    <a:pt x="22235" y="19886"/>
                    <a:pt x="22148" y="19944"/>
                  </a:cubicBezTo>
                  <a:cubicBezTo>
                    <a:pt x="21919" y="20101"/>
                    <a:pt x="21853" y="20408"/>
                    <a:pt x="22010" y="20643"/>
                  </a:cubicBezTo>
                  <a:lnTo>
                    <a:pt x="24770" y="24782"/>
                  </a:lnTo>
                  <a:lnTo>
                    <a:pt x="21350" y="24782"/>
                  </a:lnTo>
                  <a:lnTo>
                    <a:pt x="11437" y="9920"/>
                  </a:lnTo>
                  <a:cubicBezTo>
                    <a:pt x="11339" y="9770"/>
                    <a:pt x="11195" y="9652"/>
                    <a:pt x="11038" y="9573"/>
                  </a:cubicBezTo>
                  <a:lnTo>
                    <a:pt x="11038" y="8259"/>
                  </a:lnTo>
                  <a:lnTo>
                    <a:pt x="22122" y="8259"/>
                  </a:lnTo>
                  <a:cubicBezTo>
                    <a:pt x="22285" y="8259"/>
                    <a:pt x="22435" y="8181"/>
                    <a:pt x="22527" y="8050"/>
                  </a:cubicBezTo>
                  <a:cubicBezTo>
                    <a:pt x="22625" y="7913"/>
                    <a:pt x="22651" y="7743"/>
                    <a:pt x="22592" y="7586"/>
                  </a:cubicBezTo>
                  <a:lnTo>
                    <a:pt x="21363" y="4133"/>
                  </a:lnTo>
                  <a:lnTo>
                    <a:pt x="22592" y="674"/>
                  </a:lnTo>
                  <a:cubicBezTo>
                    <a:pt x="22651" y="517"/>
                    <a:pt x="22625" y="347"/>
                    <a:pt x="22527" y="216"/>
                  </a:cubicBezTo>
                  <a:cubicBezTo>
                    <a:pt x="22435" y="79"/>
                    <a:pt x="22285" y="1"/>
                    <a:pt x="2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4"/>
            <p:cNvSpPr/>
            <p:nvPr/>
          </p:nvSpPr>
          <p:spPr>
            <a:xfrm>
              <a:off x="6006643" y="4770542"/>
              <a:ext cx="17789" cy="17789"/>
            </a:xfrm>
            <a:custGeom>
              <a:avLst/>
              <a:gdLst/>
              <a:ahLst/>
              <a:cxnLst/>
              <a:rect l="l" t="t" r="r" b="b"/>
              <a:pathLst>
                <a:path w="1008" h="1008" extrusionOk="0">
                  <a:moveTo>
                    <a:pt x="504" y="1"/>
                  </a:moveTo>
                  <a:cubicBezTo>
                    <a:pt x="373" y="1"/>
                    <a:pt x="242" y="53"/>
                    <a:pt x="151" y="145"/>
                  </a:cubicBezTo>
                  <a:cubicBezTo>
                    <a:pt x="59" y="236"/>
                    <a:pt x="0" y="367"/>
                    <a:pt x="0" y="504"/>
                  </a:cubicBezTo>
                  <a:cubicBezTo>
                    <a:pt x="0" y="635"/>
                    <a:pt x="59" y="766"/>
                    <a:pt x="151" y="857"/>
                  </a:cubicBezTo>
                  <a:cubicBezTo>
                    <a:pt x="242" y="949"/>
                    <a:pt x="373" y="1008"/>
                    <a:pt x="504" y="1008"/>
                  </a:cubicBezTo>
                  <a:cubicBezTo>
                    <a:pt x="641" y="1008"/>
                    <a:pt x="765" y="949"/>
                    <a:pt x="863" y="857"/>
                  </a:cubicBezTo>
                  <a:cubicBezTo>
                    <a:pt x="955" y="766"/>
                    <a:pt x="1007" y="635"/>
                    <a:pt x="1007" y="504"/>
                  </a:cubicBezTo>
                  <a:cubicBezTo>
                    <a:pt x="1007" y="367"/>
                    <a:pt x="955" y="236"/>
                    <a:pt x="863" y="145"/>
                  </a:cubicBezTo>
                  <a:cubicBezTo>
                    <a:pt x="765" y="53"/>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5944437" y="4795391"/>
              <a:ext cx="63955" cy="83420"/>
            </a:xfrm>
            <a:custGeom>
              <a:avLst/>
              <a:gdLst/>
              <a:ahLst/>
              <a:cxnLst/>
              <a:rect l="l" t="t" r="r" b="b"/>
              <a:pathLst>
                <a:path w="3624" h="4727" extrusionOk="0">
                  <a:moveTo>
                    <a:pt x="3050" y="1"/>
                  </a:moveTo>
                  <a:cubicBezTo>
                    <a:pt x="2887" y="1"/>
                    <a:pt x="2728" y="79"/>
                    <a:pt x="2630" y="227"/>
                  </a:cubicBezTo>
                  <a:lnTo>
                    <a:pt x="151" y="3941"/>
                  </a:lnTo>
                  <a:cubicBezTo>
                    <a:pt x="1" y="4170"/>
                    <a:pt x="60" y="4484"/>
                    <a:pt x="295" y="4641"/>
                  </a:cubicBezTo>
                  <a:cubicBezTo>
                    <a:pt x="380" y="4693"/>
                    <a:pt x="472" y="4726"/>
                    <a:pt x="570" y="4726"/>
                  </a:cubicBezTo>
                  <a:cubicBezTo>
                    <a:pt x="733" y="4726"/>
                    <a:pt x="897" y="4648"/>
                    <a:pt x="988" y="4497"/>
                  </a:cubicBezTo>
                  <a:lnTo>
                    <a:pt x="3466" y="783"/>
                  </a:lnTo>
                  <a:cubicBezTo>
                    <a:pt x="3623" y="554"/>
                    <a:pt x="3558" y="241"/>
                    <a:pt x="3329" y="84"/>
                  </a:cubicBezTo>
                  <a:cubicBezTo>
                    <a:pt x="3242" y="28"/>
                    <a:pt x="3145" y="1"/>
                    <a:pt x="30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2">
            <a:extLst>
              <a:ext uri="{FF2B5EF4-FFF2-40B4-BE49-F238E27FC236}">
                <a16:creationId xmlns:a16="http://schemas.microsoft.com/office/drawing/2014/main" id="{8294098E-F290-4A90-8072-84A54AFF22F1}"/>
              </a:ext>
            </a:extLst>
          </p:cNvPr>
          <p:cNvSpPr>
            <a:spLocks noGrp="1"/>
          </p:cNvSpPr>
          <p:nvPr>
            <p:ph type="title"/>
          </p:nvPr>
        </p:nvSpPr>
        <p:spPr/>
        <p:txBody>
          <a:bodyPr/>
          <a:lstStyle/>
          <a:p>
            <a:r>
              <a:rPr lang="en-US" sz="3200" dirty="0">
                <a:solidFill>
                  <a:schemeClr val="tx2"/>
                </a:solidFill>
              </a:rPr>
              <a:t>SAMPLE OF OUR RESULTS </a:t>
            </a:r>
            <a:endParaRPr lang="ar-SA" sz="3200" dirty="0">
              <a:solidFill>
                <a:schemeClr val="tx2"/>
              </a:solidFill>
            </a:endParaRPr>
          </a:p>
        </p:txBody>
      </p:sp>
      <p:pic>
        <p:nvPicPr>
          <p:cNvPr id="41" name="Picture 10" descr="Graphical user interface, application&#10;&#10;Description automatically generated">
            <a:extLst>
              <a:ext uri="{FF2B5EF4-FFF2-40B4-BE49-F238E27FC236}">
                <a16:creationId xmlns:a16="http://schemas.microsoft.com/office/drawing/2014/main" id="{157D071A-791B-4468-B70E-F41FE890851C}"/>
              </a:ext>
            </a:extLst>
          </p:cNvPr>
          <p:cNvPicPr>
            <a:picLocks noChangeAspect="1"/>
          </p:cNvPicPr>
          <p:nvPr/>
        </p:nvPicPr>
        <p:blipFill rotWithShape="1">
          <a:blip r:embed="rId3">
            <a:extLst>
              <a:ext uri="{28A0092B-C50C-407E-A947-70E740481C1C}">
                <a14:useLocalDpi xmlns:a14="http://schemas.microsoft.com/office/drawing/2010/main" val="0"/>
              </a:ext>
            </a:extLst>
          </a:blip>
          <a:srcRect t="9032" r="7051"/>
          <a:stretch/>
        </p:blipFill>
        <p:spPr>
          <a:xfrm>
            <a:off x="745475" y="1266940"/>
            <a:ext cx="7649378" cy="3790900"/>
          </a:xfrm>
          <a:prstGeom prst="rect">
            <a:avLst/>
          </a:prstGeom>
          <a:solidFill>
            <a:schemeClr val="accent1"/>
          </a:solidFill>
        </p:spPr>
      </p:pic>
    </p:spTree>
    <p:extLst>
      <p:ext uri="{BB962C8B-B14F-4D97-AF65-F5344CB8AC3E}">
        <p14:creationId xmlns:p14="http://schemas.microsoft.com/office/powerpoint/2010/main" val="100867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0"/>
        <p:cNvGrpSpPr/>
        <p:nvPr/>
      </p:nvGrpSpPr>
      <p:grpSpPr>
        <a:xfrm>
          <a:off x="0" y="0"/>
          <a:ext cx="0" cy="0"/>
          <a:chOff x="0" y="0"/>
          <a:chExt cx="0" cy="0"/>
        </a:xfrm>
      </p:grpSpPr>
      <p:sp>
        <p:nvSpPr>
          <p:cNvPr id="2001" name="Google Shape;2001;p44"/>
          <p:cNvSpPr/>
          <p:nvPr/>
        </p:nvSpPr>
        <p:spPr>
          <a:xfrm rot="10800000" flipH="1">
            <a:off x="2497535" y="3408448"/>
            <a:ext cx="2395439" cy="465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rot="10800000" flipH="1">
            <a:off x="2497536" y="2553948"/>
            <a:ext cx="2444833" cy="465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4"/>
          <p:cNvSpPr/>
          <p:nvPr/>
        </p:nvSpPr>
        <p:spPr>
          <a:xfrm rot="10800000" flipH="1">
            <a:off x="2532949" y="1829651"/>
            <a:ext cx="2444832" cy="4650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44"/>
          <p:cNvSpPr txBox="1">
            <a:spLocks noGrp="1"/>
          </p:cNvSpPr>
          <p:nvPr>
            <p:ph type="title"/>
          </p:nvPr>
        </p:nvSpPr>
        <p:spPr>
          <a:xfrm>
            <a:off x="596243" y="425123"/>
            <a:ext cx="5153100" cy="434700"/>
          </a:xfrm>
          <a:prstGeom prst="rect">
            <a:avLst/>
          </a:prstGeom>
        </p:spPr>
        <p:txBody>
          <a:bodyPr spcFirstLastPara="1" wrap="square" lIns="91425" tIns="0" rIns="91425" bIns="91425" anchor="t" anchorCtr="0">
            <a:noAutofit/>
          </a:bodyPr>
          <a:lstStyle/>
          <a:p>
            <a:pPr algn="r"/>
            <a:r>
              <a:rPr lang="en-US" sz="3200" dirty="0">
                <a:solidFill>
                  <a:schemeClr val="tx2"/>
                </a:solidFill>
              </a:rPr>
              <a:t>CONCLUSION</a:t>
            </a:r>
            <a:br>
              <a:rPr lang="en-US" sz="2800" b="0" dirty="0">
                <a:solidFill>
                  <a:schemeClr val="accent2"/>
                </a:solidFill>
                <a:latin typeface="Fira Sans"/>
              </a:rPr>
            </a:br>
            <a:endParaRPr lang="en-US" sz="2800" b="0" dirty="0">
              <a:solidFill>
                <a:schemeClr val="accent2"/>
              </a:solidFill>
              <a:latin typeface="Fira Sans"/>
            </a:endParaRPr>
          </a:p>
        </p:txBody>
      </p:sp>
      <p:sp>
        <p:nvSpPr>
          <p:cNvPr id="2005" name="Google Shape;2005;p44"/>
          <p:cNvSpPr/>
          <p:nvPr/>
        </p:nvSpPr>
        <p:spPr>
          <a:xfrm>
            <a:off x="-97645" y="3304568"/>
            <a:ext cx="1387775" cy="1413352"/>
          </a:xfrm>
          <a:custGeom>
            <a:avLst/>
            <a:gdLst/>
            <a:ahLst/>
            <a:cxnLst/>
            <a:rect l="l" t="t" r="r" b="b"/>
            <a:pathLst>
              <a:path w="12942" h="12781" extrusionOk="0">
                <a:moveTo>
                  <a:pt x="10620" y="0"/>
                </a:moveTo>
                <a:lnTo>
                  <a:pt x="642" y="9978"/>
                </a:lnTo>
                <a:cubicBezTo>
                  <a:pt x="1" y="10619"/>
                  <a:pt x="1" y="11659"/>
                  <a:pt x="642" y="12299"/>
                </a:cubicBezTo>
                <a:cubicBezTo>
                  <a:pt x="962" y="12620"/>
                  <a:pt x="1382" y="12780"/>
                  <a:pt x="1802" y="12780"/>
                </a:cubicBezTo>
                <a:cubicBezTo>
                  <a:pt x="2222" y="12780"/>
                  <a:pt x="2643" y="12620"/>
                  <a:pt x="2963" y="12299"/>
                </a:cubicBezTo>
                <a:lnTo>
                  <a:pt x="12941" y="2321"/>
                </a:lnTo>
                <a:lnTo>
                  <a:pt x="10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44"/>
          <p:cNvSpPr/>
          <p:nvPr/>
        </p:nvSpPr>
        <p:spPr>
          <a:xfrm>
            <a:off x="725727" y="1619637"/>
            <a:ext cx="2171109" cy="2170952"/>
          </a:xfrm>
          <a:custGeom>
            <a:avLst/>
            <a:gdLst/>
            <a:ahLst/>
            <a:cxnLst/>
            <a:rect l="l" t="t" r="r" b="b"/>
            <a:pathLst>
              <a:path w="20226" h="20225" extrusionOk="0">
                <a:moveTo>
                  <a:pt x="10110" y="2309"/>
                </a:moveTo>
                <a:cubicBezTo>
                  <a:pt x="14419" y="2309"/>
                  <a:pt x="17917" y="5800"/>
                  <a:pt x="17917" y="10109"/>
                </a:cubicBezTo>
                <a:cubicBezTo>
                  <a:pt x="17917" y="14418"/>
                  <a:pt x="14419" y="17917"/>
                  <a:pt x="10110" y="17917"/>
                </a:cubicBezTo>
                <a:cubicBezTo>
                  <a:pt x="5807" y="17917"/>
                  <a:pt x="2309" y="14418"/>
                  <a:pt x="2309" y="10109"/>
                </a:cubicBezTo>
                <a:cubicBezTo>
                  <a:pt x="2309" y="5800"/>
                  <a:pt x="5807" y="2309"/>
                  <a:pt x="10110" y="2309"/>
                </a:cubicBezTo>
                <a:close/>
                <a:moveTo>
                  <a:pt x="10110" y="0"/>
                </a:moveTo>
                <a:cubicBezTo>
                  <a:pt x="4526" y="0"/>
                  <a:pt x="1" y="4525"/>
                  <a:pt x="1" y="10109"/>
                </a:cubicBezTo>
                <a:cubicBezTo>
                  <a:pt x="1" y="15693"/>
                  <a:pt x="4526" y="20225"/>
                  <a:pt x="10110" y="20225"/>
                </a:cubicBezTo>
                <a:cubicBezTo>
                  <a:pt x="15700" y="20225"/>
                  <a:pt x="20225" y="15693"/>
                  <a:pt x="20225" y="10109"/>
                </a:cubicBezTo>
                <a:cubicBezTo>
                  <a:pt x="20225" y="4525"/>
                  <a:pt x="15700" y="0"/>
                  <a:pt x="10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4"/>
          <p:cNvSpPr/>
          <p:nvPr/>
        </p:nvSpPr>
        <p:spPr>
          <a:xfrm>
            <a:off x="997274" y="1853041"/>
            <a:ext cx="1675509" cy="1675470"/>
          </a:xfrm>
          <a:custGeom>
            <a:avLst/>
            <a:gdLst/>
            <a:ahLst/>
            <a:cxnLst/>
            <a:rect l="l" t="t" r="r" b="b"/>
            <a:pathLst>
              <a:path w="15609" h="15609" extrusionOk="0">
                <a:moveTo>
                  <a:pt x="7802" y="1"/>
                </a:moveTo>
                <a:cubicBezTo>
                  <a:pt x="3493" y="1"/>
                  <a:pt x="1" y="3492"/>
                  <a:pt x="1" y="7801"/>
                </a:cubicBezTo>
                <a:cubicBezTo>
                  <a:pt x="1" y="12110"/>
                  <a:pt x="3493" y="15609"/>
                  <a:pt x="7802" y="15609"/>
                </a:cubicBezTo>
                <a:cubicBezTo>
                  <a:pt x="12111" y="15609"/>
                  <a:pt x="15609" y="12110"/>
                  <a:pt x="15609" y="7801"/>
                </a:cubicBezTo>
                <a:cubicBezTo>
                  <a:pt x="15609" y="3492"/>
                  <a:pt x="12111" y="1"/>
                  <a:pt x="7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08" name="Google Shape;2008;p44"/>
          <p:cNvGrpSpPr/>
          <p:nvPr/>
        </p:nvGrpSpPr>
        <p:grpSpPr>
          <a:xfrm>
            <a:off x="1406285" y="2254626"/>
            <a:ext cx="843978" cy="843978"/>
            <a:chOff x="6071000" y="4045475"/>
            <a:chExt cx="644750" cy="644750"/>
          </a:xfrm>
        </p:grpSpPr>
        <p:sp>
          <p:nvSpPr>
            <p:cNvPr id="2009" name="Google Shape;2009;p44"/>
            <p:cNvSpPr/>
            <p:nvPr/>
          </p:nvSpPr>
          <p:spPr>
            <a:xfrm>
              <a:off x="6071000" y="4045475"/>
              <a:ext cx="644750" cy="644750"/>
            </a:xfrm>
            <a:custGeom>
              <a:avLst/>
              <a:gdLst/>
              <a:ahLst/>
              <a:cxnLst/>
              <a:rect l="l" t="t" r="r" b="b"/>
              <a:pathLst>
                <a:path w="25790" h="25790" extrusionOk="0">
                  <a:moveTo>
                    <a:pt x="21206" y="1720"/>
                  </a:moveTo>
                  <a:lnTo>
                    <a:pt x="24070" y="4584"/>
                  </a:lnTo>
                  <a:lnTo>
                    <a:pt x="21709" y="4584"/>
                  </a:lnTo>
                  <a:cubicBezTo>
                    <a:pt x="21428" y="4584"/>
                    <a:pt x="21206" y="4356"/>
                    <a:pt x="21206" y="4081"/>
                  </a:cubicBezTo>
                  <a:lnTo>
                    <a:pt x="21206" y="1720"/>
                  </a:lnTo>
                  <a:close/>
                  <a:moveTo>
                    <a:pt x="6147" y="3048"/>
                  </a:moveTo>
                  <a:lnTo>
                    <a:pt x="6147" y="8168"/>
                  </a:lnTo>
                  <a:lnTo>
                    <a:pt x="1027" y="8168"/>
                  </a:lnTo>
                  <a:cubicBezTo>
                    <a:pt x="1269" y="5454"/>
                    <a:pt x="3434" y="3283"/>
                    <a:pt x="6147" y="3048"/>
                  </a:cubicBezTo>
                  <a:close/>
                  <a:moveTo>
                    <a:pt x="5742" y="1"/>
                  </a:moveTo>
                  <a:cubicBezTo>
                    <a:pt x="4905" y="1"/>
                    <a:pt x="4231" y="681"/>
                    <a:pt x="4231" y="1511"/>
                  </a:cubicBezTo>
                  <a:lnTo>
                    <a:pt x="4231" y="2472"/>
                  </a:lnTo>
                  <a:cubicBezTo>
                    <a:pt x="1753" y="3440"/>
                    <a:pt x="1" y="5853"/>
                    <a:pt x="1" y="8671"/>
                  </a:cubicBezTo>
                  <a:cubicBezTo>
                    <a:pt x="1" y="8946"/>
                    <a:pt x="223" y="9175"/>
                    <a:pt x="504" y="9175"/>
                  </a:cubicBezTo>
                  <a:lnTo>
                    <a:pt x="6651" y="9175"/>
                  </a:lnTo>
                  <a:cubicBezTo>
                    <a:pt x="6932" y="9175"/>
                    <a:pt x="7154" y="8946"/>
                    <a:pt x="7154" y="8671"/>
                  </a:cubicBezTo>
                  <a:lnTo>
                    <a:pt x="7154" y="2518"/>
                  </a:lnTo>
                  <a:cubicBezTo>
                    <a:pt x="7154" y="2244"/>
                    <a:pt x="6932" y="2015"/>
                    <a:pt x="6651" y="2015"/>
                  </a:cubicBezTo>
                  <a:cubicBezTo>
                    <a:pt x="6167" y="2015"/>
                    <a:pt x="5696" y="2067"/>
                    <a:pt x="5238" y="2165"/>
                  </a:cubicBezTo>
                  <a:lnTo>
                    <a:pt x="5238" y="1511"/>
                  </a:lnTo>
                  <a:cubicBezTo>
                    <a:pt x="5238" y="1237"/>
                    <a:pt x="5461" y="1008"/>
                    <a:pt x="5742" y="1008"/>
                  </a:cubicBezTo>
                  <a:lnTo>
                    <a:pt x="20199" y="1008"/>
                  </a:lnTo>
                  <a:lnTo>
                    <a:pt x="20199" y="4081"/>
                  </a:lnTo>
                  <a:cubicBezTo>
                    <a:pt x="20199" y="4911"/>
                    <a:pt x="20872" y="5591"/>
                    <a:pt x="21709" y="5591"/>
                  </a:cubicBezTo>
                  <a:lnTo>
                    <a:pt x="24783" y="5591"/>
                  </a:lnTo>
                  <a:lnTo>
                    <a:pt x="24783" y="24279"/>
                  </a:lnTo>
                  <a:cubicBezTo>
                    <a:pt x="24783" y="24560"/>
                    <a:pt x="24554" y="24783"/>
                    <a:pt x="24279" y="24783"/>
                  </a:cubicBezTo>
                  <a:lnTo>
                    <a:pt x="5742" y="24783"/>
                  </a:lnTo>
                  <a:cubicBezTo>
                    <a:pt x="5461" y="24783"/>
                    <a:pt x="5238" y="24560"/>
                    <a:pt x="5238" y="24279"/>
                  </a:cubicBezTo>
                  <a:lnTo>
                    <a:pt x="5238" y="19963"/>
                  </a:lnTo>
                  <a:cubicBezTo>
                    <a:pt x="5238" y="19689"/>
                    <a:pt x="5009" y="19460"/>
                    <a:pt x="4735" y="19460"/>
                  </a:cubicBezTo>
                  <a:cubicBezTo>
                    <a:pt x="4454" y="19460"/>
                    <a:pt x="4231" y="19689"/>
                    <a:pt x="4231" y="19963"/>
                  </a:cubicBezTo>
                  <a:lnTo>
                    <a:pt x="4231" y="24279"/>
                  </a:lnTo>
                  <a:cubicBezTo>
                    <a:pt x="4231" y="25116"/>
                    <a:pt x="4905" y="25789"/>
                    <a:pt x="5742" y="25789"/>
                  </a:cubicBezTo>
                  <a:lnTo>
                    <a:pt x="24279" y="25789"/>
                  </a:lnTo>
                  <a:cubicBezTo>
                    <a:pt x="25110" y="25789"/>
                    <a:pt x="25790" y="25116"/>
                    <a:pt x="25790" y="24279"/>
                  </a:cubicBezTo>
                  <a:lnTo>
                    <a:pt x="25790" y="5088"/>
                  </a:lnTo>
                  <a:cubicBezTo>
                    <a:pt x="25790" y="4951"/>
                    <a:pt x="25737" y="4826"/>
                    <a:pt x="25639" y="4728"/>
                  </a:cubicBezTo>
                  <a:lnTo>
                    <a:pt x="21056" y="145"/>
                  </a:lnTo>
                  <a:cubicBezTo>
                    <a:pt x="20964" y="53"/>
                    <a:pt x="20833" y="1"/>
                    <a:pt x="20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4"/>
            <p:cNvSpPr/>
            <p:nvPr/>
          </p:nvSpPr>
          <p:spPr>
            <a:xfrm>
              <a:off x="6176775" y="4486200"/>
              <a:ext cx="25200" cy="25200"/>
            </a:xfrm>
            <a:custGeom>
              <a:avLst/>
              <a:gdLst/>
              <a:ahLst/>
              <a:cxnLst/>
              <a:rect l="l" t="t" r="r" b="b"/>
              <a:pathLst>
                <a:path w="1008" h="1008" extrusionOk="0">
                  <a:moveTo>
                    <a:pt x="504" y="0"/>
                  </a:moveTo>
                  <a:cubicBezTo>
                    <a:pt x="366" y="0"/>
                    <a:pt x="242" y="52"/>
                    <a:pt x="144" y="151"/>
                  </a:cubicBezTo>
                  <a:cubicBezTo>
                    <a:pt x="53" y="242"/>
                    <a:pt x="0" y="373"/>
                    <a:pt x="0" y="504"/>
                  </a:cubicBezTo>
                  <a:cubicBezTo>
                    <a:pt x="0" y="641"/>
                    <a:pt x="53" y="765"/>
                    <a:pt x="144" y="863"/>
                  </a:cubicBezTo>
                  <a:cubicBezTo>
                    <a:pt x="242" y="955"/>
                    <a:pt x="366" y="1007"/>
                    <a:pt x="504" y="1007"/>
                  </a:cubicBezTo>
                  <a:cubicBezTo>
                    <a:pt x="635" y="1007"/>
                    <a:pt x="765" y="955"/>
                    <a:pt x="857" y="863"/>
                  </a:cubicBezTo>
                  <a:cubicBezTo>
                    <a:pt x="955" y="765"/>
                    <a:pt x="1007" y="641"/>
                    <a:pt x="1007" y="504"/>
                  </a:cubicBezTo>
                  <a:cubicBezTo>
                    <a:pt x="1007" y="373"/>
                    <a:pt x="955" y="242"/>
                    <a:pt x="857" y="151"/>
                  </a:cubicBezTo>
                  <a:cubicBezTo>
                    <a:pt x="765" y="59"/>
                    <a:pt x="635" y="0"/>
                    <a:pt x="5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4"/>
            <p:cNvSpPr/>
            <p:nvPr/>
          </p:nvSpPr>
          <p:spPr>
            <a:xfrm>
              <a:off x="6115950" y="4140950"/>
              <a:ext cx="332850" cy="332675"/>
            </a:xfrm>
            <a:custGeom>
              <a:avLst/>
              <a:gdLst/>
              <a:ahLst/>
              <a:cxnLst/>
              <a:rect l="l" t="t" r="r" b="b"/>
              <a:pathLst>
                <a:path w="13314" h="13307" extrusionOk="0">
                  <a:moveTo>
                    <a:pt x="7161" y="1033"/>
                  </a:moveTo>
                  <a:cubicBezTo>
                    <a:pt x="8344" y="1138"/>
                    <a:pt x="9417" y="1602"/>
                    <a:pt x="10280" y="2322"/>
                  </a:cubicBezTo>
                  <a:lnTo>
                    <a:pt x="7161" y="5441"/>
                  </a:lnTo>
                  <a:lnTo>
                    <a:pt x="7161" y="1033"/>
                  </a:lnTo>
                  <a:close/>
                  <a:moveTo>
                    <a:pt x="10986" y="3034"/>
                  </a:moveTo>
                  <a:cubicBezTo>
                    <a:pt x="11810" y="4015"/>
                    <a:pt x="12307" y="5277"/>
                    <a:pt x="12307" y="6657"/>
                  </a:cubicBezTo>
                  <a:cubicBezTo>
                    <a:pt x="12307" y="9769"/>
                    <a:pt x="9770" y="12300"/>
                    <a:pt x="6657" y="12300"/>
                  </a:cubicBezTo>
                  <a:cubicBezTo>
                    <a:pt x="3715" y="12300"/>
                    <a:pt x="1289" y="10037"/>
                    <a:pt x="1034" y="7160"/>
                  </a:cubicBezTo>
                  <a:lnTo>
                    <a:pt x="6657" y="7160"/>
                  </a:lnTo>
                  <a:cubicBezTo>
                    <a:pt x="6795" y="7160"/>
                    <a:pt x="6925" y="7101"/>
                    <a:pt x="7017" y="7010"/>
                  </a:cubicBezTo>
                  <a:lnTo>
                    <a:pt x="10986" y="3034"/>
                  </a:lnTo>
                  <a:close/>
                  <a:moveTo>
                    <a:pt x="6657" y="0"/>
                  </a:moveTo>
                  <a:cubicBezTo>
                    <a:pt x="6383" y="0"/>
                    <a:pt x="6154" y="229"/>
                    <a:pt x="6154" y="504"/>
                  </a:cubicBezTo>
                  <a:lnTo>
                    <a:pt x="6154" y="6153"/>
                  </a:lnTo>
                  <a:lnTo>
                    <a:pt x="511" y="6153"/>
                  </a:lnTo>
                  <a:cubicBezTo>
                    <a:pt x="230" y="6153"/>
                    <a:pt x="1" y="6376"/>
                    <a:pt x="1" y="6657"/>
                  </a:cubicBezTo>
                  <a:cubicBezTo>
                    <a:pt x="1" y="10325"/>
                    <a:pt x="2989" y="13307"/>
                    <a:pt x="6657" y="13307"/>
                  </a:cubicBezTo>
                  <a:cubicBezTo>
                    <a:pt x="10326" y="13307"/>
                    <a:pt x="13314" y="10325"/>
                    <a:pt x="13314" y="6657"/>
                  </a:cubicBezTo>
                  <a:cubicBezTo>
                    <a:pt x="13314" y="2989"/>
                    <a:pt x="10326" y="0"/>
                    <a:pt x="6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44"/>
            <p:cNvSpPr/>
            <p:nvPr/>
          </p:nvSpPr>
          <p:spPr>
            <a:xfrm>
              <a:off x="6264725" y="4442875"/>
              <a:ext cx="395775" cy="197000"/>
            </a:xfrm>
            <a:custGeom>
              <a:avLst/>
              <a:gdLst/>
              <a:ahLst/>
              <a:cxnLst/>
              <a:rect l="l" t="t" r="r" b="b"/>
              <a:pathLst>
                <a:path w="15831" h="7880" extrusionOk="0">
                  <a:moveTo>
                    <a:pt x="14314" y="1007"/>
                  </a:moveTo>
                  <a:cubicBezTo>
                    <a:pt x="14595" y="1007"/>
                    <a:pt x="14817" y="1236"/>
                    <a:pt x="14817" y="1511"/>
                  </a:cubicBezTo>
                  <a:cubicBezTo>
                    <a:pt x="14817" y="1792"/>
                    <a:pt x="14595" y="2014"/>
                    <a:pt x="14314" y="2014"/>
                  </a:cubicBezTo>
                  <a:cubicBezTo>
                    <a:pt x="14039" y="2014"/>
                    <a:pt x="13810" y="1792"/>
                    <a:pt x="13810" y="1511"/>
                  </a:cubicBezTo>
                  <a:cubicBezTo>
                    <a:pt x="13810" y="1236"/>
                    <a:pt x="14039" y="1007"/>
                    <a:pt x="14314" y="1007"/>
                  </a:cubicBezTo>
                  <a:close/>
                  <a:moveTo>
                    <a:pt x="5382" y="2014"/>
                  </a:moveTo>
                  <a:cubicBezTo>
                    <a:pt x="5663" y="2014"/>
                    <a:pt x="5885" y="2243"/>
                    <a:pt x="5885" y="2518"/>
                  </a:cubicBezTo>
                  <a:cubicBezTo>
                    <a:pt x="5885" y="2799"/>
                    <a:pt x="5663" y="3028"/>
                    <a:pt x="5382" y="3028"/>
                  </a:cubicBezTo>
                  <a:cubicBezTo>
                    <a:pt x="5107" y="3028"/>
                    <a:pt x="4878" y="2799"/>
                    <a:pt x="4878" y="2518"/>
                  </a:cubicBezTo>
                  <a:cubicBezTo>
                    <a:pt x="4878" y="2243"/>
                    <a:pt x="5107" y="2014"/>
                    <a:pt x="5382" y="2014"/>
                  </a:cubicBezTo>
                  <a:close/>
                  <a:moveTo>
                    <a:pt x="9364" y="5859"/>
                  </a:moveTo>
                  <a:cubicBezTo>
                    <a:pt x="9638" y="5859"/>
                    <a:pt x="9867" y="6088"/>
                    <a:pt x="9867" y="6363"/>
                  </a:cubicBezTo>
                  <a:cubicBezTo>
                    <a:pt x="9867" y="6644"/>
                    <a:pt x="9638" y="6866"/>
                    <a:pt x="9364" y="6866"/>
                  </a:cubicBezTo>
                  <a:cubicBezTo>
                    <a:pt x="9083" y="6866"/>
                    <a:pt x="8860" y="6644"/>
                    <a:pt x="8860" y="6363"/>
                  </a:cubicBezTo>
                  <a:cubicBezTo>
                    <a:pt x="8860" y="6088"/>
                    <a:pt x="9083" y="5859"/>
                    <a:pt x="9364" y="5859"/>
                  </a:cubicBezTo>
                  <a:close/>
                  <a:moveTo>
                    <a:pt x="1511" y="5866"/>
                  </a:moveTo>
                  <a:cubicBezTo>
                    <a:pt x="1648" y="5866"/>
                    <a:pt x="1772" y="5918"/>
                    <a:pt x="1864" y="6003"/>
                  </a:cubicBezTo>
                  <a:cubicBezTo>
                    <a:pt x="1864" y="6003"/>
                    <a:pt x="1864" y="6009"/>
                    <a:pt x="1870" y="6009"/>
                  </a:cubicBezTo>
                  <a:cubicBezTo>
                    <a:pt x="1870" y="6009"/>
                    <a:pt x="1870" y="6016"/>
                    <a:pt x="1877" y="6016"/>
                  </a:cubicBezTo>
                  <a:cubicBezTo>
                    <a:pt x="1962" y="6108"/>
                    <a:pt x="2014" y="6232"/>
                    <a:pt x="2014" y="6369"/>
                  </a:cubicBezTo>
                  <a:cubicBezTo>
                    <a:pt x="2014" y="6644"/>
                    <a:pt x="1792" y="6873"/>
                    <a:pt x="1511" y="6873"/>
                  </a:cubicBezTo>
                  <a:cubicBezTo>
                    <a:pt x="1236" y="6873"/>
                    <a:pt x="1007" y="6644"/>
                    <a:pt x="1007" y="6369"/>
                  </a:cubicBezTo>
                  <a:cubicBezTo>
                    <a:pt x="1007" y="6088"/>
                    <a:pt x="1236" y="5866"/>
                    <a:pt x="1511" y="5866"/>
                  </a:cubicBezTo>
                  <a:close/>
                  <a:moveTo>
                    <a:pt x="14314" y="0"/>
                  </a:moveTo>
                  <a:cubicBezTo>
                    <a:pt x="13483" y="0"/>
                    <a:pt x="12803" y="680"/>
                    <a:pt x="12803" y="1511"/>
                  </a:cubicBezTo>
                  <a:cubicBezTo>
                    <a:pt x="12803" y="1720"/>
                    <a:pt x="12849" y="1923"/>
                    <a:pt x="12927" y="2099"/>
                  </a:cubicBezTo>
                  <a:lnTo>
                    <a:pt x="10024" y="5003"/>
                  </a:lnTo>
                  <a:cubicBezTo>
                    <a:pt x="9821" y="4904"/>
                    <a:pt x="9599" y="4852"/>
                    <a:pt x="9364" y="4852"/>
                  </a:cubicBezTo>
                  <a:cubicBezTo>
                    <a:pt x="9135" y="4852"/>
                    <a:pt x="8912" y="4904"/>
                    <a:pt x="8716" y="4996"/>
                  </a:cubicBezTo>
                  <a:lnTo>
                    <a:pt x="6787" y="3074"/>
                  </a:lnTo>
                  <a:cubicBezTo>
                    <a:pt x="6859" y="2897"/>
                    <a:pt x="6892" y="2714"/>
                    <a:pt x="6892" y="2518"/>
                  </a:cubicBezTo>
                  <a:cubicBezTo>
                    <a:pt x="6892" y="1687"/>
                    <a:pt x="6219" y="1007"/>
                    <a:pt x="5382" y="1007"/>
                  </a:cubicBezTo>
                  <a:cubicBezTo>
                    <a:pt x="4551" y="1007"/>
                    <a:pt x="3871" y="1687"/>
                    <a:pt x="3871" y="2518"/>
                  </a:cubicBezTo>
                  <a:cubicBezTo>
                    <a:pt x="3871" y="2747"/>
                    <a:pt x="3923" y="2962"/>
                    <a:pt x="4008" y="3152"/>
                  </a:cubicBezTo>
                  <a:lnTo>
                    <a:pt x="2165" y="5003"/>
                  </a:lnTo>
                  <a:cubicBezTo>
                    <a:pt x="1968" y="4904"/>
                    <a:pt x="1746" y="4852"/>
                    <a:pt x="1511" y="4852"/>
                  </a:cubicBezTo>
                  <a:cubicBezTo>
                    <a:pt x="680" y="4852"/>
                    <a:pt x="0" y="5532"/>
                    <a:pt x="0" y="6369"/>
                  </a:cubicBezTo>
                  <a:cubicBezTo>
                    <a:pt x="0" y="7200"/>
                    <a:pt x="680" y="7880"/>
                    <a:pt x="1511" y="7880"/>
                  </a:cubicBezTo>
                  <a:cubicBezTo>
                    <a:pt x="2348" y="7880"/>
                    <a:pt x="3021" y="7200"/>
                    <a:pt x="3021" y="6369"/>
                  </a:cubicBezTo>
                  <a:cubicBezTo>
                    <a:pt x="3021" y="6134"/>
                    <a:pt x="2969" y="5911"/>
                    <a:pt x="2877" y="5715"/>
                  </a:cubicBezTo>
                  <a:lnTo>
                    <a:pt x="4715" y="3878"/>
                  </a:lnTo>
                  <a:cubicBezTo>
                    <a:pt x="4917" y="3976"/>
                    <a:pt x="5140" y="4035"/>
                    <a:pt x="5382" y="4035"/>
                  </a:cubicBezTo>
                  <a:cubicBezTo>
                    <a:pt x="5656" y="4035"/>
                    <a:pt x="5911" y="3963"/>
                    <a:pt x="6127" y="3832"/>
                  </a:cubicBezTo>
                  <a:lnTo>
                    <a:pt x="8004" y="5709"/>
                  </a:lnTo>
                  <a:cubicBezTo>
                    <a:pt x="7906" y="5905"/>
                    <a:pt x="7853" y="6127"/>
                    <a:pt x="7853" y="6363"/>
                  </a:cubicBezTo>
                  <a:cubicBezTo>
                    <a:pt x="7853" y="7200"/>
                    <a:pt x="8527" y="7873"/>
                    <a:pt x="9364" y="7873"/>
                  </a:cubicBezTo>
                  <a:cubicBezTo>
                    <a:pt x="10194" y="7873"/>
                    <a:pt x="10874" y="7200"/>
                    <a:pt x="10874" y="6363"/>
                  </a:cubicBezTo>
                  <a:cubicBezTo>
                    <a:pt x="10874" y="6134"/>
                    <a:pt x="10822" y="5918"/>
                    <a:pt x="10730" y="5722"/>
                  </a:cubicBezTo>
                  <a:lnTo>
                    <a:pt x="13607" y="2845"/>
                  </a:lnTo>
                  <a:cubicBezTo>
                    <a:pt x="13817" y="2962"/>
                    <a:pt x="14059" y="3028"/>
                    <a:pt x="14314" y="3028"/>
                  </a:cubicBezTo>
                  <a:cubicBezTo>
                    <a:pt x="15150" y="3028"/>
                    <a:pt x="15824" y="2348"/>
                    <a:pt x="15824" y="1511"/>
                  </a:cubicBezTo>
                  <a:cubicBezTo>
                    <a:pt x="15831" y="680"/>
                    <a:pt x="15150" y="0"/>
                    <a:pt x="14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4"/>
            <p:cNvSpPr/>
            <p:nvPr/>
          </p:nvSpPr>
          <p:spPr>
            <a:xfrm>
              <a:off x="6480650" y="4341350"/>
              <a:ext cx="91575" cy="25200"/>
            </a:xfrm>
            <a:custGeom>
              <a:avLst/>
              <a:gdLst/>
              <a:ahLst/>
              <a:cxnLst/>
              <a:rect l="l" t="t" r="r" b="b"/>
              <a:pathLst>
                <a:path w="3663" h="1008" extrusionOk="0">
                  <a:moveTo>
                    <a:pt x="504" y="1"/>
                  </a:moveTo>
                  <a:cubicBezTo>
                    <a:pt x="223" y="1"/>
                    <a:pt x="1" y="230"/>
                    <a:pt x="1" y="504"/>
                  </a:cubicBezTo>
                  <a:cubicBezTo>
                    <a:pt x="1" y="785"/>
                    <a:pt x="223" y="1008"/>
                    <a:pt x="504" y="1008"/>
                  </a:cubicBezTo>
                  <a:lnTo>
                    <a:pt x="3159" y="1008"/>
                  </a:lnTo>
                  <a:cubicBezTo>
                    <a:pt x="3440" y="1008"/>
                    <a:pt x="3663" y="785"/>
                    <a:pt x="3663" y="504"/>
                  </a:cubicBezTo>
                  <a:cubicBezTo>
                    <a:pt x="3663" y="230"/>
                    <a:pt x="3440" y="1"/>
                    <a:pt x="3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p:nvPr/>
          </p:nvSpPr>
          <p:spPr>
            <a:xfrm>
              <a:off x="6604400" y="4341350"/>
              <a:ext cx="25200" cy="25200"/>
            </a:xfrm>
            <a:custGeom>
              <a:avLst/>
              <a:gdLst/>
              <a:ahLst/>
              <a:cxnLst/>
              <a:rect l="l" t="t" r="r" b="b"/>
              <a:pathLst>
                <a:path w="1008" h="1008" extrusionOk="0">
                  <a:moveTo>
                    <a:pt x="504" y="1"/>
                  </a:moveTo>
                  <a:cubicBezTo>
                    <a:pt x="373" y="1"/>
                    <a:pt x="243" y="60"/>
                    <a:pt x="151" y="151"/>
                  </a:cubicBezTo>
                  <a:cubicBezTo>
                    <a:pt x="53" y="243"/>
                    <a:pt x="1" y="374"/>
                    <a:pt x="1" y="504"/>
                  </a:cubicBezTo>
                  <a:cubicBezTo>
                    <a:pt x="1" y="642"/>
                    <a:pt x="53" y="766"/>
                    <a:pt x="151" y="864"/>
                  </a:cubicBezTo>
                  <a:cubicBezTo>
                    <a:pt x="243" y="955"/>
                    <a:pt x="373" y="1008"/>
                    <a:pt x="504" y="1008"/>
                  </a:cubicBezTo>
                  <a:cubicBezTo>
                    <a:pt x="635" y="1008"/>
                    <a:pt x="766" y="955"/>
                    <a:pt x="864" y="864"/>
                  </a:cubicBezTo>
                  <a:cubicBezTo>
                    <a:pt x="955" y="766"/>
                    <a:pt x="1008" y="642"/>
                    <a:pt x="1008" y="504"/>
                  </a:cubicBezTo>
                  <a:cubicBezTo>
                    <a:pt x="1008" y="374"/>
                    <a:pt x="955" y="243"/>
                    <a:pt x="864" y="151"/>
                  </a:cubicBezTo>
                  <a:cubicBezTo>
                    <a:pt x="766" y="60"/>
                    <a:pt x="635" y="1"/>
                    <a:pt x="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4"/>
            <p:cNvSpPr/>
            <p:nvPr/>
          </p:nvSpPr>
          <p:spPr>
            <a:xfrm>
              <a:off x="6480650" y="4220550"/>
              <a:ext cx="179025" cy="25200"/>
            </a:xfrm>
            <a:custGeom>
              <a:avLst/>
              <a:gdLst/>
              <a:ahLst/>
              <a:cxnLst/>
              <a:rect l="l" t="t" r="r" b="b"/>
              <a:pathLst>
                <a:path w="7161" h="1008" extrusionOk="0">
                  <a:moveTo>
                    <a:pt x="504" y="1"/>
                  </a:moveTo>
                  <a:cubicBezTo>
                    <a:pt x="223" y="1"/>
                    <a:pt x="1" y="223"/>
                    <a:pt x="1" y="504"/>
                  </a:cubicBezTo>
                  <a:cubicBezTo>
                    <a:pt x="1" y="779"/>
                    <a:pt x="223" y="1008"/>
                    <a:pt x="504" y="1008"/>
                  </a:cubicBezTo>
                  <a:lnTo>
                    <a:pt x="6657" y="1008"/>
                  </a:lnTo>
                  <a:cubicBezTo>
                    <a:pt x="6932" y="1008"/>
                    <a:pt x="7161" y="779"/>
                    <a:pt x="7161" y="504"/>
                  </a:cubicBezTo>
                  <a:cubicBezTo>
                    <a:pt x="7161" y="223"/>
                    <a:pt x="6932" y="1"/>
                    <a:pt x="6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4"/>
            <p:cNvSpPr/>
            <p:nvPr/>
          </p:nvSpPr>
          <p:spPr>
            <a:xfrm>
              <a:off x="6480650" y="4281050"/>
              <a:ext cx="179025" cy="25175"/>
            </a:xfrm>
            <a:custGeom>
              <a:avLst/>
              <a:gdLst/>
              <a:ahLst/>
              <a:cxnLst/>
              <a:rect l="l" t="t" r="r" b="b"/>
              <a:pathLst>
                <a:path w="7161" h="1007" extrusionOk="0">
                  <a:moveTo>
                    <a:pt x="504" y="0"/>
                  </a:moveTo>
                  <a:cubicBezTo>
                    <a:pt x="223" y="0"/>
                    <a:pt x="1" y="222"/>
                    <a:pt x="1" y="504"/>
                  </a:cubicBezTo>
                  <a:cubicBezTo>
                    <a:pt x="1" y="778"/>
                    <a:pt x="223" y="1007"/>
                    <a:pt x="504" y="1007"/>
                  </a:cubicBezTo>
                  <a:lnTo>
                    <a:pt x="6657" y="1007"/>
                  </a:lnTo>
                  <a:cubicBezTo>
                    <a:pt x="6932" y="1007"/>
                    <a:pt x="7161" y="778"/>
                    <a:pt x="7161" y="504"/>
                  </a:cubicBezTo>
                  <a:cubicBezTo>
                    <a:pt x="7161" y="222"/>
                    <a:pt x="6932" y="0"/>
                    <a:pt x="6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8" name="Google Shape;2018;p44"/>
          <p:cNvSpPr txBox="1"/>
          <p:nvPr/>
        </p:nvSpPr>
        <p:spPr>
          <a:xfrm>
            <a:off x="3462725" y="279270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Venus</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020" name="Google Shape;2020;p44"/>
          <p:cNvSpPr txBox="1"/>
          <p:nvPr/>
        </p:nvSpPr>
        <p:spPr>
          <a:xfrm>
            <a:off x="5129569" y="1779509"/>
            <a:ext cx="3867300" cy="456600"/>
          </a:xfrm>
          <a:prstGeom prst="rect">
            <a:avLst/>
          </a:prstGeom>
          <a:noFill/>
          <a:ln>
            <a:noFill/>
          </a:ln>
        </p:spPr>
        <p:txBody>
          <a:bodyPr spcFirstLastPara="1" wrap="square" lIns="0"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improve the results (try changing the training/test size, transform/scale input features, etc.)</a:t>
            </a:r>
          </a:p>
        </p:txBody>
      </p:sp>
      <p:sp>
        <p:nvSpPr>
          <p:cNvPr id="2021" name="Google Shape;2021;p44"/>
          <p:cNvSpPr txBox="1"/>
          <p:nvPr/>
        </p:nvSpPr>
        <p:spPr>
          <a:xfrm>
            <a:off x="3419750" y="200140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Neptune</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022" name="Google Shape;2022;p44"/>
          <p:cNvSpPr txBox="1"/>
          <p:nvPr/>
        </p:nvSpPr>
        <p:spPr>
          <a:xfrm>
            <a:off x="3462725" y="3583950"/>
            <a:ext cx="843900" cy="1815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Mercury</a:t>
            </a:r>
            <a:endParaRPr sz="18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2023" name="Google Shape;2023;p44"/>
          <p:cNvGrpSpPr/>
          <p:nvPr/>
        </p:nvGrpSpPr>
        <p:grpSpPr>
          <a:xfrm>
            <a:off x="2940515" y="1925004"/>
            <a:ext cx="336354" cy="334087"/>
            <a:chOff x="7447508" y="4480921"/>
            <a:chExt cx="458248" cy="455222"/>
          </a:xfrm>
        </p:grpSpPr>
        <p:sp>
          <p:nvSpPr>
            <p:cNvPr id="2024" name="Google Shape;2024;p44"/>
            <p:cNvSpPr/>
            <p:nvPr/>
          </p:nvSpPr>
          <p:spPr>
            <a:xfrm>
              <a:off x="7447508" y="4658407"/>
              <a:ext cx="280772" cy="277736"/>
            </a:xfrm>
            <a:custGeom>
              <a:avLst/>
              <a:gdLst/>
              <a:ahLst/>
              <a:cxnLst/>
              <a:rect l="l" t="t" r="r" b="b"/>
              <a:pathLst>
                <a:path w="15910" h="15738" extrusionOk="0">
                  <a:moveTo>
                    <a:pt x="7520" y="1007"/>
                  </a:moveTo>
                  <a:cubicBezTo>
                    <a:pt x="7636" y="1007"/>
                    <a:pt x="7765" y="1062"/>
                    <a:pt x="7867" y="1163"/>
                  </a:cubicBezTo>
                  <a:lnTo>
                    <a:pt x="9868" y="3164"/>
                  </a:lnTo>
                  <a:cubicBezTo>
                    <a:pt x="10057" y="3353"/>
                    <a:pt x="10308" y="3456"/>
                    <a:pt x="10562" y="3456"/>
                  </a:cubicBezTo>
                  <a:cubicBezTo>
                    <a:pt x="10649" y="3456"/>
                    <a:pt x="10737" y="3444"/>
                    <a:pt x="10822" y="3419"/>
                  </a:cubicBezTo>
                  <a:cubicBezTo>
                    <a:pt x="11130" y="3327"/>
                    <a:pt x="11359" y="3085"/>
                    <a:pt x="11424" y="2765"/>
                  </a:cubicBezTo>
                  <a:cubicBezTo>
                    <a:pt x="11470" y="2569"/>
                    <a:pt x="11561" y="2399"/>
                    <a:pt x="11699" y="2255"/>
                  </a:cubicBezTo>
                  <a:lnTo>
                    <a:pt x="11744" y="2209"/>
                  </a:lnTo>
                  <a:cubicBezTo>
                    <a:pt x="11937" y="2017"/>
                    <a:pt x="12202" y="1913"/>
                    <a:pt x="12497" y="1913"/>
                  </a:cubicBezTo>
                  <a:cubicBezTo>
                    <a:pt x="12523" y="1913"/>
                    <a:pt x="12549" y="1913"/>
                    <a:pt x="12575" y="1915"/>
                  </a:cubicBezTo>
                  <a:cubicBezTo>
                    <a:pt x="12928" y="1935"/>
                    <a:pt x="13261" y="2092"/>
                    <a:pt x="13529" y="2360"/>
                  </a:cubicBezTo>
                  <a:cubicBezTo>
                    <a:pt x="14066" y="2896"/>
                    <a:pt x="14131" y="3694"/>
                    <a:pt x="13680" y="4145"/>
                  </a:cubicBezTo>
                  <a:lnTo>
                    <a:pt x="13634" y="4190"/>
                  </a:lnTo>
                  <a:cubicBezTo>
                    <a:pt x="13497" y="4334"/>
                    <a:pt x="13320" y="4426"/>
                    <a:pt x="13124" y="4465"/>
                  </a:cubicBezTo>
                  <a:cubicBezTo>
                    <a:pt x="12810" y="4531"/>
                    <a:pt x="12562" y="4759"/>
                    <a:pt x="12470" y="5067"/>
                  </a:cubicBezTo>
                  <a:cubicBezTo>
                    <a:pt x="12372" y="5400"/>
                    <a:pt x="12470" y="5766"/>
                    <a:pt x="12725" y="6021"/>
                  </a:cubicBezTo>
                  <a:lnTo>
                    <a:pt x="14733" y="8022"/>
                  </a:lnTo>
                  <a:cubicBezTo>
                    <a:pt x="14818" y="8114"/>
                    <a:pt x="14876" y="8231"/>
                    <a:pt x="14883" y="8343"/>
                  </a:cubicBezTo>
                  <a:cubicBezTo>
                    <a:pt x="14883" y="8408"/>
                    <a:pt x="14876" y="8500"/>
                    <a:pt x="14804" y="8571"/>
                  </a:cubicBezTo>
                  <a:lnTo>
                    <a:pt x="13072" y="10304"/>
                  </a:lnTo>
                  <a:cubicBezTo>
                    <a:pt x="12862" y="10513"/>
                    <a:pt x="12771" y="10827"/>
                    <a:pt x="12836" y="11128"/>
                  </a:cubicBezTo>
                  <a:cubicBezTo>
                    <a:pt x="12908" y="11462"/>
                    <a:pt x="13137" y="11730"/>
                    <a:pt x="13451" y="11854"/>
                  </a:cubicBezTo>
                  <a:cubicBezTo>
                    <a:pt x="13654" y="11932"/>
                    <a:pt x="13837" y="12050"/>
                    <a:pt x="13994" y="12207"/>
                  </a:cubicBezTo>
                  <a:lnTo>
                    <a:pt x="14046" y="12259"/>
                  </a:lnTo>
                  <a:cubicBezTo>
                    <a:pt x="14582" y="12795"/>
                    <a:pt x="14648" y="13593"/>
                    <a:pt x="14196" y="14044"/>
                  </a:cubicBezTo>
                  <a:cubicBezTo>
                    <a:pt x="13995" y="14245"/>
                    <a:pt x="13726" y="14344"/>
                    <a:pt x="13441" y="14344"/>
                  </a:cubicBezTo>
                  <a:cubicBezTo>
                    <a:pt x="13086" y="14344"/>
                    <a:pt x="12709" y="14191"/>
                    <a:pt x="12411" y="13894"/>
                  </a:cubicBezTo>
                  <a:lnTo>
                    <a:pt x="12359" y="13842"/>
                  </a:lnTo>
                  <a:cubicBezTo>
                    <a:pt x="12202" y="13685"/>
                    <a:pt x="12084" y="13502"/>
                    <a:pt x="12006" y="13299"/>
                  </a:cubicBezTo>
                  <a:cubicBezTo>
                    <a:pt x="11882" y="12985"/>
                    <a:pt x="11614" y="12756"/>
                    <a:pt x="11280" y="12684"/>
                  </a:cubicBezTo>
                  <a:cubicBezTo>
                    <a:pt x="11214" y="12670"/>
                    <a:pt x="11149" y="12663"/>
                    <a:pt x="11084" y="12663"/>
                  </a:cubicBezTo>
                  <a:cubicBezTo>
                    <a:pt x="10846" y="12663"/>
                    <a:pt x="10621" y="12755"/>
                    <a:pt x="10456" y="12920"/>
                  </a:cubicBezTo>
                  <a:lnTo>
                    <a:pt x="8723" y="14652"/>
                  </a:lnTo>
                  <a:cubicBezTo>
                    <a:pt x="8652" y="14724"/>
                    <a:pt x="8560" y="14731"/>
                    <a:pt x="8495" y="14731"/>
                  </a:cubicBezTo>
                  <a:cubicBezTo>
                    <a:pt x="8383" y="14724"/>
                    <a:pt x="8266" y="14666"/>
                    <a:pt x="8181" y="14574"/>
                  </a:cubicBezTo>
                  <a:lnTo>
                    <a:pt x="7409" y="13809"/>
                  </a:lnTo>
                  <a:lnTo>
                    <a:pt x="9083" y="12135"/>
                  </a:lnTo>
                  <a:cubicBezTo>
                    <a:pt x="9279" y="11939"/>
                    <a:pt x="9279" y="11625"/>
                    <a:pt x="9083" y="11422"/>
                  </a:cubicBezTo>
                  <a:cubicBezTo>
                    <a:pt x="8985" y="11324"/>
                    <a:pt x="8856" y="11275"/>
                    <a:pt x="8727" y="11275"/>
                  </a:cubicBezTo>
                  <a:cubicBezTo>
                    <a:pt x="8598" y="11275"/>
                    <a:pt x="8468" y="11324"/>
                    <a:pt x="8370" y="11422"/>
                  </a:cubicBezTo>
                  <a:lnTo>
                    <a:pt x="6696" y="13096"/>
                  </a:lnTo>
                  <a:lnTo>
                    <a:pt x="6173" y="12573"/>
                  </a:lnTo>
                  <a:cubicBezTo>
                    <a:pt x="5984" y="12384"/>
                    <a:pt x="5735" y="12279"/>
                    <a:pt x="5480" y="12279"/>
                  </a:cubicBezTo>
                  <a:cubicBezTo>
                    <a:pt x="5395" y="12279"/>
                    <a:pt x="5304" y="12292"/>
                    <a:pt x="5219" y="12318"/>
                  </a:cubicBezTo>
                  <a:cubicBezTo>
                    <a:pt x="4911" y="12410"/>
                    <a:pt x="4682" y="12652"/>
                    <a:pt x="4617" y="12972"/>
                  </a:cubicBezTo>
                  <a:cubicBezTo>
                    <a:pt x="4578" y="13168"/>
                    <a:pt x="4486" y="13338"/>
                    <a:pt x="4349" y="13475"/>
                  </a:cubicBezTo>
                  <a:lnTo>
                    <a:pt x="4297" y="13528"/>
                  </a:lnTo>
                  <a:cubicBezTo>
                    <a:pt x="4097" y="13728"/>
                    <a:pt x="3828" y="13825"/>
                    <a:pt x="3545" y="13825"/>
                  </a:cubicBezTo>
                  <a:cubicBezTo>
                    <a:pt x="3189" y="13825"/>
                    <a:pt x="2810" y="13672"/>
                    <a:pt x="2512" y="13377"/>
                  </a:cubicBezTo>
                  <a:cubicBezTo>
                    <a:pt x="1982" y="12841"/>
                    <a:pt x="1910" y="12044"/>
                    <a:pt x="2361" y="11592"/>
                  </a:cubicBezTo>
                  <a:lnTo>
                    <a:pt x="2414" y="11547"/>
                  </a:lnTo>
                  <a:cubicBezTo>
                    <a:pt x="2551" y="11403"/>
                    <a:pt x="2721" y="11311"/>
                    <a:pt x="2917" y="11272"/>
                  </a:cubicBezTo>
                  <a:cubicBezTo>
                    <a:pt x="3237" y="11207"/>
                    <a:pt x="3479" y="10978"/>
                    <a:pt x="3571" y="10670"/>
                  </a:cubicBezTo>
                  <a:cubicBezTo>
                    <a:pt x="3669" y="10337"/>
                    <a:pt x="3571" y="9971"/>
                    <a:pt x="3316" y="9716"/>
                  </a:cubicBezTo>
                  <a:lnTo>
                    <a:pt x="1315" y="7715"/>
                  </a:lnTo>
                  <a:cubicBezTo>
                    <a:pt x="1223" y="7623"/>
                    <a:pt x="1171" y="7506"/>
                    <a:pt x="1165" y="7394"/>
                  </a:cubicBezTo>
                  <a:cubicBezTo>
                    <a:pt x="1158" y="7329"/>
                    <a:pt x="1165" y="7238"/>
                    <a:pt x="1237" y="7166"/>
                  </a:cubicBezTo>
                  <a:lnTo>
                    <a:pt x="2884" y="5518"/>
                  </a:lnTo>
                  <a:cubicBezTo>
                    <a:pt x="3015" y="5832"/>
                    <a:pt x="3205" y="6113"/>
                    <a:pt x="3447" y="6355"/>
                  </a:cubicBezTo>
                  <a:lnTo>
                    <a:pt x="3506" y="6407"/>
                  </a:lnTo>
                  <a:cubicBezTo>
                    <a:pt x="3995" y="6900"/>
                    <a:pt x="4629" y="7149"/>
                    <a:pt x="5243" y="7149"/>
                  </a:cubicBezTo>
                  <a:cubicBezTo>
                    <a:pt x="5786" y="7149"/>
                    <a:pt x="6313" y="6954"/>
                    <a:pt x="6709" y="6558"/>
                  </a:cubicBezTo>
                  <a:cubicBezTo>
                    <a:pt x="7553" y="5721"/>
                    <a:pt x="7488" y="4275"/>
                    <a:pt x="6559" y="3354"/>
                  </a:cubicBezTo>
                  <a:lnTo>
                    <a:pt x="6507" y="3295"/>
                  </a:lnTo>
                  <a:cubicBezTo>
                    <a:pt x="6265" y="3053"/>
                    <a:pt x="5977" y="2863"/>
                    <a:pt x="5670" y="2732"/>
                  </a:cubicBezTo>
                  <a:lnTo>
                    <a:pt x="7318" y="1085"/>
                  </a:lnTo>
                  <a:cubicBezTo>
                    <a:pt x="7370" y="1032"/>
                    <a:pt x="7442" y="1007"/>
                    <a:pt x="7520" y="1007"/>
                  </a:cubicBezTo>
                  <a:close/>
                  <a:moveTo>
                    <a:pt x="7521" y="1"/>
                  </a:moveTo>
                  <a:cubicBezTo>
                    <a:pt x="7182" y="1"/>
                    <a:pt x="6853" y="124"/>
                    <a:pt x="6605" y="372"/>
                  </a:cubicBezTo>
                  <a:lnTo>
                    <a:pt x="4872" y="2105"/>
                  </a:lnTo>
                  <a:cubicBezTo>
                    <a:pt x="4663" y="2320"/>
                    <a:pt x="4571" y="2628"/>
                    <a:pt x="4637" y="2929"/>
                  </a:cubicBezTo>
                  <a:cubicBezTo>
                    <a:pt x="4709" y="3262"/>
                    <a:pt x="4937" y="3530"/>
                    <a:pt x="5258" y="3654"/>
                  </a:cubicBezTo>
                  <a:cubicBezTo>
                    <a:pt x="5454" y="3733"/>
                    <a:pt x="5637" y="3850"/>
                    <a:pt x="5794" y="4007"/>
                  </a:cubicBezTo>
                  <a:lnTo>
                    <a:pt x="5846" y="4066"/>
                  </a:lnTo>
                  <a:cubicBezTo>
                    <a:pt x="6114" y="4328"/>
                    <a:pt x="6271" y="4668"/>
                    <a:pt x="6298" y="5021"/>
                  </a:cubicBezTo>
                  <a:cubicBezTo>
                    <a:pt x="6317" y="5341"/>
                    <a:pt x="6213" y="5636"/>
                    <a:pt x="5997" y="5851"/>
                  </a:cubicBezTo>
                  <a:cubicBezTo>
                    <a:pt x="5804" y="6044"/>
                    <a:pt x="5540" y="6148"/>
                    <a:pt x="5244" y="6148"/>
                  </a:cubicBezTo>
                  <a:cubicBezTo>
                    <a:pt x="5218" y="6148"/>
                    <a:pt x="5192" y="6147"/>
                    <a:pt x="5166" y="6146"/>
                  </a:cubicBezTo>
                  <a:cubicBezTo>
                    <a:pt x="4820" y="6119"/>
                    <a:pt x="4480" y="5962"/>
                    <a:pt x="4218" y="5694"/>
                  </a:cubicBezTo>
                  <a:lnTo>
                    <a:pt x="4159" y="5642"/>
                  </a:lnTo>
                  <a:cubicBezTo>
                    <a:pt x="4002" y="5485"/>
                    <a:pt x="3885" y="5302"/>
                    <a:pt x="3806" y="5106"/>
                  </a:cubicBezTo>
                  <a:cubicBezTo>
                    <a:pt x="3682" y="4786"/>
                    <a:pt x="3414" y="4557"/>
                    <a:pt x="3080" y="4485"/>
                  </a:cubicBezTo>
                  <a:cubicBezTo>
                    <a:pt x="3016" y="4471"/>
                    <a:pt x="2951" y="4464"/>
                    <a:pt x="2887" y="4464"/>
                  </a:cubicBezTo>
                  <a:cubicBezTo>
                    <a:pt x="2652" y="4464"/>
                    <a:pt x="2426" y="4556"/>
                    <a:pt x="2257" y="4720"/>
                  </a:cubicBezTo>
                  <a:lnTo>
                    <a:pt x="524" y="6453"/>
                  </a:lnTo>
                  <a:cubicBezTo>
                    <a:pt x="1" y="6976"/>
                    <a:pt x="40" y="7859"/>
                    <a:pt x="602" y="8428"/>
                  </a:cubicBezTo>
                  <a:lnTo>
                    <a:pt x="2512" y="10337"/>
                  </a:lnTo>
                  <a:cubicBezTo>
                    <a:pt x="2204" y="10435"/>
                    <a:pt x="1923" y="10605"/>
                    <a:pt x="1701" y="10834"/>
                  </a:cubicBezTo>
                  <a:lnTo>
                    <a:pt x="1648" y="10880"/>
                  </a:lnTo>
                  <a:cubicBezTo>
                    <a:pt x="805" y="11723"/>
                    <a:pt x="877" y="13162"/>
                    <a:pt x="1799" y="14090"/>
                  </a:cubicBezTo>
                  <a:cubicBezTo>
                    <a:pt x="2296" y="14581"/>
                    <a:pt x="2930" y="14829"/>
                    <a:pt x="3545" y="14829"/>
                  </a:cubicBezTo>
                  <a:cubicBezTo>
                    <a:pt x="4087" y="14829"/>
                    <a:pt x="4617" y="14633"/>
                    <a:pt x="5009" y="14241"/>
                  </a:cubicBezTo>
                  <a:lnTo>
                    <a:pt x="5062" y="14188"/>
                  </a:lnTo>
                  <a:cubicBezTo>
                    <a:pt x="5284" y="13966"/>
                    <a:pt x="5454" y="13685"/>
                    <a:pt x="5552" y="13377"/>
                  </a:cubicBezTo>
                  <a:lnTo>
                    <a:pt x="7468" y="15287"/>
                  </a:lnTo>
                  <a:cubicBezTo>
                    <a:pt x="7730" y="15555"/>
                    <a:pt x="8076" y="15712"/>
                    <a:pt x="8436" y="15731"/>
                  </a:cubicBezTo>
                  <a:cubicBezTo>
                    <a:pt x="8462" y="15738"/>
                    <a:pt x="8488" y="15738"/>
                    <a:pt x="8521" y="15738"/>
                  </a:cubicBezTo>
                  <a:cubicBezTo>
                    <a:pt x="8867" y="15738"/>
                    <a:pt x="9194" y="15601"/>
                    <a:pt x="9436" y="15365"/>
                  </a:cubicBezTo>
                  <a:lnTo>
                    <a:pt x="11084" y="13717"/>
                  </a:lnTo>
                  <a:cubicBezTo>
                    <a:pt x="11215" y="14025"/>
                    <a:pt x="11404" y="14306"/>
                    <a:pt x="11646" y="14554"/>
                  </a:cubicBezTo>
                  <a:lnTo>
                    <a:pt x="11699" y="14607"/>
                  </a:lnTo>
                  <a:cubicBezTo>
                    <a:pt x="12191" y="15099"/>
                    <a:pt x="12827" y="15349"/>
                    <a:pt x="13442" y="15349"/>
                  </a:cubicBezTo>
                  <a:cubicBezTo>
                    <a:pt x="13986" y="15349"/>
                    <a:pt x="14513" y="15153"/>
                    <a:pt x="14909" y="14757"/>
                  </a:cubicBezTo>
                  <a:cubicBezTo>
                    <a:pt x="15753" y="13914"/>
                    <a:pt x="15687" y="12475"/>
                    <a:pt x="14759" y="11547"/>
                  </a:cubicBezTo>
                  <a:lnTo>
                    <a:pt x="14706" y="11494"/>
                  </a:lnTo>
                  <a:cubicBezTo>
                    <a:pt x="14458" y="11252"/>
                    <a:pt x="14177" y="11063"/>
                    <a:pt x="13869" y="10932"/>
                  </a:cubicBezTo>
                  <a:lnTo>
                    <a:pt x="15517" y="9284"/>
                  </a:lnTo>
                  <a:cubicBezTo>
                    <a:pt x="15779" y="9023"/>
                    <a:pt x="15910" y="8663"/>
                    <a:pt x="15890" y="8284"/>
                  </a:cubicBezTo>
                  <a:cubicBezTo>
                    <a:pt x="15864" y="7924"/>
                    <a:pt x="15707" y="7578"/>
                    <a:pt x="15445" y="7309"/>
                  </a:cubicBezTo>
                  <a:lnTo>
                    <a:pt x="13529" y="5400"/>
                  </a:lnTo>
                  <a:cubicBezTo>
                    <a:pt x="13837" y="5302"/>
                    <a:pt x="14118" y="5132"/>
                    <a:pt x="14347" y="4903"/>
                  </a:cubicBezTo>
                  <a:lnTo>
                    <a:pt x="14393" y="4857"/>
                  </a:lnTo>
                  <a:cubicBezTo>
                    <a:pt x="15236" y="4014"/>
                    <a:pt x="15171" y="2575"/>
                    <a:pt x="14242" y="1647"/>
                  </a:cubicBezTo>
                  <a:cubicBezTo>
                    <a:pt x="13804" y="1209"/>
                    <a:pt x="13229" y="947"/>
                    <a:pt x="12634" y="908"/>
                  </a:cubicBezTo>
                  <a:cubicBezTo>
                    <a:pt x="12585" y="905"/>
                    <a:pt x="12536" y="903"/>
                    <a:pt x="12488" y="903"/>
                  </a:cubicBezTo>
                  <a:cubicBezTo>
                    <a:pt x="11930" y="903"/>
                    <a:pt x="11417" y="1111"/>
                    <a:pt x="11032" y="1497"/>
                  </a:cubicBezTo>
                  <a:lnTo>
                    <a:pt x="10986" y="1549"/>
                  </a:lnTo>
                  <a:cubicBezTo>
                    <a:pt x="10757" y="1771"/>
                    <a:pt x="10587" y="2052"/>
                    <a:pt x="10489" y="2360"/>
                  </a:cubicBezTo>
                  <a:lnTo>
                    <a:pt x="8580" y="450"/>
                  </a:lnTo>
                  <a:cubicBezTo>
                    <a:pt x="8281" y="151"/>
                    <a:pt x="7895" y="1"/>
                    <a:pt x="7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4"/>
            <p:cNvSpPr/>
            <p:nvPr/>
          </p:nvSpPr>
          <p:spPr>
            <a:xfrm>
              <a:off x="7615403" y="4834587"/>
              <a:ext cx="17789" cy="17789"/>
            </a:xfrm>
            <a:custGeom>
              <a:avLst/>
              <a:gdLst/>
              <a:ahLst/>
              <a:cxnLst/>
              <a:rect l="l" t="t" r="r" b="b"/>
              <a:pathLst>
                <a:path w="1008" h="1008" extrusionOk="0">
                  <a:moveTo>
                    <a:pt x="504" y="1"/>
                  </a:moveTo>
                  <a:cubicBezTo>
                    <a:pt x="373" y="1"/>
                    <a:pt x="243" y="53"/>
                    <a:pt x="151" y="151"/>
                  </a:cubicBezTo>
                  <a:cubicBezTo>
                    <a:pt x="53" y="243"/>
                    <a:pt x="1" y="374"/>
                    <a:pt x="1" y="504"/>
                  </a:cubicBezTo>
                  <a:cubicBezTo>
                    <a:pt x="1" y="642"/>
                    <a:pt x="53" y="766"/>
                    <a:pt x="151" y="864"/>
                  </a:cubicBezTo>
                  <a:cubicBezTo>
                    <a:pt x="243" y="955"/>
                    <a:pt x="373" y="1008"/>
                    <a:pt x="504" y="1008"/>
                  </a:cubicBezTo>
                  <a:cubicBezTo>
                    <a:pt x="635" y="1008"/>
                    <a:pt x="766" y="955"/>
                    <a:pt x="857" y="864"/>
                  </a:cubicBezTo>
                  <a:cubicBezTo>
                    <a:pt x="955" y="766"/>
                    <a:pt x="1008" y="642"/>
                    <a:pt x="1008" y="504"/>
                  </a:cubicBezTo>
                  <a:cubicBezTo>
                    <a:pt x="1008" y="374"/>
                    <a:pt x="955" y="243"/>
                    <a:pt x="857" y="151"/>
                  </a:cubicBezTo>
                  <a:cubicBezTo>
                    <a:pt x="766" y="60"/>
                    <a:pt x="635"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4"/>
            <p:cNvSpPr/>
            <p:nvPr/>
          </p:nvSpPr>
          <p:spPr>
            <a:xfrm>
              <a:off x="7804191" y="4591221"/>
              <a:ext cx="17771" cy="17789"/>
            </a:xfrm>
            <a:custGeom>
              <a:avLst/>
              <a:gdLst/>
              <a:ahLst/>
              <a:cxnLst/>
              <a:rect l="l" t="t" r="r" b="b"/>
              <a:pathLst>
                <a:path w="1007" h="1008" extrusionOk="0">
                  <a:moveTo>
                    <a:pt x="503" y="1"/>
                  </a:moveTo>
                  <a:cubicBezTo>
                    <a:pt x="373" y="1"/>
                    <a:pt x="242" y="53"/>
                    <a:pt x="150" y="151"/>
                  </a:cubicBezTo>
                  <a:cubicBezTo>
                    <a:pt x="52" y="243"/>
                    <a:pt x="0" y="373"/>
                    <a:pt x="0" y="504"/>
                  </a:cubicBezTo>
                  <a:cubicBezTo>
                    <a:pt x="0" y="641"/>
                    <a:pt x="52" y="766"/>
                    <a:pt x="150" y="864"/>
                  </a:cubicBezTo>
                  <a:cubicBezTo>
                    <a:pt x="242" y="955"/>
                    <a:pt x="373" y="1008"/>
                    <a:pt x="503" y="1008"/>
                  </a:cubicBezTo>
                  <a:cubicBezTo>
                    <a:pt x="634" y="1008"/>
                    <a:pt x="765" y="955"/>
                    <a:pt x="857" y="864"/>
                  </a:cubicBezTo>
                  <a:cubicBezTo>
                    <a:pt x="955" y="766"/>
                    <a:pt x="1007" y="641"/>
                    <a:pt x="1007" y="504"/>
                  </a:cubicBezTo>
                  <a:cubicBezTo>
                    <a:pt x="1007" y="373"/>
                    <a:pt x="955" y="243"/>
                    <a:pt x="857" y="151"/>
                  </a:cubicBezTo>
                  <a:cubicBezTo>
                    <a:pt x="765" y="53"/>
                    <a:pt x="634"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4"/>
            <p:cNvSpPr/>
            <p:nvPr/>
          </p:nvSpPr>
          <p:spPr>
            <a:xfrm>
              <a:off x="7624985" y="4480921"/>
              <a:ext cx="280772" cy="277754"/>
            </a:xfrm>
            <a:custGeom>
              <a:avLst/>
              <a:gdLst/>
              <a:ahLst/>
              <a:cxnLst/>
              <a:rect l="l" t="t" r="r" b="b"/>
              <a:pathLst>
                <a:path w="15910" h="15739" extrusionOk="0">
                  <a:moveTo>
                    <a:pt x="7516" y="1010"/>
                  </a:moveTo>
                  <a:cubicBezTo>
                    <a:pt x="7630" y="1010"/>
                    <a:pt x="7759" y="1063"/>
                    <a:pt x="7860" y="1163"/>
                  </a:cubicBezTo>
                  <a:lnTo>
                    <a:pt x="9822" y="3119"/>
                  </a:lnTo>
                  <a:cubicBezTo>
                    <a:pt x="10006" y="3308"/>
                    <a:pt x="10259" y="3410"/>
                    <a:pt x="10514" y="3410"/>
                  </a:cubicBezTo>
                  <a:cubicBezTo>
                    <a:pt x="10593" y="3410"/>
                    <a:pt x="10673" y="3400"/>
                    <a:pt x="10750" y="3380"/>
                  </a:cubicBezTo>
                  <a:cubicBezTo>
                    <a:pt x="11051" y="3302"/>
                    <a:pt x="11280" y="3079"/>
                    <a:pt x="11365" y="2779"/>
                  </a:cubicBezTo>
                  <a:cubicBezTo>
                    <a:pt x="11410" y="2609"/>
                    <a:pt x="11495" y="2458"/>
                    <a:pt x="11620" y="2334"/>
                  </a:cubicBezTo>
                  <a:lnTo>
                    <a:pt x="11665" y="2288"/>
                  </a:lnTo>
                  <a:cubicBezTo>
                    <a:pt x="11866" y="2087"/>
                    <a:pt x="12138" y="1989"/>
                    <a:pt x="12423" y="1989"/>
                  </a:cubicBezTo>
                  <a:cubicBezTo>
                    <a:pt x="12779" y="1989"/>
                    <a:pt x="13157" y="2141"/>
                    <a:pt x="13451" y="2439"/>
                  </a:cubicBezTo>
                  <a:cubicBezTo>
                    <a:pt x="13987" y="2975"/>
                    <a:pt x="14052" y="3772"/>
                    <a:pt x="13601" y="4224"/>
                  </a:cubicBezTo>
                  <a:lnTo>
                    <a:pt x="13555" y="4269"/>
                  </a:lnTo>
                  <a:cubicBezTo>
                    <a:pt x="13431" y="4394"/>
                    <a:pt x="13281" y="4479"/>
                    <a:pt x="13111" y="4524"/>
                  </a:cubicBezTo>
                  <a:cubicBezTo>
                    <a:pt x="12810" y="4609"/>
                    <a:pt x="12587" y="4838"/>
                    <a:pt x="12509" y="5139"/>
                  </a:cubicBezTo>
                  <a:cubicBezTo>
                    <a:pt x="12424" y="5466"/>
                    <a:pt x="12522" y="5826"/>
                    <a:pt x="12771" y="6074"/>
                  </a:cubicBezTo>
                  <a:lnTo>
                    <a:pt x="14726" y="8029"/>
                  </a:lnTo>
                  <a:cubicBezTo>
                    <a:pt x="14817" y="8114"/>
                    <a:pt x="14869" y="8232"/>
                    <a:pt x="14876" y="8343"/>
                  </a:cubicBezTo>
                  <a:cubicBezTo>
                    <a:pt x="14883" y="8408"/>
                    <a:pt x="14869" y="8500"/>
                    <a:pt x="14804" y="8572"/>
                  </a:cubicBezTo>
                  <a:lnTo>
                    <a:pt x="13993" y="9383"/>
                  </a:lnTo>
                  <a:lnTo>
                    <a:pt x="12326" y="7709"/>
                  </a:lnTo>
                  <a:cubicBezTo>
                    <a:pt x="12228" y="7611"/>
                    <a:pt x="12099" y="7562"/>
                    <a:pt x="11970" y="7562"/>
                  </a:cubicBezTo>
                  <a:cubicBezTo>
                    <a:pt x="11840" y="7562"/>
                    <a:pt x="11711" y="7611"/>
                    <a:pt x="11613" y="7709"/>
                  </a:cubicBezTo>
                  <a:cubicBezTo>
                    <a:pt x="11417" y="7905"/>
                    <a:pt x="11417" y="8225"/>
                    <a:pt x="11613" y="8421"/>
                  </a:cubicBezTo>
                  <a:lnTo>
                    <a:pt x="13281" y="10089"/>
                  </a:lnTo>
                  <a:lnTo>
                    <a:pt x="13026" y="10344"/>
                  </a:lnTo>
                  <a:cubicBezTo>
                    <a:pt x="12810" y="10566"/>
                    <a:pt x="12725" y="10880"/>
                    <a:pt x="12797" y="11194"/>
                  </a:cubicBezTo>
                  <a:cubicBezTo>
                    <a:pt x="12882" y="11534"/>
                    <a:pt x="13130" y="11809"/>
                    <a:pt x="13457" y="11913"/>
                  </a:cubicBezTo>
                  <a:cubicBezTo>
                    <a:pt x="13686" y="11985"/>
                    <a:pt x="13895" y="12116"/>
                    <a:pt x="14072" y="12292"/>
                  </a:cubicBezTo>
                  <a:lnTo>
                    <a:pt x="14131" y="12345"/>
                  </a:lnTo>
                  <a:cubicBezTo>
                    <a:pt x="14660" y="12881"/>
                    <a:pt x="14732" y="13679"/>
                    <a:pt x="14281" y="14130"/>
                  </a:cubicBezTo>
                  <a:cubicBezTo>
                    <a:pt x="14080" y="14331"/>
                    <a:pt x="13810" y="14429"/>
                    <a:pt x="13525" y="14429"/>
                  </a:cubicBezTo>
                  <a:cubicBezTo>
                    <a:pt x="13171" y="14429"/>
                    <a:pt x="12793" y="14277"/>
                    <a:pt x="12496" y="13979"/>
                  </a:cubicBezTo>
                  <a:lnTo>
                    <a:pt x="12444" y="13927"/>
                  </a:lnTo>
                  <a:cubicBezTo>
                    <a:pt x="12267" y="13751"/>
                    <a:pt x="12136" y="13541"/>
                    <a:pt x="12058" y="13312"/>
                  </a:cubicBezTo>
                  <a:cubicBezTo>
                    <a:pt x="11953" y="12986"/>
                    <a:pt x="11679" y="12731"/>
                    <a:pt x="11345" y="12652"/>
                  </a:cubicBezTo>
                  <a:cubicBezTo>
                    <a:pt x="11268" y="12633"/>
                    <a:pt x="11191" y="12623"/>
                    <a:pt x="11115" y="12623"/>
                  </a:cubicBezTo>
                  <a:cubicBezTo>
                    <a:pt x="10881" y="12623"/>
                    <a:pt x="10658" y="12713"/>
                    <a:pt x="10495" y="12881"/>
                  </a:cubicBezTo>
                  <a:lnTo>
                    <a:pt x="8716" y="14653"/>
                  </a:lnTo>
                  <a:cubicBezTo>
                    <a:pt x="8651" y="14725"/>
                    <a:pt x="8560" y="14731"/>
                    <a:pt x="8494" y="14731"/>
                  </a:cubicBezTo>
                  <a:cubicBezTo>
                    <a:pt x="8383" y="14725"/>
                    <a:pt x="8265" y="14666"/>
                    <a:pt x="8174" y="14581"/>
                  </a:cubicBezTo>
                  <a:lnTo>
                    <a:pt x="6264" y="12665"/>
                  </a:lnTo>
                  <a:cubicBezTo>
                    <a:pt x="6572" y="12567"/>
                    <a:pt x="6853" y="12397"/>
                    <a:pt x="7075" y="12168"/>
                  </a:cubicBezTo>
                  <a:lnTo>
                    <a:pt x="7128" y="12122"/>
                  </a:lnTo>
                  <a:cubicBezTo>
                    <a:pt x="7546" y="11704"/>
                    <a:pt x="7755" y="11135"/>
                    <a:pt x="7716" y="10520"/>
                  </a:cubicBezTo>
                  <a:cubicBezTo>
                    <a:pt x="7677" y="9925"/>
                    <a:pt x="7415" y="9357"/>
                    <a:pt x="6977" y="8912"/>
                  </a:cubicBezTo>
                  <a:cubicBezTo>
                    <a:pt x="6533" y="8474"/>
                    <a:pt x="5964" y="8212"/>
                    <a:pt x="5369" y="8173"/>
                  </a:cubicBezTo>
                  <a:cubicBezTo>
                    <a:pt x="5326" y="8171"/>
                    <a:pt x="5283" y="8170"/>
                    <a:pt x="5241" y="8170"/>
                  </a:cubicBezTo>
                  <a:cubicBezTo>
                    <a:pt x="4675" y="8170"/>
                    <a:pt x="4156" y="8372"/>
                    <a:pt x="3767" y="8761"/>
                  </a:cubicBezTo>
                  <a:lnTo>
                    <a:pt x="3721" y="8814"/>
                  </a:lnTo>
                  <a:cubicBezTo>
                    <a:pt x="3492" y="9036"/>
                    <a:pt x="3322" y="9317"/>
                    <a:pt x="3224" y="9625"/>
                  </a:cubicBezTo>
                  <a:lnTo>
                    <a:pt x="1308" y="7715"/>
                  </a:lnTo>
                  <a:cubicBezTo>
                    <a:pt x="1217" y="7624"/>
                    <a:pt x="1164" y="7506"/>
                    <a:pt x="1158" y="7395"/>
                  </a:cubicBezTo>
                  <a:cubicBezTo>
                    <a:pt x="1151" y="7330"/>
                    <a:pt x="1164" y="7238"/>
                    <a:pt x="1236" y="7166"/>
                  </a:cubicBezTo>
                  <a:lnTo>
                    <a:pt x="3008" y="5394"/>
                  </a:lnTo>
                  <a:cubicBezTo>
                    <a:pt x="3224" y="5178"/>
                    <a:pt x="3315" y="4858"/>
                    <a:pt x="3237" y="4544"/>
                  </a:cubicBezTo>
                  <a:cubicBezTo>
                    <a:pt x="3159" y="4211"/>
                    <a:pt x="2904" y="3936"/>
                    <a:pt x="2577" y="3825"/>
                  </a:cubicBezTo>
                  <a:cubicBezTo>
                    <a:pt x="2348" y="3753"/>
                    <a:pt x="2139" y="3622"/>
                    <a:pt x="1962" y="3446"/>
                  </a:cubicBezTo>
                  <a:lnTo>
                    <a:pt x="1910" y="3393"/>
                  </a:lnTo>
                  <a:cubicBezTo>
                    <a:pt x="1373" y="2857"/>
                    <a:pt x="1308" y="2059"/>
                    <a:pt x="1753" y="1608"/>
                  </a:cubicBezTo>
                  <a:cubicBezTo>
                    <a:pt x="1954" y="1407"/>
                    <a:pt x="2225" y="1309"/>
                    <a:pt x="2510" y="1309"/>
                  </a:cubicBezTo>
                  <a:cubicBezTo>
                    <a:pt x="2866" y="1309"/>
                    <a:pt x="3244" y="1461"/>
                    <a:pt x="3538" y="1759"/>
                  </a:cubicBezTo>
                  <a:lnTo>
                    <a:pt x="3597" y="1811"/>
                  </a:lnTo>
                  <a:cubicBezTo>
                    <a:pt x="3773" y="1987"/>
                    <a:pt x="3904" y="2203"/>
                    <a:pt x="3976" y="2425"/>
                  </a:cubicBezTo>
                  <a:cubicBezTo>
                    <a:pt x="4081" y="2752"/>
                    <a:pt x="4355" y="3007"/>
                    <a:pt x="4695" y="3092"/>
                  </a:cubicBezTo>
                  <a:cubicBezTo>
                    <a:pt x="4767" y="3109"/>
                    <a:pt x="4839" y="3117"/>
                    <a:pt x="4910" y="3117"/>
                  </a:cubicBezTo>
                  <a:cubicBezTo>
                    <a:pt x="5146" y="3117"/>
                    <a:pt x="5375" y="3028"/>
                    <a:pt x="5545" y="2857"/>
                  </a:cubicBezTo>
                  <a:lnTo>
                    <a:pt x="7317" y="1085"/>
                  </a:lnTo>
                  <a:cubicBezTo>
                    <a:pt x="7368" y="1035"/>
                    <a:pt x="7439" y="1010"/>
                    <a:pt x="7516" y="1010"/>
                  </a:cubicBezTo>
                  <a:close/>
                  <a:moveTo>
                    <a:pt x="7520" y="1"/>
                  </a:moveTo>
                  <a:cubicBezTo>
                    <a:pt x="7182" y="1"/>
                    <a:pt x="6853" y="124"/>
                    <a:pt x="6604" y="372"/>
                  </a:cubicBezTo>
                  <a:lnTo>
                    <a:pt x="4917" y="2059"/>
                  </a:lnTo>
                  <a:cubicBezTo>
                    <a:pt x="4793" y="1706"/>
                    <a:pt x="4584" y="1373"/>
                    <a:pt x="4309" y="1098"/>
                  </a:cubicBezTo>
                  <a:lnTo>
                    <a:pt x="4251" y="1046"/>
                  </a:lnTo>
                  <a:cubicBezTo>
                    <a:pt x="3761" y="553"/>
                    <a:pt x="3127" y="304"/>
                    <a:pt x="2513" y="304"/>
                  </a:cubicBezTo>
                  <a:cubicBezTo>
                    <a:pt x="1970" y="304"/>
                    <a:pt x="1443" y="499"/>
                    <a:pt x="1047" y="895"/>
                  </a:cubicBezTo>
                  <a:cubicBezTo>
                    <a:pt x="203" y="1739"/>
                    <a:pt x="268" y="3177"/>
                    <a:pt x="1197" y="4106"/>
                  </a:cubicBezTo>
                  <a:lnTo>
                    <a:pt x="1249" y="4158"/>
                  </a:lnTo>
                  <a:cubicBezTo>
                    <a:pt x="1524" y="4433"/>
                    <a:pt x="1857" y="4642"/>
                    <a:pt x="2210" y="4766"/>
                  </a:cubicBezTo>
                  <a:lnTo>
                    <a:pt x="523" y="6453"/>
                  </a:lnTo>
                  <a:cubicBezTo>
                    <a:pt x="0" y="6976"/>
                    <a:pt x="33" y="7859"/>
                    <a:pt x="595" y="8428"/>
                  </a:cubicBezTo>
                  <a:lnTo>
                    <a:pt x="2603" y="10429"/>
                  </a:lnTo>
                  <a:cubicBezTo>
                    <a:pt x="2792" y="10618"/>
                    <a:pt x="3043" y="10721"/>
                    <a:pt x="3297" y="10721"/>
                  </a:cubicBezTo>
                  <a:cubicBezTo>
                    <a:pt x="3384" y="10721"/>
                    <a:pt x="3472" y="10709"/>
                    <a:pt x="3557" y="10684"/>
                  </a:cubicBezTo>
                  <a:cubicBezTo>
                    <a:pt x="3865" y="10592"/>
                    <a:pt x="4094" y="10350"/>
                    <a:pt x="4159" y="10030"/>
                  </a:cubicBezTo>
                  <a:cubicBezTo>
                    <a:pt x="4205" y="9834"/>
                    <a:pt x="4296" y="9664"/>
                    <a:pt x="4434" y="9527"/>
                  </a:cubicBezTo>
                  <a:lnTo>
                    <a:pt x="4479" y="9474"/>
                  </a:lnTo>
                  <a:cubicBezTo>
                    <a:pt x="4672" y="9282"/>
                    <a:pt x="4937" y="9178"/>
                    <a:pt x="5233" y="9178"/>
                  </a:cubicBezTo>
                  <a:cubicBezTo>
                    <a:pt x="5258" y="9178"/>
                    <a:pt x="5284" y="9178"/>
                    <a:pt x="5310" y="9180"/>
                  </a:cubicBezTo>
                  <a:cubicBezTo>
                    <a:pt x="5656" y="9200"/>
                    <a:pt x="5996" y="9357"/>
                    <a:pt x="6264" y="9625"/>
                  </a:cubicBezTo>
                  <a:cubicBezTo>
                    <a:pt x="6533" y="9893"/>
                    <a:pt x="6689" y="10233"/>
                    <a:pt x="6709" y="10579"/>
                  </a:cubicBezTo>
                  <a:cubicBezTo>
                    <a:pt x="6729" y="10906"/>
                    <a:pt x="6624" y="11200"/>
                    <a:pt x="6415" y="11410"/>
                  </a:cubicBezTo>
                  <a:lnTo>
                    <a:pt x="6369" y="11455"/>
                  </a:lnTo>
                  <a:cubicBezTo>
                    <a:pt x="6225" y="11599"/>
                    <a:pt x="6055" y="11691"/>
                    <a:pt x="5859" y="11730"/>
                  </a:cubicBezTo>
                  <a:cubicBezTo>
                    <a:pt x="5545" y="11795"/>
                    <a:pt x="5297" y="12024"/>
                    <a:pt x="5205" y="12332"/>
                  </a:cubicBezTo>
                  <a:cubicBezTo>
                    <a:pt x="5107" y="12665"/>
                    <a:pt x="5205" y="13031"/>
                    <a:pt x="5460" y="13286"/>
                  </a:cubicBezTo>
                  <a:lnTo>
                    <a:pt x="7461" y="15287"/>
                  </a:lnTo>
                  <a:cubicBezTo>
                    <a:pt x="7755" y="15588"/>
                    <a:pt x="8141" y="15738"/>
                    <a:pt x="8514" y="15738"/>
                  </a:cubicBezTo>
                  <a:cubicBezTo>
                    <a:pt x="8854" y="15738"/>
                    <a:pt x="9181" y="15614"/>
                    <a:pt x="9429" y="15366"/>
                  </a:cubicBezTo>
                  <a:lnTo>
                    <a:pt x="11123" y="13679"/>
                  </a:lnTo>
                  <a:cubicBezTo>
                    <a:pt x="11247" y="14032"/>
                    <a:pt x="11456" y="14365"/>
                    <a:pt x="11731" y="14640"/>
                  </a:cubicBezTo>
                  <a:lnTo>
                    <a:pt x="11783" y="14692"/>
                  </a:lnTo>
                  <a:cubicBezTo>
                    <a:pt x="12276" y="15185"/>
                    <a:pt x="12912" y="15434"/>
                    <a:pt x="13526" y="15434"/>
                  </a:cubicBezTo>
                  <a:cubicBezTo>
                    <a:pt x="14070" y="15434"/>
                    <a:pt x="14598" y="15239"/>
                    <a:pt x="14994" y="14843"/>
                  </a:cubicBezTo>
                  <a:cubicBezTo>
                    <a:pt x="15837" y="13999"/>
                    <a:pt x="15765" y="12560"/>
                    <a:pt x="14843" y="11632"/>
                  </a:cubicBezTo>
                  <a:lnTo>
                    <a:pt x="14784" y="11580"/>
                  </a:lnTo>
                  <a:cubicBezTo>
                    <a:pt x="14510" y="11305"/>
                    <a:pt x="14183" y="11096"/>
                    <a:pt x="13823" y="10972"/>
                  </a:cubicBezTo>
                  <a:lnTo>
                    <a:pt x="15517" y="9285"/>
                  </a:lnTo>
                  <a:cubicBezTo>
                    <a:pt x="15772" y="9023"/>
                    <a:pt x="15909" y="8663"/>
                    <a:pt x="15883" y="8284"/>
                  </a:cubicBezTo>
                  <a:cubicBezTo>
                    <a:pt x="15863" y="7925"/>
                    <a:pt x="15706" y="7578"/>
                    <a:pt x="15438" y="7316"/>
                  </a:cubicBezTo>
                  <a:lnTo>
                    <a:pt x="13562" y="5440"/>
                  </a:lnTo>
                  <a:cubicBezTo>
                    <a:pt x="13830" y="5335"/>
                    <a:pt x="14065" y="5185"/>
                    <a:pt x="14268" y="4982"/>
                  </a:cubicBezTo>
                  <a:lnTo>
                    <a:pt x="14314" y="4936"/>
                  </a:lnTo>
                  <a:cubicBezTo>
                    <a:pt x="15157" y="4093"/>
                    <a:pt x="15092" y="2654"/>
                    <a:pt x="14163" y="1726"/>
                  </a:cubicBezTo>
                  <a:cubicBezTo>
                    <a:pt x="13674" y="1233"/>
                    <a:pt x="13038" y="984"/>
                    <a:pt x="12423" y="984"/>
                  </a:cubicBezTo>
                  <a:cubicBezTo>
                    <a:pt x="11878" y="984"/>
                    <a:pt x="11349" y="1179"/>
                    <a:pt x="10953" y="1575"/>
                  </a:cubicBezTo>
                  <a:lnTo>
                    <a:pt x="10907" y="1621"/>
                  </a:lnTo>
                  <a:cubicBezTo>
                    <a:pt x="10711" y="1824"/>
                    <a:pt x="10554" y="2059"/>
                    <a:pt x="10449" y="2327"/>
                  </a:cubicBezTo>
                  <a:lnTo>
                    <a:pt x="8573" y="451"/>
                  </a:lnTo>
                  <a:cubicBezTo>
                    <a:pt x="8277" y="152"/>
                    <a:pt x="7893" y="1"/>
                    <a:pt x="7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44"/>
          <p:cNvGrpSpPr/>
          <p:nvPr/>
        </p:nvGrpSpPr>
        <p:grpSpPr>
          <a:xfrm>
            <a:off x="2940539" y="2716262"/>
            <a:ext cx="292303" cy="334111"/>
            <a:chOff x="6437849" y="4465550"/>
            <a:chExt cx="398233" cy="455254"/>
          </a:xfrm>
        </p:grpSpPr>
        <p:sp>
          <p:nvSpPr>
            <p:cNvPr id="2029" name="Google Shape;2029;p44"/>
            <p:cNvSpPr/>
            <p:nvPr/>
          </p:nvSpPr>
          <p:spPr>
            <a:xfrm>
              <a:off x="6480661" y="4502028"/>
              <a:ext cx="303855" cy="418775"/>
            </a:xfrm>
            <a:custGeom>
              <a:avLst/>
              <a:gdLst/>
              <a:ahLst/>
              <a:cxnLst/>
              <a:rect l="l" t="t" r="r" b="b"/>
              <a:pathLst>
                <a:path w="17218" h="23730" extrusionOk="0">
                  <a:moveTo>
                    <a:pt x="5918" y="1092"/>
                  </a:moveTo>
                  <a:cubicBezTo>
                    <a:pt x="6513" y="1301"/>
                    <a:pt x="6945" y="1870"/>
                    <a:pt x="6945" y="2537"/>
                  </a:cubicBezTo>
                  <a:lnTo>
                    <a:pt x="6945" y="2720"/>
                  </a:lnTo>
                  <a:cubicBezTo>
                    <a:pt x="6932" y="2831"/>
                    <a:pt x="6958" y="2949"/>
                    <a:pt x="7023" y="3047"/>
                  </a:cubicBezTo>
                  <a:lnTo>
                    <a:pt x="7030" y="3054"/>
                  </a:lnTo>
                  <a:cubicBezTo>
                    <a:pt x="7122" y="3198"/>
                    <a:pt x="7280" y="3281"/>
                    <a:pt x="7446" y="3281"/>
                  </a:cubicBezTo>
                  <a:cubicBezTo>
                    <a:pt x="7468" y="3281"/>
                    <a:pt x="7491" y="3279"/>
                    <a:pt x="7514" y="3276"/>
                  </a:cubicBezTo>
                  <a:cubicBezTo>
                    <a:pt x="11110" y="3315"/>
                    <a:pt x="14020" y="6245"/>
                    <a:pt x="14020" y="9848"/>
                  </a:cubicBezTo>
                  <a:lnTo>
                    <a:pt x="14020" y="19499"/>
                  </a:lnTo>
                  <a:lnTo>
                    <a:pt x="12607" y="19499"/>
                  </a:lnTo>
                  <a:lnTo>
                    <a:pt x="12607" y="15719"/>
                  </a:lnTo>
                  <a:cubicBezTo>
                    <a:pt x="12607" y="15438"/>
                    <a:pt x="12385" y="15216"/>
                    <a:pt x="12104" y="15216"/>
                  </a:cubicBezTo>
                  <a:cubicBezTo>
                    <a:pt x="11829" y="15216"/>
                    <a:pt x="11600" y="15438"/>
                    <a:pt x="11600" y="15719"/>
                  </a:cubicBezTo>
                  <a:lnTo>
                    <a:pt x="11600" y="19499"/>
                  </a:lnTo>
                  <a:lnTo>
                    <a:pt x="5114" y="19499"/>
                  </a:lnTo>
                  <a:lnTo>
                    <a:pt x="5114" y="17112"/>
                  </a:lnTo>
                  <a:cubicBezTo>
                    <a:pt x="5898" y="16667"/>
                    <a:pt x="6552" y="16040"/>
                    <a:pt x="7030" y="15275"/>
                  </a:cubicBezTo>
                  <a:cubicBezTo>
                    <a:pt x="7566" y="14418"/>
                    <a:pt x="7847" y="13431"/>
                    <a:pt x="7847" y="12417"/>
                  </a:cubicBezTo>
                  <a:lnTo>
                    <a:pt x="7847" y="10998"/>
                  </a:lnTo>
                  <a:cubicBezTo>
                    <a:pt x="7854" y="10998"/>
                    <a:pt x="7860" y="10992"/>
                    <a:pt x="7867" y="10992"/>
                  </a:cubicBezTo>
                  <a:cubicBezTo>
                    <a:pt x="8789" y="10488"/>
                    <a:pt x="9364" y="9521"/>
                    <a:pt x="9364" y="8468"/>
                  </a:cubicBezTo>
                  <a:lnTo>
                    <a:pt x="9364" y="8134"/>
                  </a:lnTo>
                  <a:cubicBezTo>
                    <a:pt x="9364" y="7860"/>
                    <a:pt x="9142" y="7631"/>
                    <a:pt x="8861" y="7631"/>
                  </a:cubicBezTo>
                  <a:cubicBezTo>
                    <a:pt x="8586" y="7631"/>
                    <a:pt x="8357" y="7860"/>
                    <a:pt x="8357" y="8134"/>
                  </a:cubicBezTo>
                  <a:lnTo>
                    <a:pt x="8357" y="8468"/>
                  </a:lnTo>
                  <a:cubicBezTo>
                    <a:pt x="8357" y="9148"/>
                    <a:pt x="7984" y="9782"/>
                    <a:pt x="7383" y="10109"/>
                  </a:cubicBezTo>
                  <a:cubicBezTo>
                    <a:pt x="7108" y="10259"/>
                    <a:pt x="6801" y="10338"/>
                    <a:pt x="6487" y="10338"/>
                  </a:cubicBezTo>
                  <a:lnTo>
                    <a:pt x="4525" y="10338"/>
                  </a:lnTo>
                  <a:cubicBezTo>
                    <a:pt x="4427" y="10338"/>
                    <a:pt x="4336" y="10364"/>
                    <a:pt x="4251" y="10416"/>
                  </a:cubicBezTo>
                  <a:lnTo>
                    <a:pt x="2766" y="11371"/>
                  </a:lnTo>
                  <a:lnTo>
                    <a:pt x="1217" y="9828"/>
                  </a:lnTo>
                  <a:lnTo>
                    <a:pt x="5813" y="3832"/>
                  </a:lnTo>
                  <a:cubicBezTo>
                    <a:pt x="5879" y="3747"/>
                    <a:pt x="5918" y="3636"/>
                    <a:pt x="5918" y="3531"/>
                  </a:cubicBezTo>
                  <a:lnTo>
                    <a:pt x="5918" y="1092"/>
                  </a:lnTo>
                  <a:close/>
                  <a:moveTo>
                    <a:pt x="14523" y="20506"/>
                  </a:moveTo>
                  <a:cubicBezTo>
                    <a:pt x="15452" y="20506"/>
                    <a:pt x="16210" y="21264"/>
                    <a:pt x="16210" y="22193"/>
                  </a:cubicBezTo>
                  <a:lnTo>
                    <a:pt x="16210" y="22722"/>
                  </a:lnTo>
                  <a:lnTo>
                    <a:pt x="2609" y="22722"/>
                  </a:lnTo>
                  <a:lnTo>
                    <a:pt x="2609" y="22193"/>
                  </a:lnTo>
                  <a:cubicBezTo>
                    <a:pt x="2609" y="21264"/>
                    <a:pt x="3361" y="20506"/>
                    <a:pt x="4296" y="20506"/>
                  </a:cubicBezTo>
                  <a:close/>
                  <a:moveTo>
                    <a:pt x="5415" y="0"/>
                  </a:moveTo>
                  <a:cubicBezTo>
                    <a:pt x="5140" y="0"/>
                    <a:pt x="4911" y="229"/>
                    <a:pt x="4911" y="504"/>
                  </a:cubicBezTo>
                  <a:lnTo>
                    <a:pt x="4911" y="3355"/>
                  </a:lnTo>
                  <a:lnTo>
                    <a:pt x="151" y="9560"/>
                  </a:lnTo>
                  <a:cubicBezTo>
                    <a:pt x="1" y="9763"/>
                    <a:pt x="14" y="10044"/>
                    <a:pt x="197" y="10227"/>
                  </a:cubicBezTo>
                  <a:lnTo>
                    <a:pt x="2341" y="12371"/>
                  </a:lnTo>
                  <a:cubicBezTo>
                    <a:pt x="2436" y="12469"/>
                    <a:pt x="2562" y="12520"/>
                    <a:pt x="2691" y="12520"/>
                  </a:cubicBezTo>
                  <a:cubicBezTo>
                    <a:pt x="2787" y="12520"/>
                    <a:pt x="2883" y="12492"/>
                    <a:pt x="2969" y="12437"/>
                  </a:cubicBezTo>
                  <a:lnTo>
                    <a:pt x="4676" y="11345"/>
                  </a:lnTo>
                  <a:lnTo>
                    <a:pt x="6487" y="11345"/>
                  </a:lnTo>
                  <a:cubicBezTo>
                    <a:pt x="6605" y="11345"/>
                    <a:pt x="6722" y="11332"/>
                    <a:pt x="6840" y="11319"/>
                  </a:cubicBezTo>
                  <a:lnTo>
                    <a:pt x="6840" y="12417"/>
                  </a:lnTo>
                  <a:cubicBezTo>
                    <a:pt x="6840" y="14078"/>
                    <a:pt x="5879" y="15621"/>
                    <a:pt x="4388" y="16354"/>
                  </a:cubicBezTo>
                  <a:cubicBezTo>
                    <a:pt x="4211" y="16439"/>
                    <a:pt x="4107" y="16615"/>
                    <a:pt x="4107" y="16805"/>
                  </a:cubicBezTo>
                  <a:lnTo>
                    <a:pt x="4107" y="19505"/>
                  </a:lnTo>
                  <a:cubicBezTo>
                    <a:pt x="2708" y="19603"/>
                    <a:pt x="1596" y="20767"/>
                    <a:pt x="1596" y="22193"/>
                  </a:cubicBezTo>
                  <a:lnTo>
                    <a:pt x="1596" y="23226"/>
                  </a:lnTo>
                  <a:cubicBezTo>
                    <a:pt x="1596" y="23500"/>
                    <a:pt x="1825" y="23729"/>
                    <a:pt x="2099" y="23729"/>
                  </a:cubicBezTo>
                  <a:lnTo>
                    <a:pt x="16714" y="23729"/>
                  </a:lnTo>
                  <a:cubicBezTo>
                    <a:pt x="16995" y="23729"/>
                    <a:pt x="17217" y="23500"/>
                    <a:pt x="17217" y="23226"/>
                  </a:cubicBezTo>
                  <a:lnTo>
                    <a:pt x="17217" y="22193"/>
                  </a:lnTo>
                  <a:cubicBezTo>
                    <a:pt x="17217" y="20878"/>
                    <a:pt x="16275" y="19780"/>
                    <a:pt x="15027" y="19544"/>
                  </a:cubicBezTo>
                  <a:lnTo>
                    <a:pt x="15027" y="9848"/>
                  </a:lnTo>
                  <a:cubicBezTo>
                    <a:pt x="15027" y="5833"/>
                    <a:pt x="11895" y="2537"/>
                    <a:pt x="7939" y="2282"/>
                  </a:cubicBezTo>
                  <a:cubicBezTo>
                    <a:pt x="7814" y="1007"/>
                    <a:pt x="6729" y="0"/>
                    <a:pt x="5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4"/>
            <p:cNvSpPr/>
            <p:nvPr/>
          </p:nvSpPr>
          <p:spPr>
            <a:xfrm>
              <a:off x="6588096" y="4608410"/>
              <a:ext cx="17789" cy="17789"/>
            </a:xfrm>
            <a:custGeom>
              <a:avLst/>
              <a:gdLst/>
              <a:ahLst/>
              <a:cxnLst/>
              <a:rect l="l" t="t" r="r" b="b"/>
              <a:pathLst>
                <a:path w="1008" h="1008" extrusionOk="0">
                  <a:moveTo>
                    <a:pt x="504" y="1"/>
                  </a:moveTo>
                  <a:cubicBezTo>
                    <a:pt x="373" y="1"/>
                    <a:pt x="242" y="53"/>
                    <a:pt x="150" y="145"/>
                  </a:cubicBezTo>
                  <a:cubicBezTo>
                    <a:pt x="59" y="236"/>
                    <a:pt x="0" y="367"/>
                    <a:pt x="0" y="504"/>
                  </a:cubicBezTo>
                  <a:cubicBezTo>
                    <a:pt x="0" y="635"/>
                    <a:pt x="59" y="766"/>
                    <a:pt x="150" y="857"/>
                  </a:cubicBezTo>
                  <a:cubicBezTo>
                    <a:pt x="242" y="949"/>
                    <a:pt x="373" y="1008"/>
                    <a:pt x="504" y="1008"/>
                  </a:cubicBezTo>
                  <a:cubicBezTo>
                    <a:pt x="641" y="1008"/>
                    <a:pt x="772" y="949"/>
                    <a:pt x="863" y="857"/>
                  </a:cubicBezTo>
                  <a:cubicBezTo>
                    <a:pt x="955" y="766"/>
                    <a:pt x="1007" y="635"/>
                    <a:pt x="1007" y="504"/>
                  </a:cubicBezTo>
                  <a:cubicBezTo>
                    <a:pt x="1007" y="367"/>
                    <a:pt x="955" y="236"/>
                    <a:pt x="863" y="145"/>
                  </a:cubicBezTo>
                  <a:cubicBezTo>
                    <a:pt x="772" y="53"/>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4"/>
            <p:cNvSpPr/>
            <p:nvPr/>
          </p:nvSpPr>
          <p:spPr>
            <a:xfrm>
              <a:off x="6437849" y="4465550"/>
              <a:ext cx="398233" cy="329232"/>
            </a:xfrm>
            <a:custGeom>
              <a:avLst/>
              <a:gdLst/>
              <a:ahLst/>
              <a:cxnLst/>
              <a:rect l="l" t="t" r="r" b="b"/>
              <a:pathLst>
                <a:path w="22566" h="18656" extrusionOk="0">
                  <a:moveTo>
                    <a:pt x="11280" y="1"/>
                  </a:moveTo>
                  <a:cubicBezTo>
                    <a:pt x="8272" y="1"/>
                    <a:pt x="5434" y="1178"/>
                    <a:pt x="3303" y="3310"/>
                  </a:cubicBezTo>
                  <a:cubicBezTo>
                    <a:pt x="1171" y="5441"/>
                    <a:pt x="1" y="8272"/>
                    <a:pt x="1" y="11287"/>
                  </a:cubicBezTo>
                  <a:cubicBezTo>
                    <a:pt x="1" y="13098"/>
                    <a:pt x="413" y="14824"/>
                    <a:pt x="1236" y="16426"/>
                  </a:cubicBezTo>
                  <a:cubicBezTo>
                    <a:pt x="1439" y="16832"/>
                    <a:pt x="1681" y="17231"/>
                    <a:pt x="1936" y="17610"/>
                  </a:cubicBezTo>
                  <a:cubicBezTo>
                    <a:pt x="2035" y="17754"/>
                    <a:pt x="2196" y="17833"/>
                    <a:pt x="2358" y="17833"/>
                  </a:cubicBezTo>
                  <a:cubicBezTo>
                    <a:pt x="2454" y="17833"/>
                    <a:pt x="2551" y="17805"/>
                    <a:pt x="2636" y="17747"/>
                  </a:cubicBezTo>
                  <a:cubicBezTo>
                    <a:pt x="2865" y="17590"/>
                    <a:pt x="2923" y="17276"/>
                    <a:pt x="2773" y="17047"/>
                  </a:cubicBezTo>
                  <a:cubicBezTo>
                    <a:pt x="2538" y="16701"/>
                    <a:pt x="2322" y="16335"/>
                    <a:pt x="2132" y="15962"/>
                  </a:cubicBezTo>
                  <a:cubicBezTo>
                    <a:pt x="1387" y="14510"/>
                    <a:pt x="1008" y="12935"/>
                    <a:pt x="1008" y="11287"/>
                  </a:cubicBezTo>
                  <a:cubicBezTo>
                    <a:pt x="1008" y="5624"/>
                    <a:pt x="5617" y="1008"/>
                    <a:pt x="11280" y="1008"/>
                  </a:cubicBezTo>
                  <a:cubicBezTo>
                    <a:pt x="16949" y="1008"/>
                    <a:pt x="21559" y="5624"/>
                    <a:pt x="21559" y="11287"/>
                  </a:cubicBezTo>
                  <a:cubicBezTo>
                    <a:pt x="21559" y="12902"/>
                    <a:pt x="21199" y="14445"/>
                    <a:pt x="20480" y="15877"/>
                  </a:cubicBezTo>
                  <a:cubicBezTo>
                    <a:pt x="20133" y="16570"/>
                    <a:pt x="19702" y="17231"/>
                    <a:pt x="19212" y="17832"/>
                  </a:cubicBezTo>
                  <a:cubicBezTo>
                    <a:pt x="19028" y="18041"/>
                    <a:pt x="19061" y="18362"/>
                    <a:pt x="19277" y="18538"/>
                  </a:cubicBezTo>
                  <a:cubicBezTo>
                    <a:pt x="19368" y="18617"/>
                    <a:pt x="19486" y="18656"/>
                    <a:pt x="19597" y="18656"/>
                  </a:cubicBezTo>
                  <a:cubicBezTo>
                    <a:pt x="19741" y="18656"/>
                    <a:pt x="19885" y="18591"/>
                    <a:pt x="19983" y="18473"/>
                  </a:cubicBezTo>
                  <a:cubicBezTo>
                    <a:pt x="20532" y="17812"/>
                    <a:pt x="20997" y="17093"/>
                    <a:pt x="21382" y="16328"/>
                  </a:cubicBezTo>
                  <a:cubicBezTo>
                    <a:pt x="22167" y="14752"/>
                    <a:pt x="22566" y="13059"/>
                    <a:pt x="22566" y="11287"/>
                  </a:cubicBezTo>
                  <a:cubicBezTo>
                    <a:pt x="22566" y="8272"/>
                    <a:pt x="21395" y="5441"/>
                    <a:pt x="19264" y="3310"/>
                  </a:cubicBezTo>
                  <a:cubicBezTo>
                    <a:pt x="17132" y="1178"/>
                    <a:pt x="14294" y="1"/>
                    <a:pt x="11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6488390" y="4786020"/>
              <a:ext cx="19748" cy="17895"/>
            </a:xfrm>
            <a:custGeom>
              <a:avLst/>
              <a:gdLst/>
              <a:ahLst/>
              <a:cxnLst/>
              <a:rect l="l" t="t" r="r" b="b"/>
              <a:pathLst>
                <a:path w="1119" h="1014" extrusionOk="0">
                  <a:moveTo>
                    <a:pt x="562" y="1"/>
                  </a:moveTo>
                  <a:cubicBezTo>
                    <a:pt x="438" y="1"/>
                    <a:pt x="314" y="46"/>
                    <a:pt x="216" y="137"/>
                  </a:cubicBezTo>
                  <a:cubicBezTo>
                    <a:pt x="7" y="320"/>
                    <a:pt x="1" y="641"/>
                    <a:pt x="190" y="843"/>
                  </a:cubicBezTo>
                  <a:cubicBezTo>
                    <a:pt x="190" y="843"/>
                    <a:pt x="190" y="850"/>
                    <a:pt x="190" y="850"/>
                  </a:cubicBezTo>
                  <a:cubicBezTo>
                    <a:pt x="288" y="955"/>
                    <a:pt x="426" y="1014"/>
                    <a:pt x="563" y="1014"/>
                  </a:cubicBezTo>
                  <a:cubicBezTo>
                    <a:pt x="681" y="1014"/>
                    <a:pt x="805" y="968"/>
                    <a:pt x="903" y="876"/>
                  </a:cubicBezTo>
                  <a:cubicBezTo>
                    <a:pt x="1106" y="687"/>
                    <a:pt x="1119" y="366"/>
                    <a:pt x="929" y="163"/>
                  </a:cubicBezTo>
                  <a:cubicBezTo>
                    <a:pt x="830" y="55"/>
                    <a:pt x="696"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4"/>
            <p:cNvSpPr/>
            <p:nvPr/>
          </p:nvSpPr>
          <p:spPr>
            <a:xfrm>
              <a:off x="6685367" y="4740770"/>
              <a:ext cx="17789" cy="17789"/>
            </a:xfrm>
            <a:custGeom>
              <a:avLst/>
              <a:gdLst/>
              <a:ahLst/>
              <a:cxnLst/>
              <a:rect l="l" t="t" r="r" b="b"/>
              <a:pathLst>
                <a:path w="1008" h="1008" extrusionOk="0">
                  <a:moveTo>
                    <a:pt x="504" y="1"/>
                  </a:moveTo>
                  <a:cubicBezTo>
                    <a:pt x="373" y="1"/>
                    <a:pt x="242" y="60"/>
                    <a:pt x="151" y="151"/>
                  </a:cubicBezTo>
                  <a:cubicBezTo>
                    <a:pt x="59" y="243"/>
                    <a:pt x="0" y="374"/>
                    <a:pt x="0" y="504"/>
                  </a:cubicBezTo>
                  <a:cubicBezTo>
                    <a:pt x="0" y="642"/>
                    <a:pt x="59" y="766"/>
                    <a:pt x="151" y="864"/>
                  </a:cubicBezTo>
                  <a:cubicBezTo>
                    <a:pt x="242" y="955"/>
                    <a:pt x="373" y="1008"/>
                    <a:pt x="504" y="1008"/>
                  </a:cubicBezTo>
                  <a:cubicBezTo>
                    <a:pt x="641" y="1008"/>
                    <a:pt x="772" y="955"/>
                    <a:pt x="863" y="864"/>
                  </a:cubicBezTo>
                  <a:cubicBezTo>
                    <a:pt x="955" y="772"/>
                    <a:pt x="1007" y="642"/>
                    <a:pt x="1007" y="504"/>
                  </a:cubicBezTo>
                  <a:cubicBezTo>
                    <a:pt x="1007" y="374"/>
                    <a:pt x="955" y="243"/>
                    <a:pt x="863" y="151"/>
                  </a:cubicBezTo>
                  <a:cubicBezTo>
                    <a:pt x="772" y="60"/>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4"/>
          <p:cNvGrpSpPr/>
          <p:nvPr/>
        </p:nvGrpSpPr>
        <p:grpSpPr>
          <a:xfrm>
            <a:off x="2941025" y="3507541"/>
            <a:ext cx="335425" cy="334019"/>
            <a:chOff x="5859625" y="4493134"/>
            <a:chExt cx="456982" cy="455129"/>
          </a:xfrm>
        </p:grpSpPr>
        <p:sp>
          <p:nvSpPr>
            <p:cNvPr id="2035" name="Google Shape;2035;p44"/>
            <p:cNvSpPr/>
            <p:nvPr/>
          </p:nvSpPr>
          <p:spPr>
            <a:xfrm>
              <a:off x="6163225" y="4751624"/>
              <a:ext cx="64749" cy="53331"/>
            </a:xfrm>
            <a:custGeom>
              <a:avLst/>
              <a:gdLst/>
              <a:ahLst/>
              <a:cxnLst/>
              <a:rect l="l" t="t" r="r" b="b"/>
              <a:pathLst>
                <a:path w="3669" h="3022" extrusionOk="0">
                  <a:moveTo>
                    <a:pt x="1517" y="0"/>
                  </a:moveTo>
                  <a:cubicBezTo>
                    <a:pt x="1210" y="0"/>
                    <a:pt x="922" y="151"/>
                    <a:pt x="746" y="412"/>
                  </a:cubicBezTo>
                  <a:lnTo>
                    <a:pt x="151" y="1308"/>
                  </a:lnTo>
                  <a:cubicBezTo>
                    <a:pt x="0" y="1537"/>
                    <a:pt x="59" y="1851"/>
                    <a:pt x="295" y="2001"/>
                  </a:cubicBezTo>
                  <a:cubicBezTo>
                    <a:pt x="380" y="2060"/>
                    <a:pt x="476" y="2087"/>
                    <a:pt x="572" y="2087"/>
                  </a:cubicBezTo>
                  <a:cubicBezTo>
                    <a:pt x="735" y="2087"/>
                    <a:pt x="896" y="2008"/>
                    <a:pt x="994" y="1864"/>
                  </a:cubicBezTo>
                  <a:lnTo>
                    <a:pt x="1517" y="1073"/>
                  </a:lnTo>
                  <a:lnTo>
                    <a:pt x="2675" y="2799"/>
                  </a:lnTo>
                  <a:cubicBezTo>
                    <a:pt x="2773" y="2943"/>
                    <a:pt x="2930" y="3021"/>
                    <a:pt x="3093" y="3021"/>
                  </a:cubicBezTo>
                  <a:cubicBezTo>
                    <a:pt x="3191" y="3021"/>
                    <a:pt x="3283" y="2995"/>
                    <a:pt x="3374" y="2936"/>
                  </a:cubicBezTo>
                  <a:cubicBezTo>
                    <a:pt x="3603" y="2786"/>
                    <a:pt x="3669" y="2472"/>
                    <a:pt x="3512" y="2243"/>
                  </a:cubicBezTo>
                  <a:lnTo>
                    <a:pt x="2296" y="412"/>
                  </a:lnTo>
                  <a:cubicBezTo>
                    <a:pt x="2119" y="151"/>
                    <a:pt x="1831"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4"/>
            <p:cNvSpPr/>
            <p:nvPr/>
          </p:nvSpPr>
          <p:spPr>
            <a:xfrm>
              <a:off x="6227849" y="4815545"/>
              <a:ext cx="17789" cy="17789"/>
            </a:xfrm>
            <a:custGeom>
              <a:avLst/>
              <a:gdLst/>
              <a:ahLst/>
              <a:cxnLst/>
              <a:rect l="l" t="t" r="r" b="b"/>
              <a:pathLst>
                <a:path w="1008" h="1008" extrusionOk="0">
                  <a:moveTo>
                    <a:pt x="504" y="1"/>
                  </a:moveTo>
                  <a:cubicBezTo>
                    <a:pt x="373" y="1"/>
                    <a:pt x="242" y="53"/>
                    <a:pt x="144" y="151"/>
                  </a:cubicBezTo>
                  <a:cubicBezTo>
                    <a:pt x="52" y="243"/>
                    <a:pt x="0" y="374"/>
                    <a:pt x="0" y="504"/>
                  </a:cubicBezTo>
                  <a:cubicBezTo>
                    <a:pt x="0" y="642"/>
                    <a:pt x="52" y="766"/>
                    <a:pt x="144" y="864"/>
                  </a:cubicBezTo>
                  <a:cubicBezTo>
                    <a:pt x="242" y="956"/>
                    <a:pt x="373" y="1008"/>
                    <a:pt x="504" y="1008"/>
                  </a:cubicBezTo>
                  <a:cubicBezTo>
                    <a:pt x="634" y="1008"/>
                    <a:pt x="765" y="956"/>
                    <a:pt x="857" y="864"/>
                  </a:cubicBezTo>
                  <a:cubicBezTo>
                    <a:pt x="955" y="766"/>
                    <a:pt x="1007" y="642"/>
                    <a:pt x="1007" y="504"/>
                  </a:cubicBezTo>
                  <a:cubicBezTo>
                    <a:pt x="1007" y="374"/>
                    <a:pt x="955" y="243"/>
                    <a:pt x="857" y="151"/>
                  </a:cubicBezTo>
                  <a:cubicBezTo>
                    <a:pt x="765" y="53"/>
                    <a:pt x="63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4"/>
            <p:cNvSpPr/>
            <p:nvPr/>
          </p:nvSpPr>
          <p:spPr>
            <a:xfrm>
              <a:off x="5859625" y="4493134"/>
              <a:ext cx="456982" cy="455129"/>
            </a:xfrm>
            <a:custGeom>
              <a:avLst/>
              <a:gdLst/>
              <a:ahLst/>
              <a:cxnLst/>
              <a:rect l="l" t="t" r="r" b="b"/>
              <a:pathLst>
                <a:path w="25895" h="25790" extrusionOk="0">
                  <a:moveTo>
                    <a:pt x="16027" y="3192"/>
                  </a:moveTo>
                  <a:cubicBezTo>
                    <a:pt x="16361" y="3192"/>
                    <a:pt x="16636" y="3460"/>
                    <a:pt x="16636" y="3793"/>
                  </a:cubicBezTo>
                  <a:lnTo>
                    <a:pt x="16636" y="3996"/>
                  </a:lnTo>
                  <a:cubicBezTo>
                    <a:pt x="16636" y="4329"/>
                    <a:pt x="16361" y="4597"/>
                    <a:pt x="16027" y="4597"/>
                  </a:cubicBezTo>
                  <a:cubicBezTo>
                    <a:pt x="15694" y="4597"/>
                    <a:pt x="15426" y="4329"/>
                    <a:pt x="15426" y="3996"/>
                  </a:cubicBezTo>
                  <a:lnTo>
                    <a:pt x="15426" y="3793"/>
                  </a:lnTo>
                  <a:cubicBezTo>
                    <a:pt x="15426" y="3460"/>
                    <a:pt x="15694" y="3192"/>
                    <a:pt x="16027" y="3192"/>
                  </a:cubicBezTo>
                  <a:close/>
                  <a:moveTo>
                    <a:pt x="16629" y="5604"/>
                  </a:moveTo>
                  <a:cubicBezTo>
                    <a:pt x="17466" y="5604"/>
                    <a:pt x="18146" y="6291"/>
                    <a:pt x="18146" y="7128"/>
                  </a:cubicBezTo>
                  <a:lnTo>
                    <a:pt x="18146" y="7252"/>
                  </a:lnTo>
                  <a:lnTo>
                    <a:pt x="13915" y="7252"/>
                  </a:lnTo>
                  <a:lnTo>
                    <a:pt x="13915" y="7128"/>
                  </a:lnTo>
                  <a:cubicBezTo>
                    <a:pt x="13915" y="6291"/>
                    <a:pt x="14595" y="5604"/>
                    <a:pt x="15432" y="5604"/>
                  </a:cubicBezTo>
                  <a:close/>
                  <a:moveTo>
                    <a:pt x="21402" y="1008"/>
                  </a:moveTo>
                  <a:lnTo>
                    <a:pt x="20350" y="3963"/>
                  </a:lnTo>
                  <a:cubicBezTo>
                    <a:pt x="20310" y="4074"/>
                    <a:pt x="20310" y="4192"/>
                    <a:pt x="20350" y="4303"/>
                  </a:cubicBezTo>
                  <a:lnTo>
                    <a:pt x="21402" y="7252"/>
                  </a:lnTo>
                  <a:lnTo>
                    <a:pt x="19153" y="7252"/>
                  </a:lnTo>
                  <a:lnTo>
                    <a:pt x="19153" y="7128"/>
                  </a:lnTo>
                  <a:cubicBezTo>
                    <a:pt x="19153" y="6023"/>
                    <a:pt x="18447" y="5088"/>
                    <a:pt x="17459" y="4741"/>
                  </a:cubicBezTo>
                  <a:cubicBezTo>
                    <a:pt x="17577" y="4519"/>
                    <a:pt x="17643" y="4264"/>
                    <a:pt x="17643" y="3996"/>
                  </a:cubicBezTo>
                  <a:lnTo>
                    <a:pt x="17643" y="3793"/>
                  </a:lnTo>
                  <a:cubicBezTo>
                    <a:pt x="17643" y="2904"/>
                    <a:pt x="16917" y="2185"/>
                    <a:pt x="16027" y="2185"/>
                  </a:cubicBezTo>
                  <a:cubicBezTo>
                    <a:pt x="15138" y="2185"/>
                    <a:pt x="14419" y="2904"/>
                    <a:pt x="14419" y="3793"/>
                  </a:cubicBezTo>
                  <a:lnTo>
                    <a:pt x="14419" y="3996"/>
                  </a:lnTo>
                  <a:cubicBezTo>
                    <a:pt x="14419" y="4264"/>
                    <a:pt x="14484" y="4519"/>
                    <a:pt x="14602" y="4741"/>
                  </a:cubicBezTo>
                  <a:cubicBezTo>
                    <a:pt x="13615" y="5088"/>
                    <a:pt x="12908" y="6023"/>
                    <a:pt x="12908" y="7128"/>
                  </a:cubicBezTo>
                  <a:lnTo>
                    <a:pt x="12908" y="7252"/>
                  </a:lnTo>
                  <a:lnTo>
                    <a:pt x="11038" y="7252"/>
                  </a:lnTo>
                  <a:lnTo>
                    <a:pt x="11038" y="1008"/>
                  </a:lnTo>
                  <a:close/>
                  <a:moveTo>
                    <a:pt x="10600" y="10482"/>
                  </a:moveTo>
                  <a:lnTo>
                    <a:pt x="20134" y="24782"/>
                  </a:lnTo>
                  <a:lnTo>
                    <a:pt x="1060" y="24789"/>
                  </a:lnTo>
                  <a:cubicBezTo>
                    <a:pt x="1060" y="24789"/>
                    <a:pt x="1060" y="24789"/>
                    <a:pt x="1067" y="24782"/>
                  </a:cubicBezTo>
                  <a:lnTo>
                    <a:pt x="10600" y="10482"/>
                  </a:lnTo>
                  <a:close/>
                  <a:moveTo>
                    <a:pt x="10535" y="1"/>
                  </a:moveTo>
                  <a:cubicBezTo>
                    <a:pt x="10254" y="1"/>
                    <a:pt x="10031" y="223"/>
                    <a:pt x="10031" y="504"/>
                  </a:cubicBezTo>
                  <a:lnTo>
                    <a:pt x="10031" y="9573"/>
                  </a:lnTo>
                  <a:cubicBezTo>
                    <a:pt x="10031" y="9600"/>
                    <a:pt x="10031" y="9619"/>
                    <a:pt x="10038" y="9645"/>
                  </a:cubicBezTo>
                  <a:cubicBezTo>
                    <a:pt x="9927" y="9717"/>
                    <a:pt x="9835" y="9809"/>
                    <a:pt x="9763" y="9920"/>
                  </a:cubicBezTo>
                  <a:lnTo>
                    <a:pt x="223" y="24227"/>
                  </a:lnTo>
                  <a:cubicBezTo>
                    <a:pt x="21" y="24534"/>
                    <a:pt x="1" y="24933"/>
                    <a:pt x="178" y="25260"/>
                  </a:cubicBezTo>
                  <a:cubicBezTo>
                    <a:pt x="348" y="25587"/>
                    <a:pt x="694" y="25789"/>
                    <a:pt x="1060" y="25789"/>
                  </a:cubicBezTo>
                  <a:lnTo>
                    <a:pt x="24920" y="25789"/>
                  </a:lnTo>
                  <a:cubicBezTo>
                    <a:pt x="25260" y="25789"/>
                    <a:pt x="25574" y="25606"/>
                    <a:pt x="25737" y="25299"/>
                  </a:cubicBezTo>
                  <a:cubicBezTo>
                    <a:pt x="25894" y="24998"/>
                    <a:pt x="25881" y="24632"/>
                    <a:pt x="25692" y="24351"/>
                  </a:cubicBezTo>
                  <a:lnTo>
                    <a:pt x="22847" y="20081"/>
                  </a:lnTo>
                  <a:cubicBezTo>
                    <a:pt x="22749" y="19937"/>
                    <a:pt x="22591" y="19858"/>
                    <a:pt x="22428" y="19858"/>
                  </a:cubicBezTo>
                  <a:cubicBezTo>
                    <a:pt x="22332" y="19858"/>
                    <a:pt x="22235" y="19886"/>
                    <a:pt x="22148" y="19944"/>
                  </a:cubicBezTo>
                  <a:cubicBezTo>
                    <a:pt x="21919" y="20101"/>
                    <a:pt x="21853" y="20408"/>
                    <a:pt x="22010" y="20643"/>
                  </a:cubicBezTo>
                  <a:lnTo>
                    <a:pt x="24770" y="24782"/>
                  </a:lnTo>
                  <a:lnTo>
                    <a:pt x="21350" y="24782"/>
                  </a:lnTo>
                  <a:lnTo>
                    <a:pt x="11437" y="9920"/>
                  </a:lnTo>
                  <a:cubicBezTo>
                    <a:pt x="11339" y="9770"/>
                    <a:pt x="11195" y="9652"/>
                    <a:pt x="11038" y="9573"/>
                  </a:cubicBezTo>
                  <a:lnTo>
                    <a:pt x="11038" y="8259"/>
                  </a:lnTo>
                  <a:lnTo>
                    <a:pt x="22122" y="8259"/>
                  </a:lnTo>
                  <a:cubicBezTo>
                    <a:pt x="22285" y="8259"/>
                    <a:pt x="22435" y="8181"/>
                    <a:pt x="22527" y="8050"/>
                  </a:cubicBezTo>
                  <a:cubicBezTo>
                    <a:pt x="22625" y="7913"/>
                    <a:pt x="22651" y="7743"/>
                    <a:pt x="22592" y="7586"/>
                  </a:cubicBezTo>
                  <a:lnTo>
                    <a:pt x="21363" y="4133"/>
                  </a:lnTo>
                  <a:lnTo>
                    <a:pt x="22592" y="674"/>
                  </a:lnTo>
                  <a:cubicBezTo>
                    <a:pt x="22651" y="517"/>
                    <a:pt x="22625" y="347"/>
                    <a:pt x="22527" y="216"/>
                  </a:cubicBezTo>
                  <a:cubicBezTo>
                    <a:pt x="22435" y="79"/>
                    <a:pt x="22285" y="1"/>
                    <a:pt x="2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4"/>
            <p:cNvSpPr/>
            <p:nvPr/>
          </p:nvSpPr>
          <p:spPr>
            <a:xfrm>
              <a:off x="6006643" y="4770542"/>
              <a:ext cx="17789" cy="17789"/>
            </a:xfrm>
            <a:custGeom>
              <a:avLst/>
              <a:gdLst/>
              <a:ahLst/>
              <a:cxnLst/>
              <a:rect l="l" t="t" r="r" b="b"/>
              <a:pathLst>
                <a:path w="1008" h="1008" extrusionOk="0">
                  <a:moveTo>
                    <a:pt x="504" y="1"/>
                  </a:moveTo>
                  <a:cubicBezTo>
                    <a:pt x="373" y="1"/>
                    <a:pt x="242" y="53"/>
                    <a:pt x="151" y="145"/>
                  </a:cubicBezTo>
                  <a:cubicBezTo>
                    <a:pt x="59" y="236"/>
                    <a:pt x="0" y="367"/>
                    <a:pt x="0" y="504"/>
                  </a:cubicBezTo>
                  <a:cubicBezTo>
                    <a:pt x="0" y="635"/>
                    <a:pt x="59" y="766"/>
                    <a:pt x="151" y="857"/>
                  </a:cubicBezTo>
                  <a:cubicBezTo>
                    <a:pt x="242" y="949"/>
                    <a:pt x="373" y="1008"/>
                    <a:pt x="504" y="1008"/>
                  </a:cubicBezTo>
                  <a:cubicBezTo>
                    <a:pt x="641" y="1008"/>
                    <a:pt x="765" y="949"/>
                    <a:pt x="863" y="857"/>
                  </a:cubicBezTo>
                  <a:cubicBezTo>
                    <a:pt x="955" y="766"/>
                    <a:pt x="1007" y="635"/>
                    <a:pt x="1007" y="504"/>
                  </a:cubicBezTo>
                  <a:cubicBezTo>
                    <a:pt x="1007" y="367"/>
                    <a:pt x="955" y="236"/>
                    <a:pt x="863" y="145"/>
                  </a:cubicBezTo>
                  <a:cubicBezTo>
                    <a:pt x="765" y="53"/>
                    <a:pt x="641"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5944437" y="4795391"/>
              <a:ext cx="63955" cy="83420"/>
            </a:xfrm>
            <a:custGeom>
              <a:avLst/>
              <a:gdLst/>
              <a:ahLst/>
              <a:cxnLst/>
              <a:rect l="l" t="t" r="r" b="b"/>
              <a:pathLst>
                <a:path w="3624" h="4727" extrusionOk="0">
                  <a:moveTo>
                    <a:pt x="3050" y="1"/>
                  </a:moveTo>
                  <a:cubicBezTo>
                    <a:pt x="2887" y="1"/>
                    <a:pt x="2728" y="79"/>
                    <a:pt x="2630" y="227"/>
                  </a:cubicBezTo>
                  <a:lnTo>
                    <a:pt x="151" y="3941"/>
                  </a:lnTo>
                  <a:cubicBezTo>
                    <a:pt x="1" y="4170"/>
                    <a:pt x="60" y="4484"/>
                    <a:pt x="295" y="4641"/>
                  </a:cubicBezTo>
                  <a:cubicBezTo>
                    <a:pt x="380" y="4693"/>
                    <a:pt x="472" y="4726"/>
                    <a:pt x="570" y="4726"/>
                  </a:cubicBezTo>
                  <a:cubicBezTo>
                    <a:pt x="733" y="4726"/>
                    <a:pt x="897" y="4648"/>
                    <a:pt x="988" y="4497"/>
                  </a:cubicBezTo>
                  <a:lnTo>
                    <a:pt x="3466" y="783"/>
                  </a:lnTo>
                  <a:cubicBezTo>
                    <a:pt x="3623" y="554"/>
                    <a:pt x="3558" y="241"/>
                    <a:pt x="3329" y="84"/>
                  </a:cubicBezTo>
                  <a:cubicBezTo>
                    <a:pt x="3242" y="28"/>
                    <a:pt x="3145" y="1"/>
                    <a:pt x="30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2020;p44">
            <a:extLst>
              <a:ext uri="{FF2B5EF4-FFF2-40B4-BE49-F238E27FC236}">
                <a16:creationId xmlns:a16="http://schemas.microsoft.com/office/drawing/2014/main" id="{0F12D49D-2A8C-4FA1-BE24-286D19F8A564}"/>
              </a:ext>
            </a:extLst>
          </p:cNvPr>
          <p:cNvSpPr txBox="1"/>
          <p:nvPr/>
        </p:nvSpPr>
        <p:spPr>
          <a:xfrm>
            <a:off x="5092623" y="2621918"/>
            <a:ext cx="3867300" cy="456600"/>
          </a:xfrm>
          <a:prstGeom prst="rect">
            <a:avLst/>
          </a:prstGeom>
          <a:noFill/>
          <a:ln>
            <a:noFill/>
          </a:ln>
        </p:spPr>
        <p:txBody>
          <a:bodyPr spcFirstLastPara="1" wrap="square" lIns="0"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The predicted value can eventually be compared with the actual value to check the level of accuracy.</a:t>
            </a:r>
          </a:p>
        </p:txBody>
      </p:sp>
      <p:sp>
        <p:nvSpPr>
          <p:cNvPr id="42" name="Google Shape;2020;p44">
            <a:extLst>
              <a:ext uri="{FF2B5EF4-FFF2-40B4-BE49-F238E27FC236}">
                <a16:creationId xmlns:a16="http://schemas.microsoft.com/office/drawing/2014/main" id="{CD7B4ADF-9CFC-446A-826A-5BCAC7543EF4}"/>
              </a:ext>
            </a:extLst>
          </p:cNvPr>
          <p:cNvSpPr txBox="1"/>
          <p:nvPr/>
        </p:nvSpPr>
        <p:spPr>
          <a:xfrm>
            <a:off x="4977781" y="3482831"/>
            <a:ext cx="3867300" cy="456600"/>
          </a:xfrm>
          <a:prstGeom prst="rect">
            <a:avLst/>
          </a:prstGeom>
          <a:noFill/>
          <a:ln>
            <a:noFill/>
          </a:ln>
        </p:spPr>
        <p:txBody>
          <a:bodyPr spcFirstLastPara="1" wrap="square" lIns="0"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The important step is to evaluate the performance of algorithm to compare how well different algorithms perform on a particular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sym typeface="Fira Sans Extra Condensed Medium"/>
              </a:rPr>
              <a:t>TOOLS</a:t>
            </a:r>
          </a:p>
        </p:txBody>
      </p:sp>
      <p:grpSp>
        <p:nvGrpSpPr>
          <p:cNvPr id="361" name="Google Shape;361;p20"/>
          <p:cNvGrpSpPr/>
          <p:nvPr/>
        </p:nvGrpSpPr>
        <p:grpSpPr>
          <a:xfrm>
            <a:off x="725500" y="1740775"/>
            <a:ext cx="7723425" cy="2697450"/>
            <a:chOff x="725500" y="1740775"/>
            <a:chExt cx="7723425" cy="2697450"/>
          </a:xfrm>
        </p:grpSpPr>
        <p:sp>
          <p:nvSpPr>
            <p:cNvPr id="362" name="Google Shape;362;p20"/>
            <p:cNvSpPr/>
            <p:nvPr/>
          </p:nvSpPr>
          <p:spPr>
            <a:xfrm>
              <a:off x="747700" y="2791525"/>
              <a:ext cx="1646700" cy="1646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a:ea typeface="Fira Sans Extra Condensed"/>
                  <a:cs typeface="Fira Sans Extra Condensed"/>
                  <a:sym typeface="Fira Sans Extra Condensed"/>
                </a:rPr>
                <a:t>100%</a:t>
              </a:r>
              <a:endParaRPr sz="2000" dirty="0">
                <a:solidFill>
                  <a:schemeClr val="lt1"/>
                </a:solidFill>
                <a:latin typeface="Fira Sans Extra Condensed"/>
                <a:ea typeface="Fira Sans Extra Condensed"/>
                <a:cs typeface="Fira Sans Extra Condensed"/>
                <a:sym typeface="Fira Sans Extra Condensed"/>
              </a:endParaRPr>
            </a:p>
          </p:txBody>
        </p:sp>
        <p:sp>
          <p:nvSpPr>
            <p:cNvPr id="363" name="Google Shape;363;p20"/>
            <p:cNvSpPr/>
            <p:nvPr/>
          </p:nvSpPr>
          <p:spPr>
            <a:xfrm>
              <a:off x="2758475" y="2791525"/>
              <a:ext cx="1646700" cy="164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a:ea typeface="Fira Sans Extra Condensed"/>
                  <a:cs typeface="Fira Sans Extra Condensed"/>
                  <a:sym typeface="Fira Sans Extra Condensed"/>
                </a:rPr>
                <a:t>30%</a:t>
              </a:r>
              <a:endParaRPr sz="2000">
                <a:solidFill>
                  <a:schemeClr val="lt1"/>
                </a:solidFill>
                <a:latin typeface="Fira Sans Extra Condensed"/>
                <a:ea typeface="Fira Sans Extra Condensed"/>
                <a:cs typeface="Fira Sans Extra Condensed"/>
                <a:sym typeface="Fira Sans Extra Condensed"/>
              </a:endParaRPr>
            </a:p>
          </p:txBody>
        </p:sp>
        <p:sp>
          <p:nvSpPr>
            <p:cNvPr id="364" name="Google Shape;364;p20"/>
            <p:cNvSpPr/>
            <p:nvPr/>
          </p:nvSpPr>
          <p:spPr>
            <a:xfrm>
              <a:off x="4769250" y="2791525"/>
              <a:ext cx="1646700" cy="164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a:ea typeface="Fira Sans Extra Condensed"/>
                  <a:cs typeface="Fira Sans Extra Condensed"/>
                  <a:sym typeface="Fira Sans Extra Condensed"/>
                </a:rPr>
                <a:t>50%</a:t>
              </a:r>
              <a:endParaRPr sz="2000" dirty="0">
                <a:solidFill>
                  <a:schemeClr val="lt1"/>
                </a:solidFill>
                <a:latin typeface="Fira Sans Extra Condensed"/>
                <a:ea typeface="Fira Sans Extra Condensed"/>
                <a:cs typeface="Fira Sans Extra Condensed"/>
                <a:sym typeface="Fira Sans Extra Condensed"/>
              </a:endParaRPr>
            </a:p>
          </p:txBody>
        </p:sp>
        <p:sp>
          <p:nvSpPr>
            <p:cNvPr id="365" name="Google Shape;365;p20"/>
            <p:cNvSpPr/>
            <p:nvPr/>
          </p:nvSpPr>
          <p:spPr>
            <a:xfrm>
              <a:off x="6780025" y="2791525"/>
              <a:ext cx="1646700" cy="164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a:ea typeface="Fira Sans Extra Condensed"/>
                  <a:cs typeface="Fira Sans Extra Condensed"/>
                  <a:sym typeface="Fira Sans Extra Condensed"/>
                </a:rPr>
                <a:t>50%</a:t>
              </a:r>
              <a:endParaRPr sz="2000">
                <a:solidFill>
                  <a:schemeClr val="lt1"/>
                </a:solidFill>
                <a:latin typeface="Fira Sans Extra Condensed"/>
                <a:ea typeface="Fira Sans Extra Condensed"/>
                <a:cs typeface="Fira Sans Extra Condensed"/>
                <a:sym typeface="Fira Sans Extra Condensed"/>
              </a:endParaRPr>
            </a:p>
          </p:txBody>
        </p:sp>
        <p:cxnSp>
          <p:nvCxnSpPr>
            <p:cNvPr id="367" name="Google Shape;367;p20"/>
            <p:cNvCxnSpPr>
              <a:endCxn id="363" idx="0"/>
            </p:cNvCxnSpPr>
            <p:nvPr/>
          </p:nvCxnSpPr>
          <p:spPr>
            <a:xfrm>
              <a:off x="3581825" y="2486125"/>
              <a:ext cx="0" cy="305400"/>
            </a:xfrm>
            <a:prstGeom prst="straightConnector1">
              <a:avLst/>
            </a:prstGeom>
            <a:noFill/>
            <a:ln w="19050" cap="flat" cmpd="sng">
              <a:solidFill>
                <a:schemeClr val="lt2"/>
              </a:solidFill>
              <a:prstDash val="solid"/>
              <a:round/>
              <a:headEnd type="oval" w="med" len="med"/>
              <a:tailEnd type="none" w="med" len="med"/>
            </a:ln>
          </p:spPr>
        </p:cxnSp>
        <p:sp>
          <p:nvSpPr>
            <p:cNvPr id="368" name="Google Shape;368;p20"/>
            <p:cNvSpPr txBox="1"/>
            <p:nvPr/>
          </p:nvSpPr>
          <p:spPr>
            <a:xfrm flipH="1">
              <a:off x="2736275" y="1740775"/>
              <a:ext cx="1691100" cy="2487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US" sz="1800" dirty="0">
                  <a:solidFill>
                    <a:schemeClr val="lt2"/>
                  </a:solidFill>
                  <a:latin typeface="Fira Sans Extra Condensed Medium"/>
                  <a:ea typeface="Fira Sans Extra Condensed Medium"/>
                  <a:cs typeface="Fira Sans Extra Condensed Medium"/>
                  <a:sym typeface="Fira Sans Extra Condensed Medium"/>
                </a:rPr>
                <a:t>S-</a:t>
              </a:r>
              <a:r>
                <a:rPr lang="en-US" sz="1800" dirty="0" err="1">
                  <a:solidFill>
                    <a:schemeClr val="lt2"/>
                  </a:solidFill>
                  <a:latin typeface="Fira Sans Extra Condensed Medium"/>
                  <a:ea typeface="Fira Sans Extra Condensed Medium"/>
                  <a:cs typeface="Fira Sans Extra Condensed Medium"/>
                  <a:sym typeface="Fira Sans Extra Condensed Medium"/>
                </a:rPr>
                <a:t>klearn</a:t>
              </a:r>
              <a:r>
                <a:rPr lang="en-US" sz="1800" dirty="0">
                  <a:solidFill>
                    <a:schemeClr val="lt2"/>
                  </a:solidFill>
                  <a:latin typeface="Fira Sans Extra Condensed Medium"/>
                  <a:ea typeface="Fira Sans Extra Condensed Medium"/>
                  <a:cs typeface="Fira Sans Extra Condensed Medium"/>
                  <a:sym typeface="Fira Sans Extra Condensed Medium"/>
                </a:rPr>
                <a:t> model</a:t>
              </a:r>
            </a:p>
          </p:txBody>
        </p:sp>
        <p:sp>
          <p:nvSpPr>
            <p:cNvPr id="369" name="Google Shape;369;p20"/>
            <p:cNvSpPr/>
            <p:nvPr/>
          </p:nvSpPr>
          <p:spPr>
            <a:xfrm>
              <a:off x="2855825" y="2893526"/>
              <a:ext cx="1452000" cy="1452000"/>
            </a:xfrm>
            <a:prstGeom prst="blockArc">
              <a:avLst>
                <a:gd name="adj1" fmla="val 14650359"/>
                <a:gd name="adj2" fmla="val 0"/>
                <a:gd name="adj3"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0"/>
            <p:cNvCxnSpPr>
              <a:endCxn id="362" idx="0"/>
            </p:cNvCxnSpPr>
            <p:nvPr/>
          </p:nvCxnSpPr>
          <p:spPr>
            <a:xfrm>
              <a:off x="1571050" y="2486125"/>
              <a:ext cx="0" cy="305400"/>
            </a:xfrm>
            <a:prstGeom prst="straightConnector1">
              <a:avLst/>
            </a:prstGeom>
            <a:noFill/>
            <a:ln w="19050" cap="flat" cmpd="sng">
              <a:solidFill>
                <a:schemeClr val="dk2"/>
              </a:solidFill>
              <a:prstDash val="solid"/>
              <a:round/>
              <a:headEnd type="oval" w="med" len="med"/>
              <a:tailEnd type="none" w="med" len="med"/>
            </a:ln>
          </p:spPr>
        </p:cxnSp>
        <p:sp>
          <p:nvSpPr>
            <p:cNvPr id="372" name="Google Shape;372;p20"/>
            <p:cNvSpPr txBox="1"/>
            <p:nvPr/>
          </p:nvSpPr>
          <p:spPr>
            <a:xfrm flipH="1">
              <a:off x="725500" y="1740775"/>
              <a:ext cx="1691100" cy="2487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US" sz="1800" dirty="0">
                  <a:solidFill>
                    <a:schemeClr val="dk2"/>
                  </a:solidFill>
                  <a:latin typeface="Fira Sans Extra Condensed Medium"/>
                  <a:ea typeface="Fira Sans Extra Condensed Medium"/>
                  <a:cs typeface="Fira Sans Extra Condensed Medium"/>
                  <a:sym typeface="Fira Sans Extra Condensed Medium"/>
                </a:rPr>
                <a:t>Jupiter</a:t>
              </a:r>
            </a:p>
          </p:txBody>
        </p:sp>
        <p:cxnSp>
          <p:nvCxnSpPr>
            <p:cNvPr id="374" name="Google Shape;374;p20"/>
            <p:cNvCxnSpPr>
              <a:endCxn id="364" idx="0"/>
            </p:cNvCxnSpPr>
            <p:nvPr/>
          </p:nvCxnSpPr>
          <p:spPr>
            <a:xfrm>
              <a:off x="5592600" y="2486125"/>
              <a:ext cx="0" cy="305400"/>
            </a:xfrm>
            <a:prstGeom prst="straightConnector1">
              <a:avLst/>
            </a:prstGeom>
            <a:noFill/>
            <a:ln w="19050" cap="flat" cmpd="sng">
              <a:solidFill>
                <a:schemeClr val="accent2"/>
              </a:solidFill>
              <a:prstDash val="solid"/>
              <a:round/>
              <a:headEnd type="oval" w="med" len="med"/>
              <a:tailEnd type="none" w="med" len="med"/>
            </a:ln>
          </p:spPr>
        </p:cxnSp>
        <p:sp>
          <p:nvSpPr>
            <p:cNvPr id="375" name="Google Shape;375;p20"/>
            <p:cNvSpPr/>
            <p:nvPr/>
          </p:nvSpPr>
          <p:spPr>
            <a:xfrm>
              <a:off x="845050" y="2893526"/>
              <a:ext cx="1452000" cy="1452000"/>
            </a:xfrm>
            <a:prstGeom prst="blockArc">
              <a:avLst>
                <a:gd name="adj1" fmla="val 9740265"/>
                <a:gd name="adj2" fmla="val 0"/>
                <a:gd name="adj3"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txBox="1"/>
            <p:nvPr/>
          </p:nvSpPr>
          <p:spPr>
            <a:xfrm flipH="1">
              <a:off x="4716627" y="1740775"/>
              <a:ext cx="1691100" cy="2487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US" sz="1800" dirty="0">
                  <a:solidFill>
                    <a:schemeClr val="accent2"/>
                  </a:solidFill>
                  <a:latin typeface="Fira Sans Extra Condensed Medium"/>
                  <a:ea typeface="Fira Sans Extra Condensed Medium"/>
                  <a:cs typeface="Fira Sans Extra Condensed Medium"/>
                  <a:sym typeface="Fira Sans Extra Condensed Medium"/>
                </a:rPr>
                <a:t>Matplotlib</a:t>
              </a:r>
            </a:p>
          </p:txBody>
        </p:sp>
        <p:sp>
          <p:nvSpPr>
            <p:cNvPr id="377" name="Google Shape;377;p20"/>
            <p:cNvSpPr/>
            <p:nvPr/>
          </p:nvSpPr>
          <p:spPr>
            <a:xfrm>
              <a:off x="4866600" y="2893526"/>
              <a:ext cx="1452000" cy="1452000"/>
            </a:xfrm>
            <a:prstGeom prst="blockArc">
              <a:avLst>
                <a:gd name="adj1" fmla="val 3857410"/>
                <a:gd name="adj2" fmla="val 0"/>
                <a:gd name="adj3"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20"/>
            <p:cNvCxnSpPr>
              <a:endCxn id="365" idx="0"/>
            </p:cNvCxnSpPr>
            <p:nvPr/>
          </p:nvCxnSpPr>
          <p:spPr>
            <a:xfrm>
              <a:off x="7603375" y="2486125"/>
              <a:ext cx="0" cy="305400"/>
            </a:xfrm>
            <a:prstGeom prst="straightConnector1">
              <a:avLst/>
            </a:prstGeom>
            <a:noFill/>
            <a:ln w="19050" cap="flat" cmpd="sng">
              <a:solidFill>
                <a:schemeClr val="accent3"/>
              </a:solidFill>
              <a:prstDash val="solid"/>
              <a:round/>
              <a:headEnd type="oval" w="med" len="med"/>
              <a:tailEnd type="none" w="med" len="med"/>
            </a:ln>
          </p:spPr>
        </p:cxnSp>
        <p:sp>
          <p:nvSpPr>
            <p:cNvPr id="380" name="Google Shape;380;p20"/>
            <p:cNvSpPr txBox="1"/>
            <p:nvPr/>
          </p:nvSpPr>
          <p:spPr>
            <a:xfrm flipH="1">
              <a:off x="6757825" y="1740775"/>
              <a:ext cx="1691100" cy="2487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US" sz="1800" dirty="0">
                  <a:solidFill>
                    <a:schemeClr val="accent3"/>
                  </a:solidFill>
                  <a:latin typeface="Fira Sans Extra Condensed Medium"/>
                  <a:ea typeface="Fira Sans Extra Condensed Medium"/>
                  <a:cs typeface="Fira Sans Extra Condensed Medium"/>
                  <a:sym typeface="Fira Sans Extra Condensed Medium"/>
                </a:rPr>
                <a:t>Pandas</a:t>
              </a:r>
            </a:p>
          </p:txBody>
        </p:sp>
        <p:sp>
          <p:nvSpPr>
            <p:cNvPr id="381" name="Google Shape;381;p20"/>
            <p:cNvSpPr/>
            <p:nvPr/>
          </p:nvSpPr>
          <p:spPr>
            <a:xfrm>
              <a:off x="6877375" y="2893526"/>
              <a:ext cx="1452000" cy="1452000"/>
            </a:xfrm>
            <a:prstGeom prst="blockArc">
              <a:avLst>
                <a:gd name="adj1" fmla="val 10845803"/>
                <a:gd name="adj2" fmla="val 0"/>
                <a:gd name="adj3"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239;p35">
            <a:extLst>
              <a:ext uri="{FF2B5EF4-FFF2-40B4-BE49-F238E27FC236}">
                <a16:creationId xmlns:a16="http://schemas.microsoft.com/office/drawing/2014/main" id="{8A3E43E0-DF7F-4D36-80C0-CE44ED2840A5}"/>
              </a:ext>
            </a:extLst>
          </p:cNvPr>
          <p:cNvGrpSpPr/>
          <p:nvPr/>
        </p:nvGrpSpPr>
        <p:grpSpPr>
          <a:xfrm>
            <a:off x="5299407" y="1213746"/>
            <a:ext cx="525540" cy="492676"/>
            <a:chOff x="4237175" y="2143175"/>
            <a:chExt cx="786825" cy="786850"/>
          </a:xfrm>
        </p:grpSpPr>
        <p:sp>
          <p:nvSpPr>
            <p:cNvPr id="49" name="Google Shape;1240;p35">
              <a:extLst>
                <a:ext uri="{FF2B5EF4-FFF2-40B4-BE49-F238E27FC236}">
                  <a16:creationId xmlns:a16="http://schemas.microsoft.com/office/drawing/2014/main" id="{DE8C2AAE-2BA1-45C3-B157-9C9DB5213B11}"/>
                </a:ext>
              </a:extLst>
            </p:cNvPr>
            <p:cNvSpPr/>
            <p:nvPr/>
          </p:nvSpPr>
          <p:spPr>
            <a:xfrm>
              <a:off x="4237175" y="2143175"/>
              <a:ext cx="786825" cy="786850"/>
            </a:xfrm>
            <a:custGeom>
              <a:avLst/>
              <a:gdLst/>
              <a:ahLst/>
              <a:cxnLst/>
              <a:rect l="l" t="t" r="r" b="b"/>
              <a:pathLst>
                <a:path w="31473" h="31474" extrusionOk="0">
                  <a:moveTo>
                    <a:pt x="15736" y="1845"/>
                  </a:moveTo>
                  <a:cubicBezTo>
                    <a:pt x="16941" y="1845"/>
                    <a:pt x="17964" y="2617"/>
                    <a:pt x="18348" y="3689"/>
                  </a:cubicBezTo>
                  <a:lnTo>
                    <a:pt x="13130" y="3689"/>
                  </a:lnTo>
                  <a:cubicBezTo>
                    <a:pt x="13514" y="2617"/>
                    <a:pt x="14537" y="1845"/>
                    <a:pt x="15736" y="1845"/>
                  </a:cubicBezTo>
                  <a:close/>
                  <a:moveTo>
                    <a:pt x="27784" y="5533"/>
                  </a:moveTo>
                  <a:lnTo>
                    <a:pt x="27784" y="22253"/>
                  </a:lnTo>
                  <a:lnTo>
                    <a:pt x="3689" y="22253"/>
                  </a:lnTo>
                  <a:lnTo>
                    <a:pt x="3689" y="5533"/>
                  </a:lnTo>
                  <a:close/>
                  <a:moveTo>
                    <a:pt x="15736" y="1"/>
                  </a:moveTo>
                  <a:cubicBezTo>
                    <a:pt x="13514" y="1"/>
                    <a:pt x="11650" y="1589"/>
                    <a:pt x="11222" y="3689"/>
                  </a:cubicBezTo>
                  <a:lnTo>
                    <a:pt x="0" y="3689"/>
                  </a:lnTo>
                  <a:lnTo>
                    <a:pt x="0" y="5533"/>
                  </a:lnTo>
                  <a:lnTo>
                    <a:pt x="1844" y="5533"/>
                  </a:lnTo>
                  <a:lnTo>
                    <a:pt x="1844" y="22253"/>
                  </a:lnTo>
                  <a:lnTo>
                    <a:pt x="0" y="22253"/>
                  </a:lnTo>
                  <a:lnTo>
                    <a:pt x="0" y="24097"/>
                  </a:lnTo>
                  <a:lnTo>
                    <a:pt x="12402" y="24097"/>
                  </a:lnTo>
                  <a:lnTo>
                    <a:pt x="9639" y="29629"/>
                  </a:lnTo>
                  <a:lnTo>
                    <a:pt x="6516" y="29629"/>
                  </a:lnTo>
                  <a:lnTo>
                    <a:pt x="6516" y="31473"/>
                  </a:lnTo>
                  <a:lnTo>
                    <a:pt x="10775" y="31473"/>
                  </a:lnTo>
                  <a:lnTo>
                    <a:pt x="14463" y="24097"/>
                  </a:lnTo>
                  <a:lnTo>
                    <a:pt x="14817" y="24097"/>
                  </a:lnTo>
                  <a:lnTo>
                    <a:pt x="14817" y="29629"/>
                  </a:lnTo>
                  <a:lnTo>
                    <a:pt x="13892" y="29629"/>
                  </a:lnTo>
                  <a:lnTo>
                    <a:pt x="13892" y="31473"/>
                  </a:lnTo>
                  <a:lnTo>
                    <a:pt x="17580" y="31473"/>
                  </a:lnTo>
                  <a:lnTo>
                    <a:pt x="17580" y="29629"/>
                  </a:lnTo>
                  <a:lnTo>
                    <a:pt x="16661" y="29629"/>
                  </a:lnTo>
                  <a:lnTo>
                    <a:pt x="16661" y="24097"/>
                  </a:lnTo>
                  <a:lnTo>
                    <a:pt x="17015" y="24097"/>
                  </a:lnTo>
                  <a:lnTo>
                    <a:pt x="20703" y="31473"/>
                  </a:lnTo>
                  <a:lnTo>
                    <a:pt x="24957" y="31473"/>
                  </a:lnTo>
                  <a:lnTo>
                    <a:pt x="24957" y="29629"/>
                  </a:lnTo>
                  <a:lnTo>
                    <a:pt x="21839" y="29629"/>
                  </a:lnTo>
                  <a:lnTo>
                    <a:pt x="19075" y="24097"/>
                  </a:lnTo>
                  <a:lnTo>
                    <a:pt x="31472" y="24097"/>
                  </a:lnTo>
                  <a:lnTo>
                    <a:pt x="31472" y="22253"/>
                  </a:lnTo>
                  <a:lnTo>
                    <a:pt x="29628" y="22253"/>
                  </a:lnTo>
                  <a:lnTo>
                    <a:pt x="29628" y="5533"/>
                  </a:lnTo>
                  <a:lnTo>
                    <a:pt x="31472" y="5533"/>
                  </a:lnTo>
                  <a:lnTo>
                    <a:pt x="31472" y="3689"/>
                  </a:lnTo>
                  <a:lnTo>
                    <a:pt x="20256" y="3689"/>
                  </a:lnTo>
                  <a:cubicBezTo>
                    <a:pt x="19828" y="1589"/>
                    <a:pt x="17964" y="1"/>
                    <a:pt x="15736" y="1"/>
                  </a:cubicBezTo>
                  <a:close/>
                </a:path>
              </a:pathLst>
            </a:custGeom>
            <a:solidFill>
              <a:schemeClr val="dk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1241;p35">
              <a:extLst>
                <a:ext uri="{FF2B5EF4-FFF2-40B4-BE49-F238E27FC236}">
                  <a16:creationId xmlns:a16="http://schemas.microsoft.com/office/drawing/2014/main" id="{B3BF8B6C-2A58-47EF-9C39-417059DC4DA1}"/>
                </a:ext>
              </a:extLst>
            </p:cNvPr>
            <p:cNvSpPr/>
            <p:nvPr/>
          </p:nvSpPr>
          <p:spPr>
            <a:xfrm>
              <a:off x="4377075" y="2329200"/>
              <a:ext cx="230525" cy="232000"/>
            </a:xfrm>
            <a:custGeom>
              <a:avLst/>
              <a:gdLst/>
              <a:ahLst/>
              <a:cxnLst/>
              <a:rect l="l" t="t" r="r" b="b"/>
              <a:pathLst>
                <a:path w="9221" h="9280" extrusionOk="0">
                  <a:moveTo>
                    <a:pt x="5533" y="2011"/>
                  </a:moveTo>
                  <a:cubicBezTo>
                    <a:pt x="6310" y="2302"/>
                    <a:pt x="6939" y="2951"/>
                    <a:pt x="7219" y="3747"/>
                  </a:cubicBezTo>
                  <a:lnTo>
                    <a:pt x="5533" y="3747"/>
                  </a:lnTo>
                  <a:lnTo>
                    <a:pt x="5533" y="2011"/>
                  </a:lnTo>
                  <a:close/>
                  <a:moveTo>
                    <a:pt x="3689" y="2011"/>
                  </a:moveTo>
                  <a:lnTo>
                    <a:pt x="3689" y="5591"/>
                  </a:lnTo>
                  <a:lnTo>
                    <a:pt x="7219" y="5591"/>
                  </a:lnTo>
                  <a:cubicBezTo>
                    <a:pt x="6836" y="6663"/>
                    <a:pt x="5813" y="7435"/>
                    <a:pt x="4608" y="7435"/>
                  </a:cubicBezTo>
                  <a:cubicBezTo>
                    <a:pt x="3084" y="7435"/>
                    <a:pt x="1845" y="6196"/>
                    <a:pt x="1845" y="4672"/>
                  </a:cubicBezTo>
                  <a:cubicBezTo>
                    <a:pt x="1845" y="3467"/>
                    <a:pt x="2626" y="2410"/>
                    <a:pt x="3689" y="2011"/>
                  </a:cubicBezTo>
                  <a:close/>
                  <a:moveTo>
                    <a:pt x="4608" y="0"/>
                  </a:moveTo>
                  <a:cubicBezTo>
                    <a:pt x="2061" y="0"/>
                    <a:pt x="1" y="2120"/>
                    <a:pt x="1" y="4672"/>
                  </a:cubicBezTo>
                  <a:cubicBezTo>
                    <a:pt x="1" y="7214"/>
                    <a:pt x="2066" y="9280"/>
                    <a:pt x="4608" y="9280"/>
                  </a:cubicBezTo>
                  <a:cubicBezTo>
                    <a:pt x="7151" y="9280"/>
                    <a:pt x="9221" y="7214"/>
                    <a:pt x="9221" y="4672"/>
                  </a:cubicBezTo>
                  <a:cubicBezTo>
                    <a:pt x="9221" y="2120"/>
                    <a:pt x="7160" y="0"/>
                    <a:pt x="4608" y="0"/>
                  </a:cubicBezTo>
                  <a:close/>
                </a:path>
              </a:pathLst>
            </a:custGeom>
            <a:solidFill>
              <a:schemeClr val="dk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1" name="Google Shape;1242;p35">
              <a:extLst>
                <a:ext uri="{FF2B5EF4-FFF2-40B4-BE49-F238E27FC236}">
                  <a16:creationId xmlns:a16="http://schemas.microsoft.com/office/drawing/2014/main" id="{48914E80-3BF6-4736-B2D3-BD5E26FA23CF}"/>
                </a:ext>
              </a:extLst>
            </p:cNvPr>
            <p:cNvSpPr/>
            <p:nvPr/>
          </p:nvSpPr>
          <p:spPr>
            <a:xfrm>
              <a:off x="4653675" y="2468975"/>
              <a:ext cx="230550" cy="184425"/>
            </a:xfrm>
            <a:custGeom>
              <a:avLst/>
              <a:gdLst/>
              <a:ahLst/>
              <a:cxnLst/>
              <a:rect l="l" t="t" r="r" b="b"/>
              <a:pathLst>
                <a:path w="9222" h="7377" extrusionOk="0">
                  <a:moveTo>
                    <a:pt x="7377" y="0"/>
                  </a:moveTo>
                  <a:lnTo>
                    <a:pt x="7377" y="5533"/>
                  </a:lnTo>
                  <a:lnTo>
                    <a:pt x="5533" y="5533"/>
                  </a:lnTo>
                  <a:lnTo>
                    <a:pt x="5533" y="1844"/>
                  </a:lnTo>
                  <a:lnTo>
                    <a:pt x="3689" y="1844"/>
                  </a:lnTo>
                  <a:lnTo>
                    <a:pt x="3689" y="5533"/>
                  </a:lnTo>
                  <a:lnTo>
                    <a:pt x="1845" y="5533"/>
                  </a:lnTo>
                  <a:lnTo>
                    <a:pt x="1845" y="3689"/>
                  </a:lnTo>
                  <a:lnTo>
                    <a:pt x="1" y="3689"/>
                  </a:lnTo>
                  <a:lnTo>
                    <a:pt x="1" y="7377"/>
                  </a:lnTo>
                  <a:lnTo>
                    <a:pt x="9221" y="7377"/>
                  </a:lnTo>
                  <a:lnTo>
                    <a:pt x="9221" y="0"/>
                  </a:lnTo>
                  <a:close/>
                </a:path>
              </a:pathLst>
            </a:custGeom>
            <a:solidFill>
              <a:schemeClr val="dk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2" name="Google Shape;1243;p35">
              <a:extLst>
                <a:ext uri="{FF2B5EF4-FFF2-40B4-BE49-F238E27FC236}">
                  <a16:creationId xmlns:a16="http://schemas.microsoft.com/office/drawing/2014/main" id="{50A25CE0-7F5E-410E-852C-19C08832708B}"/>
                </a:ext>
              </a:extLst>
            </p:cNvPr>
            <p:cNvSpPr/>
            <p:nvPr/>
          </p:nvSpPr>
          <p:spPr>
            <a:xfrm>
              <a:off x="4377075" y="2607275"/>
              <a:ext cx="230525" cy="46125"/>
            </a:xfrm>
            <a:custGeom>
              <a:avLst/>
              <a:gdLst/>
              <a:ahLst/>
              <a:cxnLst/>
              <a:rect l="l" t="t" r="r" b="b"/>
              <a:pathLst>
                <a:path w="9221" h="1845" extrusionOk="0">
                  <a:moveTo>
                    <a:pt x="1" y="1"/>
                  </a:moveTo>
                  <a:lnTo>
                    <a:pt x="1" y="1845"/>
                  </a:lnTo>
                  <a:lnTo>
                    <a:pt x="9221" y="1845"/>
                  </a:lnTo>
                  <a:lnTo>
                    <a:pt x="9221" y="1"/>
                  </a:lnTo>
                  <a:close/>
                </a:path>
              </a:pathLst>
            </a:custGeom>
            <a:solidFill>
              <a:schemeClr val="dk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53" name="Google Shape;577;p24">
            <a:extLst>
              <a:ext uri="{FF2B5EF4-FFF2-40B4-BE49-F238E27FC236}">
                <a16:creationId xmlns:a16="http://schemas.microsoft.com/office/drawing/2014/main" id="{FC161C5E-18C3-40FD-8D4A-E82ECDC2B478}"/>
              </a:ext>
            </a:extLst>
          </p:cNvPr>
          <p:cNvGrpSpPr/>
          <p:nvPr/>
        </p:nvGrpSpPr>
        <p:grpSpPr>
          <a:xfrm>
            <a:off x="7361194" y="1116414"/>
            <a:ext cx="484361" cy="446673"/>
            <a:chOff x="5888213" y="1400113"/>
            <a:chExt cx="786825" cy="786850"/>
          </a:xfrm>
        </p:grpSpPr>
        <p:sp>
          <p:nvSpPr>
            <p:cNvPr id="54" name="Google Shape;578;p24">
              <a:extLst>
                <a:ext uri="{FF2B5EF4-FFF2-40B4-BE49-F238E27FC236}">
                  <a16:creationId xmlns:a16="http://schemas.microsoft.com/office/drawing/2014/main" id="{84321A8D-4709-49A5-BAF3-CA79546473AE}"/>
                </a:ext>
              </a:extLst>
            </p:cNvPr>
            <p:cNvSpPr/>
            <p:nvPr/>
          </p:nvSpPr>
          <p:spPr>
            <a:xfrm>
              <a:off x="5888213" y="1676738"/>
              <a:ext cx="786825" cy="510225"/>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solidFill>
              <a:schemeClr val="lt1"/>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9;p24">
              <a:extLst>
                <a:ext uri="{FF2B5EF4-FFF2-40B4-BE49-F238E27FC236}">
                  <a16:creationId xmlns:a16="http://schemas.microsoft.com/office/drawing/2014/main" id="{901D21F5-C8E3-4679-8B14-B1C2B86DFF41}"/>
                </a:ext>
              </a:extLst>
            </p:cNvPr>
            <p:cNvSpPr/>
            <p:nvPr/>
          </p:nvSpPr>
          <p:spPr>
            <a:xfrm>
              <a:off x="5894963" y="1400113"/>
              <a:ext cx="780075" cy="408325"/>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solidFill>
              <a:schemeClr val="lt1"/>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235;p35">
            <a:extLst>
              <a:ext uri="{FF2B5EF4-FFF2-40B4-BE49-F238E27FC236}">
                <a16:creationId xmlns:a16="http://schemas.microsoft.com/office/drawing/2014/main" id="{E1E58EF4-CB06-40BC-9636-BEBD43BE7CD5}"/>
              </a:ext>
            </a:extLst>
          </p:cNvPr>
          <p:cNvGrpSpPr/>
          <p:nvPr/>
        </p:nvGrpSpPr>
        <p:grpSpPr>
          <a:xfrm>
            <a:off x="3347691" y="1204495"/>
            <a:ext cx="525540" cy="485279"/>
            <a:chOff x="7088951" y="1907120"/>
            <a:chExt cx="700982" cy="575031"/>
          </a:xfrm>
        </p:grpSpPr>
        <p:sp>
          <p:nvSpPr>
            <p:cNvPr id="57" name="Google Shape;1236;p35">
              <a:extLst>
                <a:ext uri="{FF2B5EF4-FFF2-40B4-BE49-F238E27FC236}">
                  <a16:creationId xmlns:a16="http://schemas.microsoft.com/office/drawing/2014/main" id="{03DD42B4-EA94-46DB-8F51-167E9BC560AA}"/>
                </a:ext>
              </a:extLst>
            </p:cNvPr>
            <p:cNvSpPr/>
            <p:nvPr/>
          </p:nvSpPr>
          <p:spPr>
            <a:xfrm>
              <a:off x="7295640" y="2071402"/>
              <a:ext cx="123234" cy="246467"/>
            </a:xfrm>
            <a:custGeom>
              <a:avLst/>
              <a:gdLst/>
              <a:ahLst/>
              <a:cxnLst/>
              <a:rect l="l" t="t" r="r" b="b"/>
              <a:pathLst>
                <a:path w="5533" h="11066" extrusionOk="0">
                  <a:moveTo>
                    <a:pt x="3688" y="3689"/>
                  </a:moveTo>
                  <a:lnTo>
                    <a:pt x="3688" y="7377"/>
                  </a:lnTo>
                  <a:lnTo>
                    <a:pt x="1844" y="7377"/>
                  </a:lnTo>
                  <a:lnTo>
                    <a:pt x="1844" y="3689"/>
                  </a:lnTo>
                  <a:close/>
                  <a:moveTo>
                    <a:pt x="1844" y="1"/>
                  </a:moveTo>
                  <a:lnTo>
                    <a:pt x="1844" y="1845"/>
                  </a:lnTo>
                  <a:lnTo>
                    <a:pt x="0" y="1845"/>
                  </a:lnTo>
                  <a:lnTo>
                    <a:pt x="0" y="9221"/>
                  </a:lnTo>
                  <a:lnTo>
                    <a:pt x="1844" y="9221"/>
                  </a:lnTo>
                  <a:lnTo>
                    <a:pt x="1844" y="11065"/>
                  </a:lnTo>
                  <a:lnTo>
                    <a:pt x="3688" y="11065"/>
                  </a:lnTo>
                  <a:lnTo>
                    <a:pt x="3688" y="9221"/>
                  </a:lnTo>
                  <a:lnTo>
                    <a:pt x="5532" y="9221"/>
                  </a:lnTo>
                  <a:lnTo>
                    <a:pt x="5532" y="1845"/>
                  </a:lnTo>
                  <a:lnTo>
                    <a:pt x="3688" y="1845"/>
                  </a:lnTo>
                  <a:lnTo>
                    <a:pt x="36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7;p35">
              <a:extLst>
                <a:ext uri="{FF2B5EF4-FFF2-40B4-BE49-F238E27FC236}">
                  <a16:creationId xmlns:a16="http://schemas.microsoft.com/office/drawing/2014/main" id="{E876E55F-01AF-4B41-934C-67988FCAA391}"/>
                </a:ext>
              </a:extLst>
            </p:cNvPr>
            <p:cNvSpPr/>
            <p:nvPr/>
          </p:nvSpPr>
          <p:spPr>
            <a:xfrm>
              <a:off x="7459922" y="1989261"/>
              <a:ext cx="123234" cy="328608"/>
            </a:xfrm>
            <a:custGeom>
              <a:avLst/>
              <a:gdLst/>
              <a:ahLst/>
              <a:cxnLst/>
              <a:rect l="l" t="t" r="r" b="b"/>
              <a:pathLst>
                <a:path w="5533" h="14754" extrusionOk="0">
                  <a:moveTo>
                    <a:pt x="3688" y="3689"/>
                  </a:moveTo>
                  <a:lnTo>
                    <a:pt x="3688" y="11065"/>
                  </a:lnTo>
                  <a:lnTo>
                    <a:pt x="1844" y="11065"/>
                  </a:lnTo>
                  <a:lnTo>
                    <a:pt x="1844" y="3689"/>
                  </a:lnTo>
                  <a:close/>
                  <a:moveTo>
                    <a:pt x="1844" y="1"/>
                  </a:moveTo>
                  <a:lnTo>
                    <a:pt x="1844" y="1845"/>
                  </a:lnTo>
                  <a:lnTo>
                    <a:pt x="0" y="1845"/>
                  </a:lnTo>
                  <a:lnTo>
                    <a:pt x="0" y="12909"/>
                  </a:lnTo>
                  <a:lnTo>
                    <a:pt x="1844" y="12909"/>
                  </a:lnTo>
                  <a:lnTo>
                    <a:pt x="1844" y="14753"/>
                  </a:lnTo>
                  <a:lnTo>
                    <a:pt x="3688" y="14753"/>
                  </a:lnTo>
                  <a:lnTo>
                    <a:pt x="3688" y="12909"/>
                  </a:lnTo>
                  <a:lnTo>
                    <a:pt x="5533" y="12909"/>
                  </a:lnTo>
                  <a:lnTo>
                    <a:pt x="5533" y="1845"/>
                  </a:lnTo>
                  <a:lnTo>
                    <a:pt x="3688" y="1845"/>
                  </a:lnTo>
                  <a:lnTo>
                    <a:pt x="36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8;p35">
              <a:extLst>
                <a:ext uri="{FF2B5EF4-FFF2-40B4-BE49-F238E27FC236}">
                  <a16:creationId xmlns:a16="http://schemas.microsoft.com/office/drawing/2014/main" id="{4F70880F-4CEA-4223-B6C5-A8768E4EE30A}"/>
                </a:ext>
              </a:extLst>
            </p:cNvPr>
            <p:cNvSpPr/>
            <p:nvPr/>
          </p:nvSpPr>
          <p:spPr>
            <a:xfrm>
              <a:off x="7088951" y="1907120"/>
              <a:ext cx="700982" cy="575031"/>
            </a:xfrm>
            <a:custGeom>
              <a:avLst/>
              <a:gdLst/>
              <a:ahLst/>
              <a:cxnLst/>
              <a:rect l="l" t="t" r="r" b="b"/>
              <a:pathLst>
                <a:path w="31473" h="25818" extrusionOk="0">
                  <a:moveTo>
                    <a:pt x="27785" y="1845"/>
                  </a:moveTo>
                  <a:lnTo>
                    <a:pt x="27785" y="20285"/>
                  </a:lnTo>
                  <a:lnTo>
                    <a:pt x="3689" y="20285"/>
                  </a:lnTo>
                  <a:lnTo>
                    <a:pt x="3689" y="1845"/>
                  </a:lnTo>
                  <a:close/>
                  <a:moveTo>
                    <a:pt x="29471" y="22129"/>
                  </a:moveTo>
                  <a:cubicBezTo>
                    <a:pt x="29088" y="23201"/>
                    <a:pt x="28065" y="23974"/>
                    <a:pt x="26860" y="23974"/>
                  </a:cubicBezTo>
                  <a:lnTo>
                    <a:pt x="4608" y="23974"/>
                  </a:lnTo>
                  <a:cubicBezTo>
                    <a:pt x="3409" y="23974"/>
                    <a:pt x="2386" y="23201"/>
                    <a:pt x="2002" y="22129"/>
                  </a:cubicBezTo>
                  <a:close/>
                  <a:moveTo>
                    <a:pt x="1845" y="1"/>
                  </a:moveTo>
                  <a:lnTo>
                    <a:pt x="1845" y="20285"/>
                  </a:lnTo>
                  <a:lnTo>
                    <a:pt x="1" y="20285"/>
                  </a:lnTo>
                  <a:lnTo>
                    <a:pt x="1" y="21205"/>
                  </a:lnTo>
                  <a:cubicBezTo>
                    <a:pt x="1" y="23747"/>
                    <a:pt x="2071" y="25818"/>
                    <a:pt x="4608" y="25818"/>
                  </a:cubicBezTo>
                  <a:lnTo>
                    <a:pt x="26860" y="25818"/>
                  </a:lnTo>
                  <a:cubicBezTo>
                    <a:pt x="29403" y="25818"/>
                    <a:pt x="31473" y="23747"/>
                    <a:pt x="31473" y="21205"/>
                  </a:cubicBezTo>
                  <a:lnTo>
                    <a:pt x="31473" y="20285"/>
                  </a:lnTo>
                  <a:lnTo>
                    <a:pt x="29629" y="20285"/>
                  </a:lnTo>
                  <a:lnTo>
                    <a:pt x="29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18;p25">
            <a:extLst>
              <a:ext uri="{FF2B5EF4-FFF2-40B4-BE49-F238E27FC236}">
                <a16:creationId xmlns:a16="http://schemas.microsoft.com/office/drawing/2014/main" id="{87B9045C-5A9F-4BD7-BE70-8B39B170FCB7}"/>
              </a:ext>
            </a:extLst>
          </p:cNvPr>
          <p:cNvGrpSpPr/>
          <p:nvPr/>
        </p:nvGrpSpPr>
        <p:grpSpPr>
          <a:xfrm>
            <a:off x="1394592" y="1213746"/>
            <a:ext cx="412697" cy="485278"/>
            <a:chOff x="-1560916" y="1504430"/>
            <a:chExt cx="265502" cy="308944"/>
          </a:xfrm>
        </p:grpSpPr>
        <p:sp>
          <p:nvSpPr>
            <p:cNvPr id="61" name="Google Shape;619;p25">
              <a:extLst>
                <a:ext uri="{FF2B5EF4-FFF2-40B4-BE49-F238E27FC236}">
                  <a16:creationId xmlns:a16="http://schemas.microsoft.com/office/drawing/2014/main" id="{7653E94E-E4CE-4110-AE7A-8379EDC47E2B}"/>
                </a:ext>
              </a:extLst>
            </p:cNvPr>
            <p:cNvSpPr/>
            <p:nvPr/>
          </p:nvSpPr>
          <p:spPr>
            <a:xfrm>
              <a:off x="-1560916" y="1504430"/>
              <a:ext cx="265502" cy="308944"/>
            </a:xfrm>
            <a:custGeom>
              <a:avLst/>
              <a:gdLst/>
              <a:ahLst/>
              <a:cxnLst/>
              <a:rect l="l" t="t" r="r" b="b"/>
              <a:pathLst>
                <a:path w="23695" h="27572" extrusionOk="0">
                  <a:moveTo>
                    <a:pt x="16888" y="1621"/>
                  </a:moveTo>
                  <a:cubicBezTo>
                    <a:pt x="19748" y="1621"/>
                    <a:pt x="22083" y="3930"/>
                    <a:pt x="22083" y="6764"/>
                  </a:cubicBezTo>
                  <a:lnTo>
                    <a:pt x="22083" y="19059"/>
                  </a:lnTo>
                  <a:cubicBezTo>
                    <a:pt x="22083" y="20360"/>
                    <a:pt x="21015" y="21420"/>
                    <a:pt x="19705" y="21420"/>
                  </a:cubicBezTo>
                  <a:lnTo>
                    <a:pt x="18602" y="21420"/>
                  </a:lnTo>
                  <a:lnTo>
                    <a:pt x="18602" y="8341"/>
                  </a:lnTo>
                  <a:cubicBezTo>
                    <a:pt x="18602" y="6247"/>
                    <a:pt x="16905" y="4550"/>
                    <a:pt x="14811" y="4550"/>
                  </a:cubicBezTo>
                  <a:lnTo>
                    <a:pt x="6704" y="4550"/>
                  </a:lnTo>
                  <a:lnTo>
                    <a:pt x="6704" y="3973"/>
                  </a:lnTo>
                  <a:cubicBezTo>
                    <a:pt x="6704" y="2680"/>
                    <a:pt x="7772" y="1621"/>
                    <a:pt x="9082" y="1621"/>
                  </a:cubicBezTo>
                  <a:close/>
                  <a:moveTo>
                    <a:pt x="14811" y="6161"/>
                  </a:moveTo>
                  <a:cubicBezTo>
                    <a:pt x="16018" y="6161"/>
                    <a:pt x="16991" y="7135"/>
                    <a:pt x="16991" y="8341"/>
                  </a:cubicBezTo>
                  <a:lnTo>
                    <a:pt x="16991" y="23789"/>
                  </a:lnTo>
                  <a:cubicBezTo>
                    <a:pt x="16991" y="24987"/>
                    <a:pt x="16018" y="25961"/>
                    <a:pt x="14811" y="25961"/>
                  </a:cubicBezTo>
                  <a:lnTo>
                    <a:pt x="3791" y="25961"/>
                  </a:lnTo>
                  <a:cubicBezTo>
                    <a:pt x="2594" y="25961"/>
                    <a:pt x="1620" y="24987"/>
                    <a:pt x="1620" y="23789"/>
                  </a:cubicBezTo>
                  <a:lnTo>
                    <a:pt x="1620" y="8341"/>
                  </a:lnTo>
                  <a:cubicBezTo>
                    <a:pt x="1620" y="7135"/>
                    <a:pt x="2594" y="6161"/>
                    <a:pt x="3791" y="6161"/>
                  </a:cubicBezTo>
                  <a:close/>
                  <a:moveTo>
                    <a:pt x="9082" y="1"/>
                  </a:moveTo>
                  <a:cubicBezTo>
                    <a:pt x="6885" y="1"/>
                    <a:pt x="5092" y="1784"/>
                    <a:pt x="5092" y="3973"/>
                  </a:cubicBezTo>
                  <a:lnTo>
                    <a:pt x="5092" y="4550"/>
                  </a:lnTo>
                  <a:lnTo>
                    <a:pt x="3791" y="4550"/>
                  </a:lnTo>
                  <a:cubicBezTo>
                    <a:pt x="1698" y="4550"/>
                    <a:pt x="0" y="6247"/>
                    <a:pt x="0" y="8341"/>
                  </a:cubicBezTo>
                  <a:lnTo>
                    <a:pt x="0" y="23789"/>
                  </a:lnTo>
                  <a:cubicBezTo>
                    <a:pt x="0" y="25874"/>
                    <a:pt x="1698" y="27572"/>
                    <a:pt x="3791" y="27572"/>
                  </a:cubicBezTo>
                  <a:lnTo>
                    <a:pt x="14811" y="27572"/>
                  </a:lnTo>
                  <a:cubicBezTo>
                    <a:pt x="16905" y="27572"/>
                    <a:pt x="18602" y="25874"/>
                    <a:pt x="18602" y="23789"/>
                  </a:cubicBezTo>
                  <a:lnTo>
                    <a:pt x="18602" y="23031"/>
                  </a:lnTo>
                  <a:lnTo>
                    <a:pt x="19705" y="23031"/>
                  </a:lnTo>
                  <a:cubicBezTo>
                    <a:pt x="21902" y="23031"/>
                    <a:pt x="23694" y="21256"/>
                    <a:pt x="23694" y="19059"/>
                  </a:cubicBezTo>
                  <a:lnTo>
                    <a:pt x="23694" y="6764"/>
                  </a:lnTo>
                  <a:cubicBezTo>
                    <a:pt x="23694" y="3042"/>
                    <a:pt x="20644" y="1"/>
                    <a:pt x="16888" y="1"/>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0;p25">
              <a:extLst>
                <a:ext uri="{FF2B5EF4-FFF2-40B4-BE49-F238E27FC236}">
                  <a16:creationId xmlns:a16="http://schemas.microsoft.com/office/drawing/2014/main" id="{3B573864-6019-4D31-85FB-10895C8C086C}"/>
                </a:ext>
              </a:extLst>
            </p:cNvPr>
            <p:cNvSpPr/>
            <p:nvPr/>
          </p:nvSpPr>
          <p:spPr>
            <a:xfrm>
              <a:off x="-1529058" y="1586983"/>
              <a:ext cx="144735" cy="18163"/>
            </a:xfrm>
            <a:custGeom>
              <a:avLst/>
              <a:gdLst/>
              <a:ahLst/>
              <a:cxnLst/>
              <a:rect l="l" t="t" r="r" b="b"/>
              <a:pathLst>
                <a:path w="12917" h="1621" extrusionOk="0">
                  <a:moveTo>
                    <a:pt x="811" y="0"/>
                  </a:moveTo>
                  <a:cubicBezTo>
                    <a:pt x="363" y="0"/>
                    <a:pt x="1" y="362"/>
                    <a:pt x="1" y="810"/>
                  </a:cubicBezTo>
                  <a:cubicBezTo>
                    <a:pt x="1" y="1258"/>
                    <a:pt x="363" y="1620"/>
                    <a:pt x="811" y="1620"/>
                  </a:cubicBezTo>
                  <a:lnTo>
                    <a:pt x="12115" y="1620"/>
                  </a:lnTo>
                  <a:cubicBezTo>
                    <a:pt x="12563" y="1620"/>
                    <a:pt x="12916" y="1258"/>
                    <a:pt x="12916" y="810"/>
                  </a:cubicBezTo>
                  <a:cubicBezTo>
                    <a:pt x="12916" y="362"/>
                    <a:pt x="12563" y="0"/>
                    <a:pt x="12115"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1;p25">
              <a:extLst>
                <a:ext uri="{FF2B5EF4-FFF2-40B4-BE49-F238E27FC236}">
                  <a16:creationId xmlns:a16="http://schemas.microsoft.com/office/drawing/2014/main" id="{E8F12435-4C2D-4E7A-8CF6-52C32B444C69}"/>
                </a:ext>
              </a:extLst>
            </p:cNvPr>
            <p:cNvSpPr/>
            <p:nvPr/>
          </p:nvSpPr>
          <p:spPr>
            <a:xfrm>
              <a:off x="-1529058" y="1615949"/>
              <a:ext cx="144735" cy="18152"/>
            </a:xfrm>
            <a:custGeom>
              <a:avLst/>
              <a:gdLst/>
              <a:ahLst/>
              <a:cxnLst/>
              <a:rect l="l" t="t" r="r" b="b"/>
              <a:pathLst>
                <a:path w="12917" h="1620" extrusionOk="0">
                  <a:moveTo>
                    <a:pt x="811" y="0"/>
                  </a:moveTo>
                  <a:cubicBezTo>
                    <a:pt x="363" y="0"/>
                    <a:pt x="1" y="362"/>
                    <a:pt x="1" y="810"/>
                  </a:cubicBezTo>
                  <a:cubicBezTo>
                    <a:pt x="1" y="1258"/>
                    <a:pt x="363" y="1620"/>
                    <a:pt x="811" y="1620"/>
                  </a:cubicBezTo>
                  <a:lnTo>
                    <a:pt x="12115" y="1620"/>
                  </a:lnTo>
                  <a:cubicBezTo>
                    <a:pt x="12563" y="1620"/>
                    <a:pt x="12916" y="1258"/>
                    <a:pt x="12916" y="810"/>
                  </a:cubicBezTo>
                  <a:cubicBezTo>
                    <a:pt x="12916" y="362"/>
                    <a:pt x="12563" y="0"/>
                    <a:pt x="12115"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2;p25">
              <a:extLst>
                <a:ext uri="{FF2B5EF4-FFF2-40B4-BE49-F238E27FC236}">
                  <a16:creationId xmlns:a16="http://schemas.microsoft.com/office/drawing/2014/main" id="{3A66FA5A-D2DA-446D-A94E-9D1592C2004B}"/>
                </a:ext>
              </a:extLst>
            </p:cNvPr>
            <p:cNvSpPr/>
            <p:nvPr/>
          </p:nvSpPr>
          <p:spPr>
            <a:xfrm>
              <a:off x="-1529058" y="1763954"/>
              <a:ext cx="144735" cy="18062"/>
            </a:xfrm>
            <a:custGeom>
              <a:avLst/>
              <a:gdLst/>
              <a:ahLst/>
              <a:cxnLst/>
              <a:rect l="l" t="t" r="r" b="b"/>
              <a:pathLst>
                <a:path w="12917" h="1612" extrusionOk="0">
                  <a:moveTo>
                    <a:pt x="811" y="0"/>
                  </a:moveTo>
                  <a:cubicBezTo>
                    <a:pt x="363" y="0"/>
                    <a:pt x="1" y="362"/>
                    <a:pt x="1" y="802"/>
                  </a:cubicBezTo>
                  <a:cubicBezTo>
                    <a:pt x="1" y="1250"/>
                    <a:pt x="363" y="1612"/>
                    <a:pt x="811" y="1612"/>
                  </a:cubicBezTo>
                  <a:lnTo>
                    <a:pt x="12115" y="1612"/>
                  </a:lnTo>
                  <a:cubicBezTo>
                    <a:pt x="12563" y="1612"/>
                    <a:pt x="12916" y="1250"/>
                    <a:pt x="12916" y="802"/>
                  </a:cubicBezTo>
                  <a:cubicBezTo>
                    <a:pt x="12916" y="362"/>
                    <a:pt x="12563" y="0"/>
                    <a:pt x="12115"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23;p25">
              <a:extLst>
                <a:ext uri="{FF2B5EF4-FFF2-40B4-BE49-F238E27FC236}">
                  <a16:creationId xmlns:a16="http://schemas.microsoft.com/office/drawing/2014/main" id="{F388D5E4-D9AB-46BF-8913-70A831F43B20}"/>
                </a:ext>
              </a:extLst>
            </p:cNvPr>
            <p:cNvSpPr/>
            <p:nvPr/>
          </p:nvSpPr>
          <p:spPr>
            <a:xfrm>
              <a:off x="-1529921" y="1657422"/>
              <a:ext cx="85057" cy="83948"/>
            </a:xfrm>
            <a:custGeom>
              <a:avLst/>
              <a:gdLst/>
              <a:ahLst/>
              <a:cxnLst/>
              <a:rect l="l" t="t" r="r" b="b"/>
              <a:pathLst>
                <a:path w="7591" h="7492" extrusionOk="0">
                  <a:moveTo>
                    <a:pt x="3024" y="1762"/>
                  </a:moveTo>
                  <a:lnTo>
                    <a:pt x="3024" y="3494"/>
                  </a:lnTo>
                  <a:cubicBezTo>
                    <a:pt x="3024" y="4079"/>
                    <a:pt x="3490" y="4553"/>
                    <a:pt x="4076" y="4553"/>
                  </a:cubicBezTo>
                  <a:lnTo>
                    <a:pt x="5807" y="4553"/>
                  </a:lnTo>
                  <a:cubicBezTo>
                    <a:pt x="5490" y="5339"/>
                    <a:pt x="4710" y="5882"/>
                    <a:pt x="3829" y="5882"/>
                  </a:cubicBezTo>
                  <a:cubicBezTo>
                    <a:pt x="3802" y="5882"/>
                    <a:pt x="3775" y="5881"/>
                    <a:pt x="3748" y="5880"/>
                  </a:cubicBezTo>
                  <a:cubicBezTo>
                    <a:pt x="2637" y="5837"/>
                    <a:pt x="1741" y="4932"/>
                    <a:pt x="1698" y="3830"/>
                  </a:cubicBezTo>
                  <a:cubicBezTo>
                    <a:pt x="1663" y="2908"/>
                    <a:pt x="2214" y="2098"/>
                    <a:pt x="3024" y="1762"/>
                  </a:cubicBezTo>
                  <a:close/>
                  <a:moveTo>
                    <a:pt x="3579" y="0"/>
                  </a:moveTo>
                  <a:cubicBezTo>
                    <a:pt x="3549" y="0"/>
                    <a:pt x="3519" y="1"/>
                    <a:pt x="3490" y="4"/>
                  </a:cubicBezTo>
                  <a:cubicBezTo>
                    <a:pt x="1499" y="185"/>
                    <a:pt x="0" y="1891"/>
                    <a:pt x="78" y="3890"/>
                  </a:cubicBezTo>
                  <a:cubicBezTo>
                    <a:pt x="155" y="5837"/>
                    <a:pt x="1741" y="7414"/>
                    <a:pt x="3688" y="7491"/>
                  </a:cubicBezTo>
                  <a:lnTo>
                    <a:pt x="3826" y="7491"/>
                  </a:lnTo>
                  <a:cubicBezTo>
                    <a:pt x="5764" y="7491"/>
                    <a:pt x="7393" y="6018"/>
                    <a:pt x="7565" y="4079"/>
                  </a:cubicBezTo>
                  <a:cubicBezTo>
                    <a:pt x="7591" y="3786"/>
                    <a:pt x="7496" y="3494"/>
                    <a:pt x="7289" y="3278"/>
                  </a:cubicBezTo>
                  <a:cubicBezTo>
                    <a:pt x="7091" y="3063"/>
                    <a:pt x="6807" y="2933"/>
                    <a:pt x="6514" y="2933"/>
                  </a:cubicBezTo>
                  <a:lnTo>
                    <a:pt x="4636" y="2933"/>
                  </a:lnTo>
                  <a:lnTo>
                    <a:pt x="4636" y="1055"/>
                  </a:lnTo>
                  <a:cubicBezTo>
                    <a:pt x="4636" y="762"/>
                    <a:pt x="4515" y="478"/>
                    <a:pt x="4291" y="280"/>
                  </a:cubicBezTo>
                  <a:cubicBezTo>
                    <a:pt x="4097" y="102"/>
                    <a:pt x="3841" y="0"/>
                    <a:pt x="3579"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24;p25">
              <a:extLst>
                <a:ext uri="{FF2B5EF4-FFF2-40B4-BE49-F238E27FC236}">
                  <a16:creationId xmlns:a16="http://schemas.microsoft.com/office/drawing/2014/main" id="{2D506AB4-0EB1-46E0-ACCF-F334FD76DE2B}"/>
                </a:ext>
              </a:extLst>
            </p:cNvPr>
            <p:cNvSpPr/>
            <p:nvPr/>
          </p:nvSpPr>
          <p:spPr>
            <a:xfrm>
              <a:off x="-1431066" y="1657467"/>
              <a:ext cx="46747" cy="18062"/>
            </a:xfrm>
            <a:custGeom>
              <a:avLst/>
              <a:gdLst/>
              <a:ahLst/>
              <a:cxnLst/>
              <a:rect l="l" t="t" r="r" b="b"/>
              <a:pathLst>
                <a:path w="4172" h="1612" extrusionOk="0">
                  <a:moveTo>
                    <a:pt x="811" y="0"/>
                  </a:moveTo>
                  <a:cubicBezTo>
                    <a:pt x="363" y="0"/>
                    <a:pt x="1" y="362"/>
                    <a:pt x="1" y="801"/>
                  </a:cubicBezTo>
                  <a:cubicBezTo>
                    <a:pt x="1" y="1249"/>
                    <a:pt x="363" y="1611"/>
                    <a:pt x="811" y="1611"/>
                  </a:cubicBezTo>
                  <a:lnTo>
                    <a:pt x="3370" y="1611"/>
                  </a:lnTo>
                  <a:cubicBezTo>
                    <a:pt x="3818" y="1611"/>
                    <a:pt x="4171" y="1249"/>
                    <a:pt x="4171" y="801"/>
                  </a:cubicBezTo>
                  <a:cubicBezTo>
                    <a:pt x="4171" y="362"/>
                    <a:pt x="3818" y="0"/>
                    <a:pt x="3370"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25;p25">
              <a:extLst>
                <a:ext uri="{FF2B5EF4-FFF2-40B4-BE49-F238E27FC236}">
                  <a16:creationId xmlns:a16="http://schemas.microsoft.com/office/drawing/2014/main" id="{A639D2AC-440B-4738-A894-49F25537AD1C}"/>
                </a:ext>
              </a:extLst>
            </p:cNvPr>
            <p:cNvSpPr/>
            <p:nvPr/>
          </p:nvSpPr>
          <p:spPr>
            <a:xfrm>
              <a:off x="-1431066" y="1686523"/>
              <a:ext cx="46747" cy="18062"/>
            </a:xfrm>
            <a:custGeom>
              <a:avLst/>
              <a:gdLst/>
              <a:ahLst/>
              <a:cxnLst/>
              <a:rect l="l" t="t" r="r" b="b"/>
              <a:pathLst>
                <a:path w="4172" h="1612" extrusionOk="0">
                  <a:moveTo>
                    <a:pt x="811" y="0"/>
                  </a:moveTo>
                  <a:cubicBezTo>
                    <a:pt x="363" y="0"/>
                    <a:pt x="1" y="362"/>
                    <a:pt x="1" y="810"/>
                  </a:cubicBezTo>
                  <a:cubicBezTo>
                    <a:pt x="1" y="1250"/>
                    <a:pt x="363" y="1612"/>
                    <a:pt x="811" y="1612"/>
                  </a:cubicBezTo>
                  <a:lnTo>
                    <a:pt x="3370" y="1612"/>
                  </a:lnTo>
                  <a:cubicBezTo>
                    <a:pt x="3818" y="1612"/>
                    <a:pt x="4171" y="1250"/>
                    <a:pt x="4171" y="810"/>
                  </a:cubicBezTo>
                  <a:cubicBezTo>
                    <a:pt x="4171" y="362"/>
                    <a:pt x="3818" y="0"/>
                    <a:pt x="3370" y="0"/>
                  </a:cubicBezTo>
                  <a:close/>
                </a:path>
              </a:pathLst>
            </a:custGeom>
            <a:solidFill>
              <a:schemeClr val="lt1"/>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1844" name="Google Shape;1844;p43"/>
          <p:cNvSpPr txBox="1">
            <a:spLocks noGrp="1"/>
          </p:cNvSpPr>
          <p:nvPr>
            <p:ph type="title"/>
          </p:nvPr>
        </p:nvSpPr>
        <p:spPr>
          <a:xfrm>
            <a:off x="2266676" y="1168683"/>
            <a:ext cx="5153100" cy="67496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sym typeface="Fira Sans Extra Condensed Medium"/>
              </a:rPr>
              <a:t>THANKS</a:t>
            </a:r>
          </a:p>
        </p:txBody>
      </p:sp>
      <p:grpSp>
        <p:nvGrpSpPr>
          <p:cNvPr id="155" name="Google Shape;1434;p48">
            <a:extLst>
              <a:ext uri="{FF2B5EF4-FFF2-40B4-BE49-F238E27FC236}">
                <a16:creationId xmlns:a16="http://schemas.microsoft.com/office/drawing/2014/main" id="{D99B4E99-EB90-45EC-8B35-5312C1CEF6A1}"/>
              </a:ext>
            </a:extLst>
          </p:cNvPr>
          <p:cNvGrpSpPr/>
          <p:nvPr/>
        </p:nvGrpSpPr>
        <p:grpSpPr>
          <a:xfrm>
            <a:off x="2020187" y="525720"/>
            <a:ext cx="1876220" cy="1717750"/>
            <a:chOff x="238125" y="3745825"/>
            <a:chExt cx="1319000" cy="1318725"/>
          </a:xfrm>
        </p:grpSpPr>
        <p:sp>
          <p:nvSpPr>
            <p:cNvPr id="156" name="Google Shape;1435;p48">
              <a:extLst>
                <a:ext uri="{FF2B5EF4-FFF2-40B4-BE49-F238E27FC236}">
                  <a16:creationId xmlns:a16="http://schemas.microsoft.com/office/drawing/2014/main" id="{EF0C9893-CD0E-4E74-96A5-F7A94FB84F11}"/>
                </a:ext>
              </a:extLst>
            </p:cNvPr>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36;p48">
              <a:extLst>
                <a:ext uri="{FF2B5EF4-FFF2-40B4-BE49-F238E27FC236}">
                  <a16:creationId xmlns:a16="http://schemas.microsoft.com/office/drawing/2014/main" id="{E51AF062-A98E-4030-8B1A-4BA772017EB3}"/>
                </a:ext>
              </a:extLst>
            </p:cNvPr>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37;p48">
              <a:extLst>
                <a:ext uri="{FF2B5EF4-FFF2-40B4-BE49-F238E27FC236}">
                  <a16:creationId xmlns:a16="http://schemas.microsoft.com/office/drawing/2014/main" id="{0CA83AF9-0CDF-42D2-B562-B11D223FF48B}"/>
                </a:ext>
              </a:extLst>
            </p:cNvPr>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38;p48">
              <a:extLst>
                <a:ext uri="{FF2B5EF4-FFF2-40B4-BE49-F238E27FC236}">
                  <a16:creationId xmlns:a16="http://schemas.microsoft.com/office/drawing/2014/main" id="{3052DAEC-9996-4B07-AB4D-BFD33F2E18E2}"/>
                </a:ext>
              </a:extLst>
            </p:cNvPr>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39;p48">
              <a:extLst>
                <a:ext uri="{FF2B5EF4-FFF2-40B4-BE49-F238E27FC236}">
                  <a16:creationId xmlns:a16="http://schemas.microsoft.com/office/drawing/2014/main" id="{0CCE09E3-F959-4252-A091-01480C13BD8F}"/>
                </a:ext>
              </a:extLst>
            </p:cNvPr>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40;p48">
              <a:extLst>
                <a:ext uri="{FF2B5EF4-FFF2-40B4-BE49-F238E27FC236}">
                  <a16:creationId xmlns:a16="http://schemas.microsoft.com/office/drawing/2014/main" id="{82EC8DB7-EC79-440E-A15E-D50BE5D4613E}"/>
                </a:ext>
              </a:extLst>
            </p:cNvPr>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41;p48">
              <a:extLst>
                <a:ext uri="{FF2B5EF4-FFF2-40B4-BE49-F238E27FC236}">
                  <a16:creationId xmlns:a16="http://schemas.microsoft.com/office/drawing/2014/main" id="{725E2378-15DA-423B-AAAE-EF9B2D21D39F}"/>
                </a:ext>
              </a:extLst>
            </p:cNvPr>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42;p48">
              <a:extLst>
                <a:ext uri="{FF2B5EF4-FFF2-40B4-BE49-F238E27FC236}">
                  <a16:creationId xmlns:a16="http://schemas.microsoft.com/office/drawing/2014/main" id="{217BBD53-0195-40E3-867F-BAC28DB2B624}"/>
                </a:ext>
              </a:extLst>
            </p:cNvPr>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43;p48">
              <a:extLst>
                <a:ext uri="{FF2B5EF4-FFF2-40B4-BE49-F238E27FC236}">
                  <a16:creationId xmlns:a16="http://schemas.microsoft.com/office/drawing/2014/main" id="{9682DD31-622E-41C1-87A9-8FC3D9EC8180}"/>
                </a:ext>
              </a:extLst>
            </p:cNvPr>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44;p48">
              <a:extLst>
                <a:ext uri="{FF2B5EF4-FFF2-40B4-BE49-F238E27FC236}">
                  <a16:creationId xmlns:a16="http://schemas.microsoft.com/office/drawing/2014/main" id="{5E020E07-2EAF-4CE9-8A6B-65B18AE98A74}"/>
                </a:ext>
              </a:extLst>
            </p:cNvPr>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45;p48">
              <a:extLst>
                <a:ext uri="{FF2B5EF4-FFF2-40B4-BE49-F238E27FC236}">
                  <a16:creationId xmlns:a16="http://schemas.microsoft.com/office/drawing/2014/main" id="{4AD83B3F-ACD3-4D83-A379-D77878050B0F}"/>
                </a:ext>
              </a:extLst>
            </p:cNvPr>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46;p48">
              <a:extLst>
                <a:ext uri="{FF2B5EF4-FFF2-40B4-BE49-F238E27FC236}">
                  <a16:creationId xmlns:a16="http://schemas.microsoft.com/office/drawing/2014/main" id="{3FE8DA28-BAF1-4A8A-AB02-837C36D95130}"/>
                </a:ext>
              </a:extLst>
            </p:cNvPr>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47;p48">
              <a:extLst>
                <a:ext uri="{FF2B5EF4-FFF2-40B4-BE49-F238E27FC236}">
                  <a16:creationId xmlns:a16="http://schemas.microsoft.com/office/drawing/2014/main" id="{70C9B7E1-767B-4907-9CF6-B30FB03DBB0E}"/>
                </a:ext>
              </a:extLst>
            </p:cNvPr>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48;p48">
              <a:extLst>
                <a:ext uri="{FF2B5EF4-FFF2-40B4-BE49-F238E27FC236}">
                  <a16:creationId xmlns:a16="http://schemas.microsoft.com/office/drawing/2014/main" id="{CBB64E7C-91EE-4C27-952F-F054FF29BBB6}"/>
                </a:ext>
              </a:extLst>
            </p:cNvPr>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49;p48">
              <a:extLst>
                <a:ext uri="{FF2B5EF4-FFF2-40B4-BE49-F238E27FC236}">
                  <a16:creationId xmlns:a16="http://schemas.microsoft.com/office/drawing/2014/main" id="{33918E80-1C6B-4CD9-8649-B4A886D34323}"/>
                </a:ext>
              </a:extLst>
            </p:cNvPr>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0;p48">
              <a:extLst>
                <a:ext uri="{FF2B5EF4-FFF2-40B4-BE49-F238E27FC236}">
                  <a16:creationId xmlns:a16="http://schemas.microsoft.com/office/drawing/2014/main" id="{EDE21A34-F5F3-41A7-AA61-D61AB7951492}"/>
                </a:ext>
              </a:extLst>
            </p:cNvPr>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1;p48">
              <a:extLst>
                <a:ext uri="{FF2B5EF4-FFF2-40B4-BE49-F238E27FC236}">
                  <a16:creationId xmlns:a16="http://schemas.microsoft.com/office/drawing/2014/main" id="{9CDA45B8-406D-4EFA-A897-2C7731ACFF94}"/>
                </a:ext>
              </a:extLst>
            </p:cNvPr>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2;p48">
              <a:extLst>
                <a:ext uri="{FF2B5EF4-FFF2-40B4-BE49-F238E27FC236}">
                  <a16:creationId xmlns:a16="http://schemas.microsoft.com/office/drawing/2014/main" id="{79BA932D-2D3D-45FE-9F2E-DB98C9138DAC}"/>
                </a:ext>
              </a:extLst>
            </p:cNvPr>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3;p48">
              <a:extLst>
                <a:ext uri="{FF2B5EF4-FFF2-40B4-BE49-F238E27FC236}">
                  <a16:creationId xmlns:a16="http://schemas.microsoft.com/office/drawing/2014/main" id="{A258F596-B54F-4B4E-9A7B-B594D681A612}"/>
                </a:ext>
              </a:extLst>
            </p:cNvPr>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54;p48">
              <a:extLst>
                <a:ext uri="{FF2B5EF4-FFF2-40B4-BE49-F238E27FC236}">
                  <a16:creationId xmlns:a16="http://schemas.microsoft.com/office/drawing/2014/main" id="{7C8D76B1-695F-43C5-933C-AE09C21F9292}"/>
                </a:ext>
              </a:extLst>
            </p:cNvPr>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55;p48">
              <a:extLst>
                <a:ext uri="{FF2B5EF4-FFF2-40B4-BE49-F238E27FC236}">
                  <a16:creationId xmlns:a16="http://schemas.microsoft.com/office/drawing/2014/main" id="{B9E39368-08DE-4A0F-B2F0-B986E84B8D52}"/>
                </a:ext>
              </a:extLst>
            </p:cNvPr>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56;p48">
              <a:extLst>
                <a:ext uri="{FF2B5EF4-FFF2-40B4-BE49-F238E27FC236}">
                  <a16:creationId xmlns:a16="http://schemas.microsoft.com/office/drawing/2014/main" id="{592122FB-56F5-47EE-8576-E6E3167FC301}"/>
                </a:ext>
              </a:extLst>
            </p:cNvPr>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57;p48">
              <a:extLst>
                <a:ext uri="{FF2B5EF4-FFF2-40B4-BE49-F238E27FC236}">
                  <a16:creationId xmlns:a16="http://schemas.microsoft.com/office/drawing/2014/main" id="{F88B0C68-D64B-4FEF-9EED-A7D0594BDFAB}"/>
                </a:ext>
              </a:extLst>
            </p:cNvPr>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58;p48">
              <a:extLst>
                <a:ext uri="{FF2B5EF4-FFF2-40B4-BE49-F238E27FC236}">
                  <a16:creationId xmlns:a16="http://schemas.microsoft.com/office/drawing/2014/main" id="{173CC34C-9942-4DF8-BD2B-8CE7DA4146D5}"/>
                </a:ext>
              </a:extLst>
            </p:cNvPr>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59;p48">
              <a:extLst>
                <a:ext uri="{FF2B5EF4-FFF2-40B4-BE49-F238E27FC236}">
                  <a16:creationId xmlns:a16="http://schemas.microsoft.com/office/drawing/2014/main" id="{C5F24A99-69B6-4029-9BF4-D39EFF76723A}"/>
                </a:ext>
              </a:extLst>
            </p:cNvPr>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60;p48">
              <a:extLst>
                <a:ext uri="{FF2B5EF4-FFF2-40B4-BE49-F238E27FC236}">
                  <a16:creationId xmlns:a16="http://schemas.microsoft.com/office/drawing/2014/main" id="{F1C63080-89DC-424E-94AD-2CAB71264A4C}"/>
                </a:ext>
              </a:extLst>
            </p:cNvPr>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1;p48">
              <a:extLst>
                <a:ext uri="{FF2B5EF4-FFF2-40B4-BE49-F238E27FC236}">
                  <a16:creationId xmlns:a16="http://schemas.microsoft.com/office/drawing/2014/main" id="{4DAFBEDE-EFA6-4C6A-8CD4-C4071C82225A}"/>
                </a:ext>
              </a:extLst>
            </p:cNvPr>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2;p48">
              <a:extLst>
                <a:ext uri="{FF2B5EF4-FFF2-40B4-BE49-F238E27FC236}">
                  <a16:creationId xmlns:a16="http://schemas.microsoft.com/office/drawing/2014/main" id="{5739A1FB-823F-4BDF-8E9E-3EE50845594C}"/>
                </a:ext>
              </a:extLst>
            </p:cNvPr>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3;p48">
              <a:extLst>
                <a:ext uri="{FF2B5EF4-FFF2-40B4-BE49-F238E27FC236}">
                  <a16:creationId xmlns:a16="http://schemas.microsoft.com/office/drawing/2014/main" id="{938F8CF1-D885-476E-B232-6E5AC55BD042}"/>
                </a:ext>
              </a:extLst>
            </p:cNvPr>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64;p48">
              <a:extLst>
                <a:ext uri="{FF2B5EF4-FFF2-40B4-BE49-F238E27FC236}">
                  <a16:creationId xmlns:a16="http://schemas.microsoft.com/office/drawing/2014/main" id="{D15D2D79-8916-46AF-889B-A7FB20161E6F}"/>
                </a:ext>
              </a:extLst>
            </p:cNvPr>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65;p48">
              <a:extLst>
                <a:ext uri="{FF2B5EF4-FFF2-40B4-BE49-F238E27FC236}">
                  <a16:creationId xmlns:a16="http://schemas.microsoft.com/office/drawing/2014/main" id="{4045D764-9726-44CC-AD75-EB563F5ECDF8}"/>
                </a:ext>
              </a:extLst>
            </p:cNvPr>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66;p48">
              <a:extLst>
                <a:ext uri="{FF2B5EF4-FFF2-40B4-BE49-F238E27FC236}">
                  <a16:creationId xmlns:a16="http://schemas.microsoft.com/office/drawing/2014/main" id="{85A638A9-0C82-48F2-9167-8ED0046DD90C}"/>
                </a:ext>
              </a:extLst>
            </p:cNvPr>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67;p48">
              <a:extLst>
                <a:ext uri="{FF2B5EF4-FFF2-40B4-BE49-F238E27FC236}">
                  <a16:creationId xmlns:a16="http://schemas.microsoft.com/office/drawing/2014/main" id="{E357DC0C-3D98-42C4-BF63-DD497B5631CA}"/>
                </a:ext>
              </a:extLst>
            </p:cNvPr>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68;p48">
              <a:extLst>
                <a:ext uri="{FF2B5EF4-FFF2-40B4-BE49-F238E27FC236}">
                  <a16:creationId xmlns:a16="http://schemas.microsoft.com/office/drawing/2014/main" id="{488D541C-3E99-46B6-A16C-DEF2D5351897}"/>
                </a:ext>
              </a:extLst>
            </p:cNvPr>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69;p48">
              <a:extLst>
                <a:ext uri="{FF2B5EF4-FFF2-40B4-BE49-F238E27FC236}">
                  <a16:creationId xmlns:a16="http://schemas.microsoft.com/office/drawing/2014/main" id="{7471CE11-D80C-4507-ADA8-51A5A0A9EBD5}"/>
                </a:ext>
              </a:extLst>
            </p:cNvPr>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70;p48">
              <a:extLst>
                <a:ext uri="{FF2B5EF4-FFF2-40B4-BE49-F238E27FC236}">
                  <a16:creationId xmlns:a16="http://schemas.microsoft.com/office/drawing/2014/main" id="{48AF9324-BA85-4D4B-ACE3-A0C5D460A4A4}"/>
                </a:ext>
              </a:extLst>
            </p:cNvPr>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71;p48">
              <a:extLst>
                <a:ext uri="{FF2B5EF4-FFF2-40B4-BE49-F238E27FC236}">
                  <a16:creationId xmlns:a16="http://schemas.microsoft.com/office/drawing/2014/main" id="{4AB6EF53-C0B0-4E02-87D6-6721D1616F64}"/>
                </a:ext>
              </a:extLst>
            </p:cNvPr>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472;p48">
              <a:extLst>
                <a:ext uri="{FF2B5EF4-FFF2-40B4-BE49-F238E27FC236}">
                  <a16:creationId xmlns:a16="http://schemas.microsoft.com/office/drawing/2014/main" id="{0A935AB6-7A25-447D-9B71-FF3C4C158AFC}"/>
                </a:ext>
              </a:extLst>
            </p:cNvPr>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73;p48">
              <a:extLst>
                <a:ext uri="{FF2B5EF4-FFF2-40B4-BE49-F238E27FC236}">
                  <a16:creationId xmlns:a16="http://schemas.microsoft.com/office/drawing/2014/main" id="{D9284AD1-F1C8-4189-9225-9C8999F76990}"/>
                </a:ext>
              </a:extLst>
            </p:cNvPr>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74;p48">
              <a:extLst>
                <a:ext uri="{FF2B5EF4-FFF2-40B4-BE49-F238E27FC236}">
                  <a16:creationId xmlns:a16="http://schemas.microsoft.com/office/drawing/2014/main" id="{F26CFF26-98CC-47C0-AC0D-F6F4ABAB5947}"/>
                </a:ext>
              </a:extLst>
            </p:cNvPr>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75;p48">
              <a:extLst>
                <a:ext uri="{FF2B5EF4-FFF2-40B4-BE49-F238E27FC236}">
                  <a16:creationId xmlns:a16="http://schemas.microsoft.com/office/drawing/2014/main" id="{20CCFE0D-B793-45BD-9466-7A36DE34B92F}"/>
                </a:ext>
              </a:extLst>
            </p:cNvPr>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مربع نص 197">
            <a:extLst>
              <a:ext uri="{FF2B5EF4-FFF2-40B4-BE49-F238E27FC236}">
                <a16:creationId xmlns:a16="http://schemas.microsoft.com/office/drawing/2014/main" id="{4AFE3AB6-CB39-4965-8D04-C1C07274CA20}"/>
              </a:ext>
            </a:extLst>
          </p:cNvPr>
          <p:cNvSpPr txBox="1"/>
          <p:nvPr/>
        </p:nvSpPr>
        <p:spPr>
          <a:xfrm>
            <a:off x="2365239" y="2649727"/>
            <a:ext cx="4572000" cy="954107"/>
          </a:xfrm>
          <a:prstGeom prst="rect">
            <a:avLst/>
          </a:prstGeom>
          <a:noFill/>
        </p:spPr>
        <p:txBody>
          <a:bodyPr wrap="square">
            <a:spAutoFit/>
          </a:bodyPr>
          <a:lstStyle/>
          <a:p>
            <a:pPr marL="0" lvl="0" indent="0" algn="ctr" rtl="0">
              <a:spcBef>
                <a:spcPts val="0"/>
              </a:spcBef>
              <a:spcAft>
                <a:spcPts val="0"/>
              </a:spcAft>
              <a:buNone/>
            </a:pPr>
            <a:r>
              <a:rPr lang="en-US" dirty="0">
                <a:solidFill>
                  <a:schemeClr val="tx2"/>
                </a:solidFill>
              </a:rPr>
              <a:t>Prepared by: </a:t>
            </a:r>
          </a:p>
          <a:p>
            <a:pPr algn="ctr"/>
            <a:r>
              <a:rPr lang="en-US" dirty="0"/>
              <a:t>ALYA ALMANQOUR </a:t>
            </a:r>
            <a:endParaRPr lang="en-US" dirty="0">
              <a:solidFill>
                <a:schemeClr val="tx2"/>
              </a:solidFill>
            </a:endParaRPr>
          </a:p>
          <a:p>
            <a:pPr marL="0" lvl="0" indent="0" algn="ctr" rtl="0">
              <a:spcBef>
                <a:spcPts val="0"/>
              </a:spcBef>
              <a:spcAft>
                <a:spcPts val="0"/>
              </a:spcAft>
              <a:buNone/>
            </a:pPr>
            <a:r>
              <a:rPr lang="en-US" dirty="0"/>
              <a:t>ABDULLAH ALMORISHED</a:t>
            </a:r>
          </a:p>
          <a:p>
            <a:pPr marL="0" lvl="0" indent="0" algn="ctr" rtl="0">
              <a:spcBef>
                <a:spcPts val="0"/>
              </a:spcBef>
              <a:spcAft>
                <a:spcPts val="0"/>
              </a:spcAft>
              <a:buNone/>
            </a:pPr>
            <a:r>
              <a:rPr lang="en-US" dirty="0"/>
              <a:t>ELAF TALAL</a:t>
            </a:r>
          </a:p>
        </p:txBody>
      </p:sp>
      <p:cxnSp>
        <p:nvCxnSpPr>
          <p:cNvPr id="199" name="Google Shape;1233;p43">
            <a:extLst>
              <a:ext uri="{FF2B5EF4-FFF2-40B4-BE49-F238E27FC236}">
                <a16:creationId xmlns:a16="http://schemas.microsoft.com/office/drawing/2014/main" id="{CC976FB8-ADBB-469C-BBB6-E3B7E9248CF6}"/>
              </a:ext>
            </a:extLst>
          </p:cNvPr>
          <p:cNvCxnSpPr>
            <a:cxnSpLocks/>
          </p:cNvCxnSpPr>
          <p:nvPr/>
        </p:nvCxnSpPr>
        <p:spPr>
          <a:xfrm rot="16200000" flipV="1">
            <a:off x="1175225" y="2245090"/>
            <a:ext cx="2690537" cy="1232784"/>
          </a:xfrm>
          <a:prstGeom prst="bentConnector4">
            <a:avLst>
              <a:gd name="adj1" fmla="val 38568"/>
              <a:gd name="adj2" fmla="val 118543"/>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3" name="Google Shape;113;p16"/>
          <p:cNvGrpSpPr/>
          <p:nvPr/>
        </p:nvGrpSpPr>
        <p:grpSpPr>
          <a:xfrm>
            <a:off x="295775" y="1317281"/>
            <a:ext cx="8374969" cy="4019700"/>
            <a:chOff x="295769" y="1073390"/>
            <a:chExt cx="8374969" cy="4019700"/>
          </a:xfrm>
        </p:grpSpPr>
        <p:sp>
          <p:nvSpPr>
            <p:cNvPr id="114" name="Google Shape;114;p16"/>
            <p:cNvSpPr/>
            <p:nvPr/>
          </p:nvSpPr>
          <p:spPr>
            <a:xfrm rot="10800000">
              <a:off x="3084700" y="1616038"/>
              <a:ext cx="2898000" cy="2898000"/>
            </a:xfrm>
            <a:prstGeom prst="pie">
              <a:avLst>
                <a:gd name="adj1" fmla="val 1077786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10800000" flipH="1">
              <a:off x="2979364" y="1484408"/>
              <a:ext cx="3124800" cy="3124800"/>
            </a:xfrm>
            <a:prstGeom prst="pie">
              <a:avLst>
                <a:gd name="adj1" fmla="val 1077786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2818500" y="1284203"/>
              <a:ext cx="3507000" cy="3507000"/>
            </a:xfrm>
            <a:prstGeom prst="pie">
              <a:avLst>
                <a:gd name="adj1" fmla="val 1077786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flipH="1">
              <a:off x="2555412" y="1073390"/>
              <a:ext cx="4019700" cy="4019700"/>
            </a:xfrm>
            <a:prstGeom prst="pie">
              <a:avLst>
                <a:gd name="adj1" fmla="val 1077786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865778" y="2371418"/>
              <a:ext cx="1390507" cy="1387240"/>
            </a:xfrm>
            <a:custGeom>
              <a:avLst/>
              <a:gdLst/>
              <a:ahLst/>
              <a:cxnLst/>
              <a:rect l="l" t="t" r="r" b="b"/>
              <a:pathLst>
                <a:path w="8938" h="8917" extrusionOk="0">
                  <a:moveTo>
                    <a:pt x="4462" y="1"/>
                  </a:moveTo>
                  <a:cubicBezTo>
                    <a:pt x="3249" y="1"/>
                    <a:pt x="2145" y="488"/>
                    <a:pt x="1338" y="1273"/>
                  </a:cubicBezTo>
                  <a:cubicBezTo>
                    <a:pt x="534" y="2078"/>
                    <a:pt x="23" y="3187"/>
                    <a:pt x="12" y="4415"/>
                  </a:cubicBezTo>
                  <a:cubicBezTo>
                    <a:pt x="1" y="5644"/>
                    <a:pt x="479" y="6763"/>
                    <a:pt x="1284" y="7579"/>
                  </a:cubicBezTo>
                  <a:cubicBezTo>
                    <a:pt x="2077" y="8394"/>
                    <a:pt x="3186" y="8905"/>
                    <a:pt x="4426" y="8916"/>
                  </a:cubicBezTo>
                  <a:cubicBezTo>
                    <a:pt x="4439" y="8916"/>
                    <a:pt x="4453" y="8916"/>
                    <a:pt x="4466" y="8916"/>
                  </a:cubicBezTo>
                  <a:cubicBezTo>
                    <a:pt x="5679" y="8916"/>
                    <a:pt x="6783" y="8429"/>
                    <a:pt x="7590" y="7633"/>
                  </a:cubicBezTo>
                  <a:cubicBezTo>
                    <a:pt x="8394" y="6840"/>
                    <a:pt x="8905" y="5731"/>
                    <a:pt x="8916" y="4502"/>
                  </a:cubicBezTo>
                  <a:cubicBezTo>
                    <a:pt x="8938" y="3263"/>
                    <a:pt x="8448" y="2154"/>
                    <a:pt x="7644" y="1338"/>
                  </a:cubicBezTo>
                  <a:cubicBezTo>
                    <a:pt x="6850" y="523"/>
                    <a:pt x="5741" y="12"/>
                    <a:pt x="4502" y="1"/>
                  </a:cubicBezTo>
                  <a:cubicBezTo>
                    <a:pt x="4488" y="1"/>
                    <a:pt x="4475" y="1"/>
                    <a:pt x="44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16"/>
            <p:cNvCxnSpPr/>
            <p:nvPr/>
          </p:nvCxnSpPr>
          <p:spPr>
            <a:xfrm rot="10800000" flipH="1">
              <a:off x="295769" y="1701242"/>
              <a:ext cx="2442300" cy="12900"/>
            </a:xfrm>
            <a:prstGeom prst="straightConnector1">
              <a:avLst/>
            </a:prstGeom>
            <a:noFill/>
            <a:ln w="19050" cap="flat" cmpd="sng">
              <a:solidFill>
                <a:schemeClr val="accent3"/>
              </a:solidFill>
              <a:prstDash val="solid"/>
              <a:round/>
              <a:headEnd type="none" w="med" len="med"/>
              <a:tailEnd type="oval" w="med" len="med"/>
            </a:ln>
          </p:spPr>
        </p:cxnSp>
        <p:cxnSp>
          <p:nvCxnSpPr>
            <p:cNvPr id="134" name="Google Shape;134;p16"/>
            <p:cNvCxnSpPr/>
            <p:nvPr/>
          </p:nvCxnSpPr>
          <p:spPr>
            <a:xfrm rot="10800000">
              <a:off x="6228438" y="4102298"/>
              <a:ext cx="2442300" cy="12900"/>
            </a:xfrm>
            <a:prstGeom prst="straightConnector1">
              <a:avLst/>
            </a:prstGeom>
            <a:noFill/>
            <a:ln w="19050" cap="flat" cmpd="sng">
              <a:solidFill>
                <a:schemeClr val="accent2"/>
              </a:solidFill>
              <a:prstDash val="solid"/>
              <a:round/>
              <a:headEnd type="none" w="med" len="med"/>
              <a:tailEnd type="oval" w="med" len="med"/>
            </a:ln>
          </p:spPr>
        </p:cxnSp>
      </p:grpSp>
      <p:sp>
        <p:nvSpPr>
          <p:cNvPr id="135" name="Google Shape;135;p16"/>
          <p:cNvSpPr/>
          <p:nvPr/>
        </p:nvSpPr>
        <p:spPr>
          <a:xfrm>
            <a:off x="3518679" y="3551643"/>
            <a:ext cx="430495" cy="459427"/>
          </a:xfrm>
          <a:custGeom>
            <a:avLst/>
            <a:gdLst/>
            <a:ahLst/>
            <a:cxnLst/>
            <a:rect l="l" t="t" r="r" b="b"/>
            <a:pathLst>
              <a:path w="29491" h="31473" extrusionOk="0">
                <a:moveTo>
                  <a:pt x="5532" y="3074"/>
                </a:moveTo>
                <a:lnTo>
                  <a:pt x="7377" y="5533"/>
                </a:lnTo>
                <a:lnTo>
                  <a:pt x="6457" y="5533"/>
                </a:lnTo>
                <a:lnTo>
                  <a:pt x="6457" y="15732"/>
                </a:lnTo>
                <a:cubicBezTo>
                  <a:pt x="6457" y="18190"/>
                  <a:pt x="7529" y="20398"/>
                  <a:pt x="9230" y="21923"/>
                </a:cubicBezTo>
                <a:cubicBezTo>
                  <a:pt x="6565" y="21131"/>
                  <a:pt x="4613" y="18658"/>
                  <a:pt x="4613" y="15732"/>
                </a:cubicBezTo>
                <a:lnTo>
                  <a:pt x="4613" y="5533"/>
                </a:lnTo>
                <a:lnTo>
                  <a:pt x="3688" y="5533"/>
                </a:lnTo>
                <a:lnTo>
                  <a:pt x="5532" y="3074"/>
                </a:lnTo>
                <a:close/>
                <a:moveTo>
                  <a:pt x="13833" y="9349"/>
                </a:moveTo>
                <a:lnTo>
                  <a:pt x="13833" y="11281"/>
                </a:lnTo>
                <a:cubicBezTo>
                  <a:pt x="12756" y="11665"/>
                  <a:pt x="11989" y="12688"/>
                  <a:pt x="11989" y="13892"/>
                </a:cubicBezTo>
                <a:cubicBezTo>
                  <a:pt x="11989" y="15417"/>
                  <a:pt x="13228" y="16656"/>
                  <a:pt x="14753" y="16656"/>
                </a:cubicBezTo>
                <a:cubicBezTo>
                  <a:pt x="15259" y="16656"/>
                  <a:pt x="15672" y="17069"/>
                  <a:pt x="15672" y="17576"/>
                </a:cubicBezTo>
                <a:cubicBezTo>
                  <a:pt x="15672" y="18087"/>
                  <a:pt x="15259" y="18500"/>
                  <a:pt x="14753" y="18500"/>
                </a:cubicBezTo>
                <a:cubicBezTo>
                  <a:pt x="14246" y="18500"/>
                  <a:pt x="13833" y="18087"/>
                  <a:pt x="13833" y="17576"/>
                </a:cubicBezTo>
                <a:lnTo>
                  <a:pt x="11989" y="17576"/>
                </a:lnTo>
                <a:cubicBezTo>
                  <a:pt x="11989" y="18780"/>
                  <a:pt x="12756" y="19803"/>
                  <a:pt x="13833" y="20187"/>
                </a:cubicBezTo>
                <a:lnTo>
                  <a:pt x="13833" y="22119"/>
                </a:lnTo>
                <a:cubicBezTo>
                  <a:pt x="10706" y="21672"/>
                  <a:pt x="8301" y="18977"/>
                  <a:pt x="8301" y="15732"/>
                </a:cubicBezTo>
                <a:cubicBezTo>
                  <a:pt x="8301" y="12491"/>
                  <a:pt x="10706" y="9796"/>
                  <a:pt x="13833" y="9349"/>
                </a:cubicBezTo>
                <a:close/>
                <a:moveTo>
                  <a:pt x="15672" y="9349"/>
                </a:moveTo>
                <a:cubicBezTo>
                  <a:pt x="18800" y="9796"/>
                  <a:pt x="21205" y="12491"/>
                  <a:pt x="21205" y="15732"/>
                </a:cubicBezTo>
                <a:cubicBezTo>
                  <a:pt x="21205" y="18977"/>
                  <a:pt x="18800" y="21672"/>
                  <a:pt x="15672" y="22119"/>
                </a:cubicBezTo>
                <a:lnTo>
                  <a:pt x="15672" y="20187"/>
                </a:lnTo>
                <a:cubicBezTo>
                  <a:pt x="16749" y="19803"/>
                  <a:pt x="17516" y="18780"/>
                  <a:pt x="17516" y="17576"/>
                </a:cubicBezTo>
                <a:cubicBezTo>
                  <a:pt x="17516" y="16051"/>
                  <a:pt x="16277" y="14812"/>
                  <a:pt x="14753" y="14812"/>
                </a:cubicBezTo>
                <a:cubicBezTo>
                  <a:pt x="14246" y="14812"/>
                  <a:pt x="13833" y="14399"/>
                  <a:pt x="13833" y="13892"/>
                </a:cubicBezTo>
                <a:cubicBezTo>
                  <a:pt x="13833" y="13381"/>
                  <a:pt x="14246" y="12968"/>
                  <a:pt x="14753" y="12968"/>
                </a:cubicBezTo>
                <a:cubicBezTo>
                  <a:pt x="15259" y="12968"/>
                  <a:pt x="15672" y="13381"/>
                  <a:pt x="15672" y="13892"/>
                </a:cubicBezTo>
                <a:lnTo>
                  <a:pt x="17516" y="13892"/>
                </a:lnTo>
                <a:cubicBezTo>
                  <a:pt x="17516" y="12688"/>
                  <a:pt x="16749" y="11665"/>
                  <a:pt x="15672" y="11281"/>
                </a:cubicBezTo>
                <a:lnTo>
                  <a:pt x="15672" y="9349"/>
                </a:lnTo>
                <a:close/>
                <a:moveTo>
                  <a:pt x="20275" y="9545"/>
                </a:moveTo>
                <a:lnTo>
                  <a:pt x="20275" y="9545"/>
                </a:lnTo>
                <a:cubicBezTo>
                  <a:pt x="22940" y="10337"/>
                  <a:pt x="24893" y="12811"/>
                  <a:pt x="24893" y="15732"/>
                </a:cubicBezTo>
                <a:lnTo>
                  <a:pt x="24893" y="25876"/>
                </a:lnTo>
                <a:lnTo>
                  <a:pt x="25827" y="25876"/>
                </a:lnTo>
                <a:lnTo>
                  <a:pt x="23973" y="28379"/>
                </a:lnTo>
                <a:lnTo>
                  <a:pt x="22114" y="25876"/>
                </a:lnTo>
                <a:lnTo>
                  <a:pt x="23049" y="25876"/>
                </a:lnTo>
                <a:lnTo>
                  <a:pt x="23049" y="15732"/>
                </a:lnTo>
                <a:cubicBezTo>
                  <a:pt x="23049" y="13278"/>
                  <a:pt x="21977" y="11065"/>
                  <a:pt x="20275" y="9545"/>
                </a:cubicBezTo>
                <a:close/>
                <a:moveTo>
                  <a:pt x="5532" y="1"/>
                </a:moveTo>
                <a:lnTo>
                  <a:pt x="0" y="7377"/>
                </a:lnTo>
                <a:lnTo>
                  <a:pt x="2769" y="7377"/>
                </a:lnTo>
                <a:lnTo>
                  <a:pt x="2769" y="15732"/>
                </a:lnTo>
                <a:cubicBezTo>
                  <a:pt x="2769" y="20310"/>
                  <a:pt x="6491" y="24032"/>
                  <a:pt x="11065" y="24032"/>
                </a:cubicBezTo>
                <a:lnTo>
                  <a:pt x="14753" y="24032"/>
                </a:lnTo>
                <a:cubicBezTo>
                  <a:pt x="17359" y="24032"/>
                  <a:pt x="19685" y="22823"/>
                  <a:pt x="21205" y="20944"/>
                </a:cubicBezTo>
                <a:lnTo>
                  <a:pt x="21205" y="24032"/>
                </a:lnTo>
                <a:lnTo>
                  <a:pt x="18451" y="24032"/>
                </a:lnTo>
                <a:lnTo>
                  <a:pt x="23973" y="31473"/>
                </a:lnTo>
                <a:lnTo>
                  <a:pt x="29491" y="24032"/>
                </a:lnTo>
                <a:lnTo>
                  <a:pt x="26737" y="24032"/>
                </a:lnTo>
                <a:lnTo>
                  <a:pt x="26737" y="15732"/>
                </a:lnTo>
                <a:cubicBezTo>
                  <a:pt x="26737" y="11158"/>
                  <a:pt x="23014" y="7436"/>
                  <a:pt x="18441" y="7436"/>
                </a:cubicBezTo>
                <a:lnTo>
                  <a:pt x="14753" y="7436"/>
                </a:lnTo>
                <a:cubicBezTo>
                  <a:pt x="12151" y="7436"/>
                  <a:pt x="9821" y="8641"/>
                  <a:pt x="8301" y="10524"/>
                </a:cubicBezTo>
                <a:lnTo>
                  <a:pt x="8301" y="7377"/>
                </a:lnTo>
                <a:lnTo>
                  <a:pt x="11065" y="7377"/>
                </a:lnTo>
                <a:lnTo>
                  <a:pt x="55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31362" y="1958292"/>
            <a:ext cx="459427" cy="459427"/>
          </a:xfrm>
          <a:custGeom>
            <a:avLst/>
            <a:gdLst/>
            <a:ahLst/>
            <a:cxnLst/>
            <a:rect l="l" t="t" r="r" b="b"/>
            <a:pathLst>
              <a:path w="31473" h="31473" extrusionOk="0">
                <a:moveTo>
                  <a:pt x="14817" y="1844"/>
                </a:moveTo>
                <a:lnTo>
                  <a:pt x="14817" y="3688"/>
                </a:lnTo>
                <a:lnTo>
                  <a:pt x="9285" y="3688"/>
                </a:lnTo>
                <a:lnTo>
                  <a:pt x="9285" y="1844"/>
                </a:lnTo>
                <a:close/>
                <a:moveTo>
                  <a:pt x="21628" y="5532"/>
                </a:moveTo>
                <a:lnTo>
                  <a:pt x="18854" y="11129"/>
                </a:lnTo>
                <a:lnTo>
                  <a:pt x="5184" y="11129"/>
                </a:lnTo>
                <a:lnTo>
                  <a:pt x="2410" y="5532"/>
                </a:lnTo>
                <a:close/>
                <a:moveTo>
                  <a:pt x="12973" y="12973"/>
                </a:moveTo>
                <a:lnTo>
                  <a:pt x="12973" y="14817"/>
                </a:lnTo>
                <a:lnTo>
                  <a:pt x="11129" y="14817"/>
                </a:lnTo>
                <a:lnTo>
                  <a:pt x="11129" y="12973"/>
                </a:lnTo>
                <a:close/>
                <a:moveTo>
                  <a:pt x="22193" y="8547"/>
                </a:moveTo>
                <a:lnTo>
                  <a:pt x="22193" y="14866"/>
                </a:lnTo>
                <a:cubicBezTo>
                  <a:pt x="18992" y="15220"/>
                  <a:pt x="16337" y="17408"/>
                  <a:pt x="15289" y="20349"/>
                </a:cubicBezTo>
                <a:lnTo>
                  <a:pt x="1845" y="20349"/>
                </a:lnTo>
                <a:lnTo>
                  <a:pt x="1845" y="8547"/>
                </a:lnTo>
                <a:lnTo>
                  <a:pt x="4043" y="12973"/>
                </a:lnTo>
                <a:lnTo>
                  <a:pt x="9285" y="12973"/>
                </a:lnTo>
                <a:lnTo>
                  <a:pt x="9285" y="16661"/>
                </a:lnTo>
                <a:lnTo>
                  <a:pt x="14817" y="16661"/>
                </a:lnTo>
                <a:lnTo>
                  <a:pt x="14817" y="12973"/>
                </a:lnTo>
                <a:lnTo>
                  <a:pt x="20000" y="12973"/>
                </a:lnTo>
                <a:lnTo>
                  <a:pt x="22193" y="8547"/>
                </a:lnTo>
                <a:close/>
                <a:moveTo>
                  <a:pt x="24037" y="16725"/>
                </a:moveTo>
                <a:cubicBezTo>
                  <a:pt x="27194" y="17167"/>
                  <a:pt x="29629" y="19867"/>
                  <a:pt x="29629" y="23113"/>
                </a:cubicBezTo>
                <a:cubicBezTo>
                  <a:pt x="29629" y="26333"/>
                  <a:pt x="27150" y="29097"/>
                  <a:pt x="24037" y="29559"/>
                </a:cubicBezTo>
                <a:lnTo>
                  <a:pt x="24037" y="27563"/>
                </a:lnTo>
                <a:cubicBezTo>
                  <a:pt x="25109" y="27184"/>
                  <a:pt x="25881" y="26161"/>
                  <a:pt x="25881" y="24957"/>
                </a:cubicBezTo>
                <a:cubicBezTo>
                  <a:pt x="25881" y="23432"/>
                  <a:pt x="24642" y="22193"/>
                  <a:pt x="23113" y="22193"/>
                </a:cubicBezTo>
                <a:cubicBezTo>
                  <a:pt x="22606" y="22193"/>
                  <a:pt x="22193" y="21780"/>
                  <a:pt x="22193" y="21268"/>
                </a:cubicBezTo>
                <a:cubicBezTo>
                  <a:pt x="22193" y="20762"/>
                  <a:pt x="22606" y="20349"/>
                  <a:pt x="23113" y="20349"/>
                </a:cubicBezTo>
                <a:cubicBezTo>
                  <a:pt x="23624" y="20349"/>
                  <a:pt x="24037" y="20762"/>
                  <a:pt x="24037" y="21268"/>
                </a:cubicBezTo>
                <a:lnTo>
                  <a:pt x="25881" y="21268"/>
                </a:lnTo>
                <a:cubicBezTo>
                  <a:pt x="25881" y="20069"/>
                  <a:pt x="25109" y="19041"/>
                  <a:pt x="24037" y="18662"/>
                </a:cubicBezTo>
                <a:lnTo>
                  <a:pt x="24037" y="16725"/>
                </a:lnTo>
                <a:close/>
                <a:moveTo>
                  <a:pt x="22193" y="16725"/>
                </a:moveTo>
                <a:lnTo>
                  <a:pt x="22193" y="18662"/>
                </a:lnTo>
                <a:cubicBezTo>
                  <a:pt x="21121" y="19041"/>
                  <a:pt x="20349" y="20069"/>
                  <a:pt x="20349" y="21268"/>
                </a:cubicBezTo>
                <a:cubicBezTo>
                  <a:pt x="20349" y="22793"/>
                  <a:pt x="21588" y="24037"/>
                  <a:pt x="23113" y="24037"/>
                </a:cubicBezTo>
                <a:cubicBezTo>
                  <a:pt x="23624" y="24037"/>
                  <a:pt x="24037" y="24450"/>
                  <a:pt x="24037" y="24957"/>
                </a:cubicBezTo>
                <a:cubicBezTo>
                  <a:pt x="24037" y="25468"/>
                  <a:pt x="23624" y="25881"/>
                  <a:pt x="23113" y="25881"/>
                </a:cubicBezTo>
                <a:cubicBezTo>
                  <a:pt x="22606" y="25881"/>
                  <a:pt x="22193" y="25468"/>
                  <a:pt x="22193" y="24957"/>
                </a:cubicBezTo>
                <a:lnTo>
                  <a:pt x="20349" y="24957"/>
                </a:lnTo>
                <a:cubicBezTo>
                  <a:pt x="20349" y="26161"/>
                  <a:pt x="21121" y="27184"/>
                  <a:pt x="22193" y="27563"/>
                </a:cubicBezTo>
                <a:lnTo>
                  <a:pt x="22193" y="29564"/>
                </a:lnTo>
                <a:cubicBezTo>
                  <a:pt x="19071" y="29112"/>
                  <a:pt x="16661" y="26392"/>
                  <a:pt x="16661" y="23113"/>
                </a:cubicBezTo>
                <a:cubicBezTo>
                  <a:pt x="16661" y="19887"/>
                  <a:pt x="19051" y="17177"/>
                  <a:pt x="22193" y="16725"/>
                </a:cubicBezTo>
                <a:close/>
                <a:moveTo>
                  <a:pt x="7441" y="0"/>
                </a:moveTo>
                <a:lnTo>
                  <a:pt x="7441" y="3688"/>
                </a:lnTo>
                <a:lnTo>
                  <a:pt x="1" y="3688"/>
                </a:lnTo>
                <a:lnTo>
                  <a:pt x="1" y="22193"/>
                </a:lnTo>
                <a:lnTo>
                  <a:pt x="14866" y="22193"/>
                </a:lnTo>
                <a:cubicBezTo>
                  <a:pt x="14837" y="22493"/>
                  <a:pt x="14817" y="22803"/>
                  <a:pt x="14817" y="23113"/>
                </a:cubicBezTo>
                <a:cubicBezTo>
                  <a:pt x="14817" y="27691"/>
                  <a:pt x="18530" y="31472"/>
                  <a:pt x="23113" y="31472"/>
                </a:cubicBezTo>
                <a:cubicBezTo>
                  <a:pt x="27686" y="31472"/>
                  <a:pt x="31473" y="27701"/>
                  <a:pt x="31473" y="23113"/>
                </a:cubicBezTo>
                <a:cubicBezTo>
                  <a:pt x="31473" y="18800"/>
                  <a:pt x="28144" y="15318"/>
                  <a:pt x="24037" y="14866"/>
                </a:cubicBezTo>
                <a:lnTo>
                  <a:pt x="24037" y="3688"/>
                </a:lnTo>
                <a:lnTo>
                  <a:pt x="16661" y="3688"/>
                </a:lnTo>
                <a:lnTo>
                  <a:pt x="16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6"/>
          <p:cNvGrpSpPr/>
          <p:nvPr/>
        </p:nvGrpSpPr>
        <p:grpSpPr>
          <a:xfrm>
            <a:off x="5256277" y="1912019"/>
            <a:ext cx="459409" cy="459409"/>
            <a:chOff x="5681463" y="2323738"/>
            <a:chExt cx="496014" cy="496014"/>
          </a:xfrm>
        </p:grpSpPr>
        <p:sp>
          <p:nvSpPr>
            <p:cNvPr id="138" name="Google Shape;138;p16"/>
            <p:cNvSpPr/>
            <p:nvPr/>
          </p:nvSpPr>
          <p:spPr>
            <a:xfrm>
              <a:off x="5681463" y="2323738"/>
              <a:ext cx="496014" cy="496014"/>
            </a:xfrm>
            <a:custGeom>
              <a:avLst/>
              <a:gdLst/>
              <a:ahLst/>
              <a:cxnLst/>
              <a:rect l="l" t="t" r="r" b="b"/>
              <a:pathLst>
                <a:path w="31473" h="31473" extrusionOk="0">
                  <a:moveTo>
                    <a:pt x="19484" y="1844"/>
                  </a:moveTo>
                  <a:cubicBezTo>
                    <a:pt x="25080" y="1844"/>
                    <a:pt x="29629" y="6393"/>
                    <a:pt x="29629" y="11989"/>
                  </a:cubicBezTo>
                  <a:cubicBezTo>
                    <a:pt x="29629" y="17580"/>
                    <a:pt x="25080" y="22129"/>
                    <a:pt x="19484" y="22129"/>
                  </a:cubicBezTo>
                  <a:cubicBezTo>
                    <a:pt x="13893" y="22129"/>
                    <a:pt x="9339" y="17580"/>
                    <a:pt x="9339" y="11989"/>
                  </a:cubicBezTo>
                  <a:cubicBezTo>
                    <a:pt x="9339" y="6393"/>
                    <a:pt x="13893" y="1844"/>
                    <a:pt x="19484" y="1844"/>
                  </a:cubicBezTo>
                  <a:close/>
                  <a:moveTo>
                    <a:pt x="7987" y="23481"/>
                  </a:moveTo>
                  <a:lnTo>
                    <a:pt x="7987" y="24784"/>
                  </a:lnTo>
                  <a:lnTo>
                    <a:pt x="3915" y="28861"/>
                  </a:lnTo>
                  <a:lnTo>
                    <a:pt x="2607" y="27558"/>
                  </a:lnTo>
                  <a:lnTo>
                    <a:pt x="6683" y="23481"/>
                  </a:lnTo>
                  <a:close/>
                  <a:moveTo>
                    <a:pt x="19484" y="0"/>
                  </a:moveTo>
                  <a:cubicBezTo>
                    <a:pt x="12875" y="0"/>
                    <a:pt x="7495" y="5375"/>
                    <a:pt x="7495" y="11989"/>
                  </a:cubicBezTo>
                  <a:cubicBezTo>
                    <a:pt x="7495" y="14959"/>
                    <a:pt x="8587" y="17684"/>
                    <a:pt x="10386" y="19783"/>
                  </a:cubicBezTo>
                  <a:lnTo>
                    <a:pt x="8528" y="21637"/>
                  </a:lnTo>
                  <a:lnTo>
                    <a:pt x="5921" y="21637"/>
                  </a:lnTo>
                  <a:lnTo>
                    <a:pt x="1" y="27558"/>
                  </a:lnTo>
                  <a:lnTo>
                    <a:pt x="3915" y="31472"/>
                  </a:lnTo>
                  <a:lnTo>
                    <a:pt x="9831" y="25552"/>
                  </a:lnTo>
                  <a:lnTo>
                    <a:pt x="9831" y="22940"/>
                  </a:lnTo>
                  <a:lnTo>
                    <a:pt x="11689" y="21086"/>
                  </a:lnTo>
                  <a:cubicBezTo>
                    <a:pt x="13784" y="22886"/>
                    <a:pt x="16509" y="23973"/>
                    <a:pt x="19484" y="23973"/>
                  </a:cubicBezTo>
                  <a:cubicBezTo>
                    <a:pt x="26093" y="23973"/>
                    <a:pt x="31473" y="18598"/>
                    <a:pt x="31473" y="11989"/>
                  </a:cubicBezTo>
                  <a:cubicBezTo>
                    <a:pt x="31473" y="5375"/>
                    <a:pt x="26093" y="0"/>
                    <a:pt x="19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5886834" y="2454484"/>
              <a:ext cx="87216" cy="174463"/>
            </a:xfrm>
            <a:custGeom>
              <a:avLst/>
              <a:gdLst/>
              <a:ahLst/>
              <a:cxnLst/>
              <a:rect l="l" t="t" r="r" b="b"/>
              <a:pathLst>
                <a:path w="5534" h="11070" extrusionOk="0">
                  <a:moveTo>
                    <a:pt x="3689" y="3693"/>
                  </a:moveTo>
                  <a:lnTo>
                    <a:pt x="3689" y="7381"/>
                  </a:lnTo>
                  <a:lnTo>
                    <a:pt x="1845" y="7381"/>
                  </a:lnTo>
                  <a:lnTo>
                    <a:pt x="1845" y="3693"/>
                  </a:lnTo>
                  <a:close/>
                  <a:moveTo>
                    <a:pt x="1845" y="0"/>
                  </a:moveTo>
                  <a:lnTo>
                    <a:pt x="1845" y="1844"/>
                  </a:lnTo>
                  <a:lnTo>
                    <a:pt x="1" y="1844"/>
                  </a:lnTo>
                  <a:lnTo>
                    <a:pt x="1" y="9225"/>
                  </a:lnTo>
                  <a:lnTo>
                    <a:pt x="1845" y="9225"/>
                  </a:lnTo>
                  <a:lnTo>
                    <a:pt x="1845" y="11069"/>
                  </a:lnTo>
                  <a:lnTo>
                    <a:pt x="3689" y="11069"/>
                  </a:lnTo>
                  <a:lnTo>
                    <a:pt x="3689" y="9225"/>
                  </a:lnTo>
                  <a:lnTo>
                    <a:pt x="5533" y="9225"/>
                  </a:lnTo>
                  <a:lnTo>
                    <a:pt x="5533" y="1844"/>
                  </a:lnTo>
                  <a:lnTo>
                    <a:pt x="3689" y="1844"/>
                  </a:lnTo>
                  <a:lnTo>
                    <a:pt x="36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6003097" y="2396345"/>
              <a:ext cx="87200" cy="232602"/>
            </a:xfrm>
            <a:custGeom>
              <a:avLst/>
              <a:gdLst/>
              <a:ahLst/>
              <a:cxnLst/>
              <a:rect l="l" t="t" r="r" b="b"/>
              <a:pathLst>
                <a:path w="5533" h="14759" extrusionOk="0">
                  <a:moveTo>
                    <a:pt x="3688" y="3689"/>
                  </a:moveTo>
                  <a:lnTo>
                    <a:pt x="3688" y="11070"/>
                  </a:lnTo>
                  <a:lnTo>
                    <a:pt x="1844" y="11070"/>
                  </a:lnTo>
                  <a:lnTo>
                    <a:pt x="1844" y="3689"/>
                  </a:lnTo>
                  <a:close/>
                  <a:moveTo>
                    <a:pt x="1844" y="1"/>
                  </a:moveTo>
                  <a:lnTo>
                    <a:pt x="1844" y="1845"/>
                  </a:lnTo>
                  <a:lnTo>
                    <a:pt x="0" y="1845"/>
                  </a:lnTo>
                  <a:lnTo>
                    <a:pt x="0" y="12914"/>
                  </a:lnTo>
                  <a:lnTo>
                    <a:pt x="1844" y="12914"/>
                  </a:lnTo>
                  <a:lnTo>
                    <a:pt x="1844" y="14758"/>
                  </a:lnTo>
                  <a:lnTo>
                    <a:pt x="3688" y="14758"/>
                  </a:lnTo>
                  <a:lnTo>
                    <a:pt x="3688" y="12914"/>
                  </a:lnTo>
                  <a:lnTo>
                    <a:pt x="5532" y="12914"/>
                  </a:lnTo>
                  <a:lnTo>
                    <a:pt x="5532" y="1845"/>
                  </a:lnTo>
                  <a:lnTo>
                    <a:pt x="3688" y="1845"/>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6"/>
          <p:cNvSpPr/>
          <p:nvPr/>
        </p:nvSpPr>
        <p:spPr>
          <a:xfrm>
            <a:off x="5040037" y="3617041"/>
            <a:ext cx="459427" cy="328634"/>
          </a:xfrm>
          <a:custGeom>
            <a:avLst/>
            <a:gdLst/>
            <a:ahLst/>
            <a:cxnLst/>
            <a:rect l="l" t="t" r="r" b="b"/>
            <a:pathLst>
              <a:path w="31473" h="22513" extrusionOk="0">
                <a:moveTo>
                  <a:pt x="6841" y="2607"/>
                </a:moveTo>
                <a:lnTo>
                  <a:pt x="8857" y="4598"/>
                </a:lnTo>
                <a:lnTo>
                  <a:pt x="4623" y="8832"/>
                </a:lnTo>
                <a:cubicBezTo>
                  <a:pt x="3777" y="7996"/>
                  <a:pt x="3084" y="7303"/>
                  <a:pt x="2612" y="6836"/>
                </a:cubicBezTo>
                <a:lnTo>
                  <a:pt x="6841" y="2607"/>
                </a:lnTo>
                <a:close/>
                <a:moveTo>
                  <a:pt x="24637" y="2607"/>
                </a:moveTo>
                <a:lnTo>
                  <a:pt x="28866" y="6836"/>
                </a:lnTo>
                <a:lnTo>
                  <a:pt x="26865" y="8837"/>
                </a:lnTo>
                <a:lnTo>
                  <a:pt x="22636" y="4613"/>
                </a:lnTo>
                <a:lnTo>
                  <a:pt x="24637" y="2607"/>
                </a:lnTo>
                <a:close/>
                <a:moveTo>
                  <a:pt x="21333" y="5916"/>
                </a:moveTo>
                <a:lnTo>
                  <a:pt x="25562" y="10145"/>
                </a:lnTo>
                <a:lnTo>
                  <a:pt x="23177" y="12526"/>
                </a:lnTo>
                <a:lnTo>
                  <a:pt x="19872" y="9221"/>
                </a:lnTo>
                <a:lnTo>
                  <a:pt x="15737" y="9221"/>
                </a:lnTo>
                <a:cubicBezTo>
                  <a:pt x="14537" y="9221"/>
                  <a:pt x="13514" y="8449"/>
                  <a:pt x="13130" y="7377"/>
                </a:cubicBezTo>
                <a:lnTo>
                  <a:pt x="19872" y="7377"/>
                </a:lnTo>
                <a:lnTo>
                  <a:pt x="21333" y="5916"/>
                </a:lnTo>
                <a:close/>
                <a:moveTo>
                  <a:pt x="10170" y="5892"/>
                </a:moveTo>
                <a:lnTo>
                  <a:pt x="11149" y="6861"/>
                </a:lnTo>
                <a:cubicBezTo>
                  <a:pt x="11355" y="9211"/>
                  <a:pt x="13332" y="11065"/>
                  <a:pt x="15737" y="11065"/>
                </a:cubicBezTo>
                <a:lnTo>
                  <a:pt x="19105" y="11065"/>
                </a:lnTo>
                <a:lnTo>
                  <a:pt x="21869" y="13829"/>
                </a:lnTo>
                <a:cubicBezTo>
                  <a:pt x="20640" y="15038"/>
                  <a:pt x="17935" y="17714"/>
                  <a:pt x="15742" y="19902"/>
                </a:cubicBezTo>
                <a:cubicBezTo>
                  <a:pt x="13116" y="17281"/>
                  <a:pt x="8985" y="13170"/>
                  <a:pt x="5931" y="10131"/>
                </a:cubicBezTo>
                <a:lnTo>
                  <a:pt x="10170" y="5892"/>
                </a:lnTo>
                <a:close/>
                <a:moveTo>
                  <a:pt x="24637" y="1"/>
                </a:moveTo>
                <a:lnTo>
                  <a:pt x="19105" y="5533"/>
                </a:lnTo>
                <a:lnTo>
                  <a:pt x="12432" y="5533"/>
                </a:lnTo>
                <a:lnTo>
                  <a:pt x="6836" y="6"/>
                </a:lnTo>
                <a:lnTo>
                  <a:pt x="1" y="6841"/>
                </a:lnTo>
                <a:cubicBezTo>
                  <a:pt x="11" y="6846"/>
                  <a:pt x="15732" y="22503"/>
                  <a:pt x="15737" y="22513"/>
                </a:cubicBezTo>
                <a:cubicBezTo>
                  <a:pt x="16047" y="22203"/>
                  <a:pt x="31040" y="7269"/>
                  <a:pt x="31473" y="6836"/>
                </a:cubicBezTo>
                <a:lnTo>
                  <a:pt x="24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6"/>
          <p:cNvGrpSpPr/>
          <p:nvPr/>
        </p:nvGrpSpPr>
        <p:grpSpPr>
          <a:xfrm>
            <a:off x="4341231" y="2845207"/>
            <a:ext cx="439384" cy="439394"/>
            <a:chOff x="4198375" y="2702375"/>
            <a:chExt cx="725295" cy="725312"/>
          </a:xfrm>
        </p:grpSpPr>
        <p:sp>
          <p:nvSpPr>
            <p:cNvPr id="143" name="Google Shape;143;p16"/>
            <p:cNvSpPr/>
            <p:nvPr/>
          </p:nvSpPr>
          <p:spPr>
            <a:xfrm>
              <a:off x="4198375" y="2957361"/>
              <a:ext cx="725295" cy="470325"/>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4204597" y="2702375"/>
              <a:ext cx="719073" cy="376394"/>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مربع نص 36">
            <a:extLst>
              <a:ext uri="{FF2B5EF4-FFF2-40B4-BE49-F238E27FC236}">
                <a16:creationId xmlns:a16="http://schemas.microsoft.com/office/drawing/2014/main" id="{FC42547D-9584-4BDC-B9B5-ED7FB0279C3B}"/>
              </a:ext>
            </a:extLst>
          </p:cNvPr>
          <p:cNvSpPr txBox="1"/>
          <p:nvPr/>
        </p:nvSpPr>
        <p:spPr>
          <a:xfrm>
            <a:off x="1157868" y="360859"/>
            <a:ext cx="6751674" cy="707886"/>
          </a:xfrm>
          <a:prstGeom prst="rect">
            <a:avLst/>
          </a:prstGeom>
          <a:solidFill>
            <a:schemeClr val="tx2">
              <a:lumMod val="20000"/>
              <a:lumOff val="80000"/>
              <a:alpha val="43000"/>
            </a:schemeClr>
          </a:solidFill>
        </p:spPr>
        <p:txBody>
          <a:bodyPr wrap="square" rtlCol="1">
            <a:spAutoFit/>
          </a:bodyPr>
          <a:lstStyle/>
          <a:p>
            <a:r>
              <a:rPr lang="en-US" sz="4000" dirty="0">
                <a:solidFill>
                  <a:schemeClr val="tx2"/>
                </a:solidFill>
              </a:rPr>
              <a:t>SAUDI STOCK EXCHANGE </a:t>
            </a:r>
            <a:endParaRPr lang="ar-SA" sz="4000" dirty="0">
              <a:solidFill>
                <a:schemeClr val="tx2"/>
              </a:solidFill>
            </a:endParaRPr>
          </a:p>
        </p:txBody>
      </p:sp>
      <p:sp>
        <p:nvSpPr>
          <p:cNvPr id="39" name="مربع نص 38">
            <a:extLst>
              <a:ext uri="{FF2B5EF4-FFF2-40B4-BE49-F238E27FC236}">
                <a16:creationId xmlns:a16="http://schemas.microsoft.com/office/drawing/2014/main" id="{62D6BE5B-FE68-407C-9FD8-EF923BBAFEB5}"/>
              </a:ext>
            </a:extLst>
          </p:cNvPr>
          <p:cNvSpPr txBox="1"/>
          <p:nvPr/>
        </p:nvSpPr>
        <p:spPr>
          <a:xfrm>
            <a:off x="406487" y="2305092"/>
            <a:ext cx="2564394" cy="2062103"/>
          </a:xfrm>
          <a:prstGeom prst="rect">
            <a:avLst/>
          </a:prstGeom>
          <a:noFill/>
        </p:spPr>
        <p:txBody>
          <a:bodyPr wrap="square">
            <a:spAutoFit/>
          </a:bodyPr>
          <a:lstStyle/>
          <a:p>
            <a:r>
              <a:rPr lang="en-US" sz="3200" dirty="0">
                <a:solidFill>
                  <a:schemeClr val="bg2"/>
                </a:solidFill>
                <a:latin typeface="Roboto"/>
                <a:ea typeface="Roboto"/>
                <a:cs typeface="Roboto"/>
                <a:sym typeface="Roboto"/>
              </a:rPr>
              <a:t>predict closing prices using Regression</a:t>
            </a:r>
            <a:endParaRPr lang="ar-SA"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5"/>
          <p:cNvGrpSpPr/>
          <p:nvPr/>
        </p:nvGrpSpPr>
        <p:grpSpPr>
          <a:xfrm>
            <a:off x="2838885" y="967362"/>
            <a:ext cx="6092456" cy="3924951"/>
            <a:chOff x="3625350" y="1092275"/>
            <a:chExt cx="5061450" cy="3632550"/>
          </a:xfrm>
        </p:grpSpPr>
        <p:sp>
          <p:nvSpPr>
            <p:cNvPr id="59" name="Google Shape;59;p15"/>
            <p:cNvSpPr/>
            <p:nvPr/>
          </p:nvSpPr>
          <p:spPr>
            <a:xfrm>
              <a:off x="6628825" y="1092275"/>
              <a:ext cx="777600" cy="7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6073025" y="2043925"/>
              <a:ext cx="777600" cy="77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6109475" y="2995575"/>
              <a:ext cx="777600" cy="7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628825" y="3947225"/>
              <a:ext cx="777600" cy="777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flipH="1">
              <a:off x="7228145" y="2923709"/>
              <a:ext cx="703265" cy="932947"/>
            </a:xfrm>
            <a:custGeom>
              <a:avLst/>
              <a:gdLst/>
              <a:ahLst/>
              <a:cxnLst/>
              <a:rect l="l" t="t" r="r" b="b"/>
              <a:pathLst>
                <a:path w="5787" h="7677" extrusionOk="0">
                  <a:moveTo>
                    <a:pt x="2210" y="1"/>
                  </a:moveTo>
                  <a:lnTo>
                    <a:pt x="2197" y="403"/>
                  </a:lnTo>
                  <a:lnTo>
                    <a:pt x="2103" y="1166"/>
                  </a:lnTo>
                  <a:lnTo>
                    <a:pt x="1942" y="1916"/>
                  </a:lnTo>
                  <a:lnTo>
                    <a:pt x="1715" y="2626"/>
                  </a:lnTo>
                  <a:lnTo>
                    <a:pt x="1433" y="3323"/>
                  </a:lnTo>
                  <a:lnTo>
                    <a:pt x="1099" y="3979"/>
                  </a:lnTo>
                  <a:lnTo>
                    <a:pt x="697" y="4609"/>
                  </a:lnTo>
                  <a:lnTo>
                    <a:pt x="255" y="5185"/>
                  </a:lnTo>
                  <a:lnTo>
                    <a:pt x="0" y="5466"/>
                  </a:lnTo>
                  <a:lnTo>
                    <a:pt x="2813" y="7676"/>
                  </a:lnTo>
                  <a:lnTo>
                    <a:pt x="3148" y="7288"/>
                  </a:lnTo>
                  <a:lnTo>
                    <a:pt x="3751" y="6457"/>
                  </a:lnTo>
                  <a:lnTo>
                    <a:pt x="4287" y="5573"/>
                  </a:lnTo>
                  <a:lnTo>
                    <a:pt x="4755" y="4649"/>
                  </a:lnTo>
                  <a:lnTo>
                    <a:pt x="5144" y="3684"/>
                  </a:lnTo>
                  <a:lnTo>
                    <a:pt x="5439" y="2666"/>
                  </a:lnTo>
                  <a:lnTo>
                    <a:pt x="5653" y="1635"/>
                  </a:lnTo>
                  <a:lnTo>
                    <a:pt x="5760" y="550"/>
                  </a:lnTo>
                  <a:lnTo>
                    <a:pt x="5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flipH="1">
              <a:off x="7228145" y="1935599"/>
              <a:ext cx="704967" cy="934527"/>
            </a:xfrm>
            <a:custGeom>
              <a:avLst/>
              <a:gdLst/>
              <a:ahLst/>
              <a:cxnLst/>
              <a:rect l="l" t="t" r="r" b="b"/>
              <a:pathLst>
                <a:path w="5801" h="7690" extrusionOk="0">
                  <a:moveTo>
                    <a:pt x="2814" y="1"/>
                  </a:moveTo>
                  <a:lnTo>
                    <a:pt x="1" y="2211"/>
                  </a:lnTo>
                  <a:lnTo>
                    <a:pt x="242" y="2492"/>
                  </a:lnTo>
                  <a:lnTo>
                    <a:pt x="697" y="3082"/>
                  </a:lnTo>
                  <a:lnTo>
                    <a:pt x="1099" y="3698"/>
                  </a:lnTo>
                  <a:lnTo>
                    <a:pt x="1447" y="4368"/>
                  </a:lnTo>
                  <a:lnTo>
                    <a:pt x="1729" y="5051"/>
                  </a:lnTo>
                  <a:lnTo>
                    <a:pt x="1956" y="5774"/>
                  </a:lnTo>
                  <a:lnTo>
                    <a:pt x="2117" y="6524"/>
                  </a:lnTo>
                  <a:lnTo>
                    <a:pt x="2211" y="7301"/>
                  </a:lnTo>
                  <a:lnTo>
                    <a:pt x="2224" y="7690"/>
                  </a:lnTo>
                  <a:lnTo>
                    <a:pt x="5801" y="7690"/>
                  </a:lnTo>
                  <a:lnTo>
                    <a:pt x="5774" y="7140"/>
                  </a:lnTo>
                  <a:lnTo>
                    <a:pt x="5654" y="6069"/>
                  </a:lnTo>
                  <a:lnTo>
                    <a:pt x="5453" y="5024"/>
                  </a:lnTo>
                  <a:lnTo>
                    <a:pt x="5145" y="4006"/>
                  </a:lnTo>
                  <a:lnTo>
                    <a:pt x="4769" y="3028"/>
                  </a:lnTo>
                  <a:lnTo>
                    <a:pt x="4301" y="2104"/>
                  </a:lnTo>
                  <a:lnTo>
                    <a:pt x="3751" y="1220"/>
                  </a:lnTo>
                  <a:lnTo>
                    <a:pt x="3149" y="389"/>
                  </a:lnTo>
                  <a:lnTo>
                    <a:pt x="28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flipH="1">
              <a:off x="7628560" y="1439175"/>
              <a:ext cx="1058240" cy="726112"/>
            </a:xfrm>
            <a:custGeom>
              <a:avLst/>
              <a:gdLst/>
              <a:ahLst/>
              <a:cxnLst/>
              <a:rect l="l" t="t" r="r" b="b"/>
              <a:pathLst>
                <a:path w="8708" h="5975" extrusionOk="0">
                  <a:moveTo>
                    <a:pt x="1" y="0"/>
                  </a:moveTo>
                  <a:lnTo>
                    <a:pt x="1" y="3577"/>
                  </a:lnTo>
                  <a:lnTo>
                    <a:pt x="429" y="3577"/>
                  </a:lnTo>
                  <a:lnTo>
                    <a:pt x="1273" y="3670"/>
                  </a:lnTo>
                  <a:lnTo>
                    <a:pt x="2077" y="3831"/>
                  </a:lnTo>
                  <a:lnTo>
                    <a:pt x="2854" y="4072"/>
                  </a:lnTo>
                  <a:lnTo>
                    <a:pt x="3604" y="4380"/>
                  </a:lnTo>
                  <a:lnTo>
                    <a:pt x="4314" y="4756"/>
                  </a:lnTo>
                  <a:lnTo>
                    <a:pt x="4984" y="5198"/>
                  </a:lnTo>
                  <a:lnTo>
                    <a:pt x="5600" y="5707"/>
                  </a:lnTo>
                  <a:lnTo>
                    <a:pt x="5895" y="5974"/>
                  </a:lnTo>
                  <a:lnTo>
                    <a:pt x="8708" y="3751"/>
                  </a:lnTo>
                  <a:lnTo>
                    <a:pt x="8292" y="3336"/>
                  </a:lnTo>
                  <a:lnTo>
                    <a:pt x="7395" y="2545"/>
                  </a:lnTo>
                  <a:lnTo>
                    <a:pt x="6417" y="1862"/>
                  </a:lnTo>
                  <a:lnTo>
                    <a:pt x="5372" y="1273"/>
                  </a:lnTo>
                  <a:lnTo>
                    <a:pt x="4260" y="777"/>
                  </a:lnTo>
                  <a:lnTo>
                    <a:pt x="3108" y="402"/>
                  </a:lnTo>
                  <a:lnTo>
                    <a:pt x="1889" y="148"/>
                  </a:lnTo>
                  <a:lnTo>
                    <a:pt x="644" y="1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flipH="1">
              <a:off x="7626859" y="3626966"/>
              <a:ext cx="1059941" cy="727813"/>
            </a:xfrm>
            <a:custGeom>
              <a:avLst/>
              <a:gdLst/>
              <a:ahLst/>
              <a:cxnLst/>
              <a:rect l="l" t="t" r="r" b="b"/>
              <a:pathLst>
                <a:path w="8722" h="5989" extrusionOk="0">
                  <a:moveTo>
                    <a:pt x="5908" y="1"/>
                  </a:moveTo>
                  <a:lnTo>
                    <a:pt x="5613" y="282"/>
                  </a:lnTo>
                  <a:lnTo>
                    <a:pt x="4997" y="777"/>
                  </a:lnTo>
                  <a:lnTo>
                    <a:pt x="4327" y="1233"/>
                  </a:lnTo>
                  <a:lnTo>
                    <a:pt x="3617" y="1608"/>
                  </a:lnTo>
                  <a:lnTo>
                    <a:pt x="2867" y="1916"/>
                  </a:lnTo>
                  <a:lnTo>
                    <a:pt x="2090" y="2171"/>
                  </a:lnTo>
                  <a:lnTo>
                    <a:pt x="1273" y="2331"/>
                  </a:lnTo>
                  <a:lnTo>
                    <a:pt x="429" y="2412"/>
                  </a:lnTo>
                  <a:lnTo>
                    <a:pt x="1" y="2425"/>
                  </a:lnTo>
                  <a:lnTo>
                    <a:pt x="1" y="5988"/>
                  </a:lnTo>
                  <a:lnTo>
                    <a:pt x="644" y="5988"/>
                  </a:lnTo>
                  <a:lnTo>
                    <a:pt x="1903" y="5854"/>
                  </a:lnTo>
                  <a:lnTo>
                    <a:pt x="3108" y="5586"/>
                  </a:lnTo>
                  <a:lnTo>
                    <a:pt x="4274" y="5211"/>
                  </a:lnTo>
                  <a:lnTo>
                    <a:pt x="5386" y="4729"/>
                  </a:lnTo>
                  <a:lnTo>
                    <a:pt x="6430" y="4126"/>
                  </a:lnTo>
                  <a:lnTo>
                    <a:pt x="7408" y="3430"/>
                  </a:lnTo>
                  <a:lnTo>
                    <a:pt x="8306" y="2653"/>
                  </a:lnTo>
                  <a:lnTo>
                    <a:pt x="8721" y="2224"/>
                  </a:lnTo>
                  <a:lnTo>
                    <a:pt x="5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5"/>
            <p:cNvGrpSpPr/>
            <p:nvPr/>
          </p:nvGrpSpPr>
          <p:grpSpPr>
            <a:xfrm>
              <a:off x="3625350" y="1263725"/>
              <a:ext cx="1575300" cy="434700"/>
              <a:chOff x="3625350" y="1263725"/>
              <a:chExt cx="1575300" cy="434700"/>
            </a:xfrm>
          </p:grpSpPr>
          <p:sp>
            <p:nvSpPr>
              <p:cNvPr id="68" name="Google Shape;68;p15"/>
              <p:cNvSpPr/>
              <p:nvPr/>
            </p:nvSpPr>
            <p:spPr>
              <a:xfrm>
                <a:off x="3625350" y="1263725"/>
                <a:ext cx="1575300" cy="4347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p:nvPr/>
            </p:nvSpPr>
            <p:spPr>
              <a:xfrm>
                <a:off x="3859075" y="1337375"/>
                <a:ext cx="1107900" cy="28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800" dirty="0">
                  <a:solidFill>
                    <a:schemeClr val="lt1"/>
                  </a:solidFill>
                  <a:latin typeface="Fira Sans Extra Condensed Medium"/>
                  <a:ea typeface="Fira Sans Extra Condensed Medium"/>
                  <a:cs typeface="Fira Sans Extra Condensed Medium"/>
                  <a:sym typeface="Fira Sans Extra Condensed Medium"/>
                </a:endParaRPr>
              </a:p>
            </p:txBody>
          </p:sp>
        </p:grpSp>
        <p:cxnSp>
          <p:nvCxnSpPr>
            <p:cNvPr id="71" name="Google Shape;71;p15"/>
            <p:cNvCxnSpPr>
              <a:stCxn id="68" idx="3"/>
              <a:endCxn id="59" idx="2"/>
            </p:cNvCxnSpPr>
            <p:nvPr/>
          </p:nvCxnSpPr>
          <p:spPr>
            <a:xfrm>
              <a:off x="5200650" y="1481075"/>
              <a:ext cx="1428300" cy="0"/>
            </a:xfrm>
            <a:prstGeom prst="straightConnector1">
              <a:avLst/>
            </a:prstGeom>
            <a:noFill/>
            <a:ln w="19050" cap="flat" cmpd="sng">
              <a:solidFill>
                <a:schemeClr val="dk2"/>
              </a:solidFill>
              <a:prstDash val="solid"/>
              <a:round/>
              <a:headEnd type="none" w="med" len="med"/>
              <a:tailEnd type="none" w="med" len="med"/>
            </a:ln>
          </p:spPr>
        </p:cxnSp>
        <p:cxnSp>
          <p:nvCxnSpPr>
            <p:cNvPr id="72" name="Google Shape;72;p15"/>
            <p:cNvCxnSpPr>
              <a:stCxn id="73" idx="3"/>
              <a:endCxn id="60" idx="2"/>
            </p:cNvCxnSpPr>
            <p:nvPr/>
          </p:nvCxnSpPr>
          <p:spPr>
            <a:xfrm>
              <a:off x="5200650" y="2432725"/>
              <a:ext cx="872400" cy="0"/>
            </a:xfrm>
            <a:prstGeom prst="straightConnector1">
              <a:avLst/>
            </a:prstGeom>
            <a:noFill/>
            <a:ln w="19050" cap="flat" cmpd="sng">
              <a:solidFill>
                <a:schemeClr val="lt2"/>
              </a:solidFill>
              <a:prstDash val="solid"/>
              <a:round/>
              <a:headEnd type="none" w="med" len="med"/>
              <a:tailEnd type="none" w="med" len="med"/>
            </a:ln>
          </p:spPr>
        </p:cxnSp>
        <p:cxnSp>
          <p:nvCxnSpPr>
            <p:cNvPr id="74" name="Google Shape;74;p15"/>
            <p:cNvCxnSpPr>
              <a:stCxn id="75" idx="3"/>
              <a:endCxn id="61" idx="2"/>
            </p:cNvCxnSpPr>
            <p:nvPr/>
          </p:nvCxnSpPr>
          <p:spPr>
            <a:xfrm>
              <a:off x="5200650" y="3384375"/>
              <a:ext cx="908700" cy="0"/>
            </a:xfrm>
            <a:prstGeom prst="straightConnector1">
              <a:avLst/>
            </a:prstGeom>
            <a:noFill/>
            <a:ln w="19050" cap="flat" cmpd="sng">
              <a:solidFill>
                <a:schemeClr val="accent2"/>
              </a:solidFill>
              <a:prstDash val="solid"/>
              <a:round/>
              <a:headEnd type="none" w="med" len="med"/>
              <a:tailEnd type="none" w="med" len="med"/>
            </a:ln>
          </p:spPr>
        </p:cxnSp>
        <p:sp>
          <p:nvSpPr>
            <p:cNvPr id="73" name="Google Shape;73;p15"/>
            <p:cNvSpPr/>
            <p:nvPr/>
          </p:nvSpPr>
          <p:spPr>
            <a:xfrm>
              <a:off x="3625350" y="2215375"/>
              <a:ext cx="1575300" cy="4347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625350" y="3167025"/>
              <a:ext cx="1575300" cy="4347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625350" y="4118675"/>
              <a:ext cx="1575300" cy="4347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5"/>
            <p:cNvCxnSpPr>
              <a:stCxn id="81" idx="3"/>
              <a:endCxn id="62" idx="2"/>
            </p:cNvCxnSpPr>
            <p:nvPr/>
          </p:nvCxnSpPr>
          <p:spPr>
            <a:xfrm>
              <a:off x="5200650" y="4336025"/>
              <a:ext cx="1428300" cy="0"/>
            </a:xfrm>
            <a:prstGeom prst="straightConnector1">
              <a:avLst/>
            </a:prstGeom>
            <a:noFill/>
            <a:ln w="19050" cap="flat" cmpd="sng">
              <a:solidFill>
                <a:schemeClr val="accent3"/>
              </a:solidFill>
              <a:prstDash val="solid"/>
              <a:round/>
              <a:headEnd type="none" w="med" len="med"/>
              <a:tailEnd type="none" w="med" len="med"/>
            </a:ln>
          </p:spPr>
        </p:cxnSp>
      </p:grpSp>
      <p:sp>
        <p:nvSpPr>
          <p:cNvPr id="87" name="Google Shape;87;p15"/>
          <p:cNvSpPr txBox="1">
            <a:spLocks noGrp="1"/>
          </p:cNvSpPr>
          <p:nvPr>
            <p:ph type="title"/>
          </p:nvPr>
        </p:nvSpPr>
        <p:spPr>
          <a:xfrm>
            <a:off x="3027531" y="333225"/>
            <a:ext cx="5602678" cy="434700"/>
          </a:xfrm>
          <a:prstGeom prst="rect">
            <a:avLst/>
          </a:prstGeom>
        </p:spPr>
        <p:txBody>
          <a:bodyPr spcFirstLastPara="1" wrap="square" lIns="91425" tIns="0" rIns="91425" bIns="91425" anchor="t" anchorCtr="0">
            <a:noAutofit/>
          </a:bodyPr>
          <a:lstStyle/>
          <a:p>
            <a:pPr algn="l"/>
            <a:r>
              <a:rPr lang="en-US" sz="2600" b="0" dirty="0">
                <a:solidFill>
                  <a:schemeClr val="tx2"/>
                </a:solidFill>
                <a:latin typeface="Fira Sans Extra Condensed Medium"/>
              </a:rPr>
              <a:t> Contents </a:t>
            </a:r>
          </a:p>
        </p:txBody>
      </p:sp>
      <p:grpSp>
        <p:nvGrpSpPr>
          <p:cNvPr id="88" name="Google Shape;88;p15"/>
          <p:cNvGrpSpPr/>
          <p:nvPr/>
        </p:nvGrpSpPr>
        <p:grpSpPr>
          <a:xfrm>
            <a:off x="6104499" y="2221684"/>
            <a:ext cx="317888" cy="323520"/>
            <a:chOff x="-65144125" y="4094450"/>
            <a:chExt cx="311900" cy="317425"/>
          </a:xfrm>
        </p:grpSpPr>
        <p:sp>
          <p:nvSpPr>
            <p:cNvPr id="89" name="Google Shape;89;p15"/>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5"/>
          <p:cNvGrpSpPr/>
          <p:nvPr/>
        </p:nvGrpSpPr>
        <p:grpSpPr>
          <a:xfrm>
            <a:off x="6186470" y="3250715"/>
            <a:ext cx="326571" cy="324208"/>
            <a:chOff x="-63250675" y="3744075"/>
            <a:chExt cx="320418" cy="318100"/>
          </a:xfrm>
        </p:grpSpPr>
        <p:sp>
          <p:nvSpPr>
            <p:cNvPr id="93" name="Google Shape;93;p15"/>
            <p:cNvSpPr/>
            <p:nvPr/>
          </p:nvSpPr>
          <p:spPr>
            <a:xfrm>
              <a:off x="-63126182"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5"/>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15"/>
          <p:cNvGrpSpPr/>
          <p:nvPr/>
        </p:nvGrpSpPr>
        <p:grpSpPr>
          <a:xfrm>
            <a:off x="6779298" y="1220373"/>
            <a:ext cx="309888" cy="287414"/>
            <a:chOff x="-62511900" y="4129100"/>
            <a:chExt cx="304050" cy="282000"/>
          </a:xfrm>
        </p:grpSpPr>
        <p:sp>
          <p:nvSpPr>
            <p:cNvPr id="97" name="Google Shape;97;p1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5"/>
          <p:cNvGrpSpPr/>
          <p:nvPr/>
        </p:nvGrpSpPr>
        <p:grpSpPr>
          <a:xfrm>
            <a:off x="6775693" y="4275566"/>
            <a:ext cx="317099" cy="322832"/>
            <a:chOff x="-62148800" y="3377700"/>
            <a:chExt cx="311125" cy="316750"/>
          </a:xfrm>
        </p:grpSpPr>
        <p:sp>
          <p:nvSpPr>
            <p:cNvPr id="103" name="Google Shape;103;p15"/>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5"/>
          <p:cNvGrpSpPr/>
          <p:nvPr/>
        </p:nvGrpSpPr>
        <p:grpSpPr>
          <a:xfrm>
            <a:off x="8142155" y="2626708"/>
            <a:ext cx="544637" cy="541684"/>
            <a:chOff x="-5971525" y="3273750"/>
            <a:chExt cx="292250" cy="290650"/>
          </a:xfrm>
        </p:grpSpPr>
        <p:sp>
          <p:nvSpPr>
            <p:cNvPr id="106" name="Google Shape;106;p15"/>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675;p31">
            <a:extLst>
              <a:ext uri="{FF2B5EF4-FFF2-40B4-BE49-F238E27FC236}">
                <a16:creationId xmlns:a16="http://schemas.microsoft.com/office/drawing/2014/main" id="{282412FC-E1CD-419B-845B-BC1B13B96446}"/>
              </a:ext>
            </a:extLst>
          </p:cNvPr>
          <p:cNvSpPr txBox="1">
            <a:spLocks/>
          </p:cNvSpPr>
          <p:nvPr/>
        </p:nvSpPr>
        <p:spPr>
          <a:xfrm>
            <a:off x="2698909" y="1125362"/>
            <a:ext cx="2079673" cy="43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pPr lvl="1" algn="ctr"/>
            <a:r>
              <a:rPr lang="en-US" sz="1400" dirty="0">
                <a:solidFill>
                  <a:schemeClr val="bg1"/>
                </a:solidFill>
              </a:rPr>
              <a:t>DATA DESCRIPTION</a:t>
            </a:r>
          </a:p>
        </p:txBody>
      </p:sp>
      <p:sp>
        <p:nvSpPr>
          <p:cNvPr id="54" name="Google Shape;677;p31">
            <a:extLst>
              <a:ext uri="{FF2B5EF4-FFF2-40B4-BE49-F238E27FC236}">
                <a16:creationId xmlns:a16="http://schemas.microsoft.com/office/drawing/2014/main" id="{E25C6AF0-91E7-4198-9833-6AB9279CE70F}"/>
              </a:ext>
            </a:extLst>
          </p:cNvPr>
          <p:cNvSpPr txBox="1">
            <a:spLocks/>
          </p:cNvSpPr>
          <p:nvPr/>
        </p:nvSpPr>
        <p:spPr>
          <a:xfrm>
            <a:off x="2328732" y="2214749"/>
            <a:ext cx="1881300"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pPr algn="r"/>
            <a:br>
              <a:rPr lang="en-US" sz="1800" dirty="0">
                <a:solidFill>
                  <a:schemeClr val="accent3"/>
                </a:solidFill>
              </a:rPr>
            </a:br>
            <a:r>
              <a:rPr lang="en-US" sz="1400" b="0" dirty="0">
                <a:solidFill>
                  <a:schemeClr val="bg1"/>
                </a:solidFill>
                <a:latin typeface="Fira Sans"/>
                <a:sym typeface="Fira Sans"/>
              </a:rPr>
              <a:t>QUESTIONS</a:t>
            </a:r>
          </a:p>
        </p:txBody>
      </p:sp>
      <p:sp>
        <p:nvSpPr>
          <p:cNvPr id="55" name="Google Shape;679;p31">
            <a:extLst>
              <a:ext uri="{FF2B5EF4-FFF2-40B4-BE49-F238E27FC236}">
                <a16:creationId xmlns:a16="http://schemas.microsoft.com/office/drawing/2014/main" id="{A8A91630-032E-498D-A199-33059C39992A}"/>
              </a:ext>
            </a:extLst>
          </p:cNvPr>
          <p:cNvSpPr txBox="1">
            <a:spLocks/>
          </p:cNvSpPr>
          <p:nvPr/>
        </p:nvSpPr>
        <p:spPr>
          <a:xfrm>
            <a:off x="2332884" y="3290160"/>
            <a:ext cx="1881300"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pPr algn="r"/>
            <a:r>
              <a:rPr lang="en-US" sz="1400" b="0" dirty="0">
                <a:solidFill>
                  <a:schemeClr val="bg1"/>
                </a:solidFill>
                <a:latin typeface="Fira Sans"/>
              </a:rPr>
              <a:t>MODELS</a:t>
            </a:r>
          </a:p>
        </p:txBody>
      </p:sp>
      <p:sp>
        <p:nvSpPr>
          <p:cNvPr id="56" name="Google Shape;681;p31">
            <a:extLst>
              <a:ext uri="{FF2B5EF4-FFF2-40B4-BE49-F238E27FC236}">
                <a16:creationId xmlns:a16="http://schemas.microsoft.com/office/drawing/2014/main" id="{93607E00-2545-44A0-B3D7-922AA07565CE}"/>
              </a:ext>
            </a:extLst>
          </p:cNvPr>
          <p:cNvSpPr txBox="1">
            <a:spLocks/>
          </p:cNvSpPr>
          <p:nvPr/>
        </p:nvSpPr>
        <p:spPr>
          <a:xfrm>
            <a:off x="2561494" y="4275566"/>
            <a:ext cx="1881300"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pPr algn="r"/>
            <a:r>
              <a:rPr lang="en-US" sz="1400" b="0" dirty="0">
                <a:solidFill>
                  <a:schemeClr val="bg1"/>
                </a:solidFill>
                <a:latin typeface="Fira Sans"/>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pSp>
        <p:nvGrpSpPr>
          <p:cNvPr id="149" name="Google Shape;149;p17"/>
          <p:cNvGrpSpPr/>
          <p:nvPr/>
        </p:nvGrpSpPr>
        <p:grpSpPr>
          <a:xfrm>
            <a:off x="476250" y="1115025"/>
            <a:ext cx="8210325" cy="3604275"/>
            <a:chOff x="476250" y="1115025"/>
            <a:chExt cx="8210325" cy="3604275"/>
          </a:xfrm>
        </p:grpSpPr>
        <p:grpSp>
          <p:nvGrpSpPr>
            <p:cNvPr id="150" name="Google Shape;150;p17"/>
            <p:cNvGrpSpPr/>
            <p:nvPr/>
          </p:nvGrpSpPr>
          <p:grpSpPr>
            <a:xfrm>
              <a:off x="476250" y="3037275"/>
              <a:ext cx="8210325" cy="726300"/>
              <a:chOff x="476250" y="3037275"/>
              <a:chExt cx="8210325" cy="726300"/>
            </a:xfrm>
          </p:grpSpPr>
          <p:sp>
            <p:nvSpPr>
              <p:cNvPr id="151" name="Google Shape;151;p17"/>
              <p:cNvSpPr/>
              <p:nvPr/>
            </p:nvSpPr>
            <p:spPr>
              <a:xfrm>
                <a:off x="1257300" y="3048525"/>
                <a:ext cx="2121300" cy="704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678200" y="3048525"/>
                <a:ext cx="1699800" cy="142800"/>
              </a:xfrm>
              <a:prstGeom prst="rect">
                <a:avLst/>
              </a:prstGeom>
              <a:solidFill>
                <a:srgbClr val="76A4C0">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txBox="1"/>
              <p:nvPr/>
            </p:nvSpPr>
            <p:spPr>
              <a:xfrm>
                <a:off x="1778950" y="3197925"/>
                <a:ext cx="9093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Fira Sans Extra Condensed Medium"/>
                    <a:ea typeface="Fira Sans Extra Condensed Medium"/>
                    <a:cs typeface="Fira Sans Extra Condensed Medium"/>
                    <a:sym typeface="Fira Sans Extra Condensed Medium"/>
                  </a:rPr>
                  <a:t>80%</a:t>
                </a:r>
                <a:endParaRPr dirty="0">
                  <a:solidFill>
                    <a:schemeClr val="accent1"/>
                  </a:solidFill>
                  <a:latin typeface="Roboto"/>
                  <a:ea typeface="Roboto"/>
                  <a:cs typeface="Roboto"/>
                  <a:sym typeface="Roboto"/>
                </a:endParaRPr>
              </a:p>
            </p:txBody>
          </p:sp>
          <p:sp>
            <p:nvSpPr>
              <p:cNvPr id="154" name="Google Shape;154;p17"/>
              <p:cNvSpPr/>
              <p:nvPr/>
            </p:nvSpPr>
            <p:spPr>
              <a:xfrm rot="5400000">
                <a:off x="5489025" y="555075"/>
                <a:ext cx="704100" cy="5691000"/>
              </a:xfrm>
              <a:prstGeom prst="round2SameRect">
                <a:avLst>
                  <a:gd name="adj1" fmla="val 50000"/>
                  <a:gd name="adj2"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55" name="Google Shape;155;p17"/>
              <p:cNvGrpSpPr/>
              <p:nvPr/>
            </p:nvGrpSpPr>
            <p:grpSpPr>
              <a:xfrm>
                <a:off x="1522575" y="3657225"/>
                <a:ext cx="1313600" cy="95400"/>
                <a:chOff x="1522575" y="1724025"/>
                <a:chExt cx="1313600" cy="95400"/>
              </a:xfrm>
            </p:grpSpPr>
            <p:cxnSp>
              <p:nvCxnSpPr>
                <p:cNvPr id="156" name="Google Shape;156;p17"/>
                <p:cNvCxnSpPr/>
                <p:nvPr/>
              </p:nvCxnSpPr>
              <p:spPr>
                <a:xfrm>
                  <a:off x="16867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17"/>
                <p:cNvCxnSpPr/>
                <p:nvPr/>
              </p:nvCxnSpPr>
              <p:spPr>
                <a:xfrm>
                  <a:off x="18509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17"/>
                <p:cNvCxnSpPr/>
                <p:nvPr/>
              </p:nvCxnSpPr>
              <p:spPr>
                <a:xfrm>
                  <a:off x="20151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17"/>
                <p:cNvCxnSpPr/>
                <p:nvPr/>
              </p:nvCxnSpPr>
              <p:spPr>
                <a:xfrm>
                  <a:off x="21793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17"/>
                <p:cNvCxnSpPr/>
                <p:nvPr/>
              </p:nvCxnSpPr>
              <p:spPr>
                <a:xfrm>
                  <a:off x="23435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17"/>
                <p:cNvCxnSpPr/>
                <p:nvPr/>
              </p:nvCxnSpPr>
              <p:spPr>
                <a:xfrm>
                  <a:off x="25077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17"/>
                <p:cNvCxnSpPr/>
                <p:nvPr/>
              </p:nvCxnSpPr>
              <p:spPr>
                <a:xfrm>
                  <a:off x="26719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17"/>
                <p:cNvCxnSpPr/>
                <p:nvPr/>
              </p:nvCxnSpPr>
              <p:spPr>
                <a:xfrm>
                  <a:off x="2836175" y="1724025"/>
                  <a:ext cx="0" cy="95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17"/>
                <p:cNvCxnSpPr/>
                <p:nvPr/>
              </p:nvCxnSpPr>
              <p:spPr>
                <a:xfrm>
                  <a:off x="1522575" y="1724025"/>
                  <a:ext cx="0" cy="95400"/>
                </a:xfrm>
                <a:prstGeom prst="straightConnector1">
                  <a:avLst/>
                </a:prstGeom>
                <a:noFill/>
                <a:ln w="9525" cap="flat" cmpd="sng">
                  <a:solidFill>
                    <a:schemeClr val="accent1"/>
                  </a:solidFill>
                  <a:prstDash val="solid"/>
                  <a:round/>
                  <a:headEnd type="none" w="med" len="med"/>
                  <a:tailEnd type="none" w="med" len="med"/>
                </a:ln>
              </p:spPr>
            </p:cxnSp>
          </p:grpSp>
          <p:sp>
            <p:nvSpPr>
              <p:cNvPr id="165" name="Google Shape;165;p17"/>
              <p:cNvSpPr/>
              <p:nvPr/>
            </p:nvSpPr>
            <p:spPr>
              <a:xfrm rot="-5400000" flipH="1">
                <a:off x="562350" y="2962425"/>
                <a:ext cx="704100" cy="876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3677024" y="3037275"/>
                <a:ext cx="2436695" cy="7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Medium"/>
                    <a:ea typeface="Fira Sans Extra Condensed Medium"/>
                    <a:cs typeface="Fira Sans Extra Condensed Medium"/>
                    <a:sym typeface="Fira Sans Extra Condensed Medium"/>
                  </a:rPr>
                  <a:t>Transformation</a:t>
                </a:r>
              </a:p>
            </p:txBody>
          </p:sp>
          <p:sp>
            <p:nvSpPr>
              <p:cNvPr id="168" name="Google Shape;168;p17"/>
              <p:cNvSpPr/>
              <p:nvPr/>
            </p:nvSpPr>
            <p:spPr>
              <a:xfrm>
                <a:off x="3343275" y="3329019"/>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7"/>
            <p:cNvGrpSpPr/>
            <p:nvPr/>
          </p:nvGrpSpPr>
          <p:grpSpPr>
            <a:xfrm>
              <a:off x="476250" y="2070450"/>
              <a:ext cx="8210325" cy="726300"/>
              <a:chOff x="476250" y="2070450"/>
              <a:chExt cx="8210325" cy="726300"/>
            </a:xfrm>
          </p:grpSpPr>
          <p:sp>
            <p:nvSpPr>
              <p:cNvPr id="170" name="Google Shape;170;p17"/>
              <p:cNvSpPr/>
              <p:nvPr/>
            </p:nvSpPr>
            <p:spPr>
              <a:xfrm>
                <a:off x="1257300" y="2081850"/>
                <a:ext cx="2121300" cy="704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7"/>
              <p:cNvGrpSpPr/>
              <p:nvPr/>
            </p:nvGrpSpPr>
            <p:grpSpPr>
              <a:xfrm>
                <a:off x="1352550" y="2081850"/>
                <a:ext cx="2025600" cy="544200"/>
                <a:chOff x="1352550" y="2237775"/>
                <a:chExt cx="2025600" cy="544200"/>
              </a:xfrm>
            </p:grpSpPr>
            <p:sp>
              <p:nvSpPr>
                <p:cNvPr id="172" name="Google Shape;172;p17"/>
                <p:cNvSpPr/>
                <p:nvPr/>
              </p:nvSpPr>
              <p:spPr>
                <a:xfrm>
                  <a:off x="1352550" y="2237775"/>
                  <a:ext cx="2025600" cy="142800"/>
                </a:xfrm>
                <a:prstGeom prst="rect">
                  <a:avLst/>
                </a:prstGeom>
                <a:solidFill>
                  <a:srgbClr val="265768">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txBox="1"/>
                <p:nvPr/>
              </p:nvSpPr>
              <p:spPr>
                <a:xfrm>
                  <a:off x="1778950" y="2387175"/>
                  <a:ext cx="9093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2"/>
                      </a:solidFill>
                      <a:latin typeface="Fira Sans Extra Condensed Medium"/>
                      <a:ea typeface="Fira Sans Extra Condensed Medium"/>
                      <a:cs typeface="Fira Sans Extra Condensed Medium"/>
                      <a:sym typeface="Fira Sans Extra Condensed Medium"/>
                    </a:rPr>
                    <a:t>30%</a:t>
                  </a:r>
                  <a:endParaRPr dirty="0">
                    <a:solidFill>
                      <a:schemeClr val="dk2"/>
                    </a:solidFill>
                    <a:latin typeface="Roboto"/>
                    <a:ea typeface="Roboto"/>
                    <a:cs typeface="Roboto"/>
                    <a:sym typeface="Roboto"/>
                  </a:endParaRPr>
                </a:p>
              </p:txBody>
            </p:sp>
          </p:grpSp>
          <p:sp>
            <p:nvSpPr>
              <p:cNvPr id="174" name="Google Shape;174;p17"/>
              <p:cNvSpPr/>
              <p:nvPr/>
            </p:nvSpPr>
            <p:spPr>
              <a:xfrm rot="5400000">
                <a:off x="5489025" y="-411600"/>
                <a:ext cx="704100" cy="5691000"/>
              </a:xfrm>
              <a:prstGeom prst="round2SameRect">
                <a:avLst>
                  <a:gd name="adj1" fmla="val 50000"/>
                  <a:gd name="adj2"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5" name="Google Shape;175;p17"/>
              <p:cNvSpPr/>
              <p:nvPr/>
            </p:nvSpPr>
            <p:spPr>
              <a:xfrm rot="-5400000" flipH="1">
                <a:off x="562350" y="1995600"/>
                <a:ext cx="704100" cy="876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txBox="1"/>
              <p:nvPr/>
            </p:nvSpPr>
            <p:spPr>
              <a:xfrm>
                <a:off x="3677024" y="2070450"/>
                <a:ext cx="1777471" cy="7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2"/>
                    </a:solidFill>
                    <a:latin typeface="Fira Sans Extra Condensed Medium"/>
                    <a:ea typeface="Fira Sans Extra Condensed Medium"/>
                    <a:cs typeface="Fira Sans Extra Condensed Medium"/>
                    <a:sym typeface="Fira Sans Extra Condensed Medium"/>
                  </a:rPr>
                  <a:t>Data Processing</a:t>
                </a:r>
              </a:p>
            </p:txBody>
          </p:sp>
          <p:sp>
            <p:nvSpPr>
              <p:cNvPr id="178" name="Google Shape;178;p17"/>
              <p:cNvSpPr/>
              <p:nvPr/>
            </p:nvSpPr>
            <p:spPr>
              <a:xfrm>
                <a:off x="3343275" y="2362194"/>
                <a:ext cx="142800" cy="14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7"/>
              <p:cNvGrpSpPr/>
              <p:nvPr/>
            </p:nvGrpSpPr>
            <p:grpSpPr>
              <a:xfrm>
                <a:off x="1522575" y="2690550"/>
                <a:ext cx="1313600" cy="95400"/>
                <a:chOff x="1522575" y="1724025"/>
                <a:chExt cx="1313600" cy="95400"/>
              </a:xfrm>
            </p:grpSpPr>
            <p:cxnSp>
              <p:nvCxnSpPr>
                <p:cNvPr id="180" name="Google Shape;180;p17"/>
                <p:cNvCxnSpPr/>
                <p:nvPr/>
              </p:nvCxnSpPr>
              <p:spPr>
                <a:xfrm>
                  <a:off x="16867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17"/>
                <p:cNvCxnSpPr/>
                <p:nvPr/>
              </p:nvCxnSpPr>
              <p:spPr>
                <a:xfrm>
                  <a:off x="18509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17"/>
                <p:cNvCxnSpPr/>
                <p:nvPr/>
              </p:nvCxnSpPr>
              <p:spPr>
                <a:xfrm>
                  <a:off x="20151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21793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17"/>
                <p:cNvCxnSpPr/>
                <p:nvPr/>
              </p:nvCxnSpPr>
              <p:spPr>
                <a:xfrm>
                  <a:off x="23435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17"/>
                <p:cNvCxnSpPr/>
                <p:nvPr/>
              </p:nvCxnSpPr>
              <p:spPr>
                <a:xfrm>
                  <a:off x="25077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17"/>
                <p:cNvCxnSpPr/>
                <p:nvPr/>
              </p:nvCxnSpPr>
              <p:spPr>
                <a:xfrm>
                  <a:off x="26719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17"/>
                <p:cNvCxnSpPr/>
                <p:nvPr/>
              </p:nvCxnSpPr>
              <p:spPr>
                <a:xfrm>
                  <a:off x="2836175" y="1724025"/>
                  <a:ext cx="0" cy="954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17"/>
                <p:cNvCxnSpPr/>
                <p:nvPr/>
              </p:nvCxnSpPr>
              <p:spPr>
                <a:xfrm>
                  <a:off x="1522575" y="1724025"/>
                  <a:ext cx="0" cy="95400"/>
                </a:xfrm>
                <a:prstGeom prst="straightConnector1">
                  <a:avLst/>
                </a:prstGeom>
                <a:noFill/>
                <a:ln w="9525" cap="flat" cmpd="sng">
                  <a:solidFill>
                    <a:schemeClr val="dk2"/>
                  </a:solidFill>
                  <a:prstDash val="solid"/>
                  <a:round/>
                  <a:headEnd type="none" w="med" len="med"/>
                  <a:tailEnd type="none" w="med" len="med"/>
                </a:ln>
              </p:spPr>
            </p:cxnSp>
          </p:grpSp>
        </p:grpSp>
        <p:grpSp>
          <p:nvGrpSpPr>
            <p:cNvPr id="189" name="Google Shape;189;p17"/>
            <p:cNvGrpSpPr/>
            <p:nvPr/>
          </p:nvGrpSpPr>
          <p:grpSpPr>
            <a:xfrm>
              <a:off x="476250" y="1115025"/>
              <a:ext cx="8210325" cy="854046"/>
              <a:chOff x="476250" y="1115025"/>
              <a:chExt cx="8210325" cy="854046"/>
            </a:xfrm>
          </p:grpSpPr>
          <p:sp>
            <p:nvSpPr>
              <p:cNvPr id="190" name="Google Shape;190;p17"/>
              <p:cNvSpPr/>
              <p:nvPr/>
            </p:nvSpPr>
            <p:spPr>
              <a:xfrm>
                <a:off x="1257300" y="1115175"/>
                <a:ext cx="2121300" cy="704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2179375" y="1115175"/>
                <a:ext cx="1198800" cy="142800"/>
              </a:xfrm>
              <a:prstGeom prst="rect">
                <a:avLst/>
              </a:prstGeom>
              <a:solidFill>
                <a:srgbClr val="00A68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5400000">
                <a:off x="5489025" y="-1378275"/>
                <a:ext cx="704100" cy="5691000"/>
              </a:xfrm>
              <a:prstGeom prst="round2SameRect">
                <a:avLst>
                  <a:gd name="adj1" fmla="val 50000"/>
                  <a:gd name="adj2"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3" name="Google Shape;193;p17"/>
              <p:cNvSpPr/>
              <p:nvPr/>
            </p:nvSpPr>
            <p:spPr>
              <a:xfrm rot="-5400000" flipH="1">
                <a:off x="562350" y="1028925"/>
                <a:ext cx="704100" cy="8763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txBox="1"/>
              <p:nvPr/>
            </p:nvSpPr>
            <p:spPr>
              <a:xfrm>
                <a:off x="3645543" y="1242771"/>
                <a:ext cx="1980885" cy="7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2"/>
                    </a:solidFill>
                    <a:latin typeface="Fira Sans Extra Condensed Medium"/>
                    <a:ea typeface="Fira Sans Extra Condensed Medium"/>
                    <a:cs typeface="Fira Sans Extra Condensed Medium"/>
                    <a:sym typeface="Fira Sans Extra Condensed Medium"/>
                  </a:rPr>
                  <a:t>Data Set pick up</a:t>
                </a:r>
              </a:p>
              <a:p>
                <a:pPr marL="0" lvl="0" indent="0" algn="l" rtl="0">
                  <a:spcBef>
                    <a:spcPts val="0"/>
                  </a:spcBef>
                  <a:spcAft>
                    <a:spcPts val="0"/>
                  </a:spcAft>
                  <a:buNone/>
                </a:pPr>
                <a:r>
                  <a:rPr lang="en-US" sz="1800" dirty="0">
                    <a:solidFill>
                      <a:schemeClr val="accent2"/>
                    </a:solidFill>
                    <a:latin typeface="Fira Sans Extra Condensed Medium"/>
                    <a:ea typeface="Fira Sans Extra Condensed Medium"/>
                    <a:cs typeface="Fira Sans Extra Condensed Medium"/>
                    <a:sym typeface="Fira Sans Extra Condensed Medium"/>
                  </a:rPr>
                  <a:t> </a:t>
                </a:r>
                <a:endParaRPr lang="en-US" dirty="0">
                  <a:solidFill>
                    <a:schemeClr val="lt1"/>
                  </a:solidFill>
                  <a:latin typeface="Roboto"/>
                  <a:ea typeface="Roboto"/>
                  <a:cs typeface="Roboto"/>
                  <a:sym typeface="Roboto"/>
                </a:endParaRPr>
              </a:p>
            </p:txBody>
          </p:sp>
          <p:sp>
            <p:nvSpPr>
              <p:cNvPr id="196" name="Google Shape;196;p17"/>
              <p:cNvSpPr/>
              <p:nvPr/>
            </p:nvSpPr>
            <p:spPr>
              <a:xfrm>
                <a:off x="3343275" y="1395369"/>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7"/>
              <p:cNvGrpSpPr/>
              <p:nvPr/>
            </p:nvGrpSpPr>
            <p:grpSpPr>
              <a:xfrm>
                <a:off x="1517263" y="1729125"/>
                <a:ext cx="1313600" cy="95400"/>
                <a:chOff x="1522575" y="1724025"/>
                <a:chExt cx="1313600" cy="95400"/>
              </a:xfrm>
            </p:grpSpPr>
            <p:cxnSp>
              <p:nvCxnSpPr>
                <p:cNvPr id="199" name="Google Shape;199;p17"/>
                <p:cNvCxnSpPr/>
                <p:nvPr/>
              </p:nvCxnSpPr>
              <p:spPr>
                <a:xfrm>
                  <a:off x="16867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0" name="Google Shape;200;p17"/>
                <p:cNvCxnSpPr/>
                <p:nvPr/>
              </p:nvCxnSpPr>
              <p:spPr>
                <a:xfrm>
                  <a:off x="18509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1" name="Google Shape;201;p17"/>
                <p:cNvCxnSpPr/>
                <p:nvPr/>
              </p:nvCxnSpPr>
              <p:spPr>
                <a:xfrm>
                  <a:off x="20151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2" name="Google Shape;202;p17"/>
                <p:cNvCxnSpPr/>
                <p:nvPr/>
              </p:nvCxnSpPr>
              <p:spPr>
                <a:xfrm>
                  <a:off x="21793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3" name="Google Shape;203;p17"/>
                <p:cNvCxnSpPr/>
                <p:nvPr/>
              </p:nvCxnSpPr>
              <p:spPr>
                <a:xfrm>
                  <a:off x="23435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4" name="Google Shape;204;p17"/>
                <p:cNvCxnSpPr/>
                <p:nvPr/>
              </p:nvCxnSpPr>
              <p:spPr>
                <a:xfrm>
                  <a:off x="25077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5" name="Google Shape;205;p17"/>
                <p:cNvCxnSpPr/>
                <p:nvPr/>
              </p:nvCxnSpPr>
              <p:spPr>
                <a:xfrm>
                  <a:off x="26719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6" name="Google Shape;206;p17"/>
                <p:cNvCxnSpPr/>
                <p:nvPr/>
              </p:nvCxnSpPr>
              <p:spPr>
                <a:xfrm>
                  <a:off x="2836175" y="1724025"/>
                  <a:ext cx="0" cy="95400"/>
                </a:xfrm>
                <a:prstGeom prst="straightConnector1">
                  <a:avLst/>
                </a:prstGeom>
                <a:noFill/>
                <a:ln w="9525" cap="flat" cmpd="sng">
                  <a:solidFill>
                    <a:schemeClr val="accent2"/>
                  </a:solidFill>
                  <a:prstDash val="solid"/>
                  <a:round/>
                  <a:headEnd type="none" w="med" len="med"/>
                  <a:tailEnd type="none" w="med" len="med"/>
                </a:ln>
              </p:spPr>
            </p:cxnSp>
            <p:cxnSp>
              <p:nvCxnSpPr>
                <p:cNvPr id="207" name="Google Shape;207;p17"/>
                <p:cNvCxnSpPr/>
                <p:nvPr/>
              </p:nvCxnSpPr>
              <p:spPr>
                <a:xfrm>
                  <a:off x="1522575" y="1724025"/>
                  <a:ext cx="0" cy="9540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208" name="Google Shape;208;p17"/>
            <p:cNvGrpSpPr/>
            <p:nvPr/>
          </p:nvGrpSpPr>
          <p:grpSpPr>
            <a:xfrm>
              <a:off x="476250" y="4015125"/>
              <a:ext cx="8210325" cy="704175"/>
              <a:chOff x="476250" y="4015125"/>
              <a:chExt cx="8210325" cy="704175"/>
            </a:xfrm>
          </p:grpSpPr>
          <p:sp>
            <p:nvSpPr>
              <p:cNvPr id="209" name="Google Shape;209;p17"/>
              <p:cNvSpPr/>
              <p:nvPr/>
            </p:nvSpPr>
            <p:spPr>
              <a:xfrm>
                <a:off x="1257300" y="4015200"/>
                <a:ext cx="2121300" cy="704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2501650" y="4015200"/>
                <a:ext cx="876300" cy="14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rot="5400000">
                <a:off x="5489025" y="1521750"/>
                <a:ext cx="704100" cy="5691000"/>
              </a:xfrm>
              <a:prstGeom prst="round2SameRect">
                <a:avLst>
                  <a:gd name="adj1" fmla="val 50000"/>
                  <a:gd name="adj2"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12" name="Google Shape;212;p17"/>
              <p:cNvGrpSpPr/>
              <p:nvPr/>
            </p:nvGrpSpPr>
            <p:grpSpPr>
              <a:xfrm>
                <a:off x="1522575" y="4623900"/>
                <a:ext cx="1313600" cy="95400"/>
                <a:chOff x="1522575" y="1724025"/>
                <a:chExt cx="1313600" cy="95400"/>
              </a:xfrm>
            </p:grpSpPr>
            <p:cxnSp>
              <p:nvCxnSpPr>
                <p:cNvPr id="213" name="Google Shape;213;p17"/>
                <p:cNvCxnSpPr/>
                <p:nvPr/>
              </p:nvCxnSpPr>
              <p:spPr>
                <a:xfrm>
                  <a:off x="16867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4" name="Google Shape;214;p17"/>
                <p:cNvCxnSpPr/>
                <p:nvPr/>
              </p:nvCxnSpPr>
              <p:spPr>
                <a:xfrm>
                  <a:off x="18509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5" name="Google Shape;215;p17"/>
                <p:cNvCxnSpPr/>
                <p:nvPr/>
              </p:nvCxnSpPr>
              <p:spPr>
                <a:xfrm>
                  <a:off x="20151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6" name="Google Shape;216;p17"/>
                <p:cNvCxnSpPr/>
                <p:nvPr/>
              </p:nvCxnSpPr>
              <p:spPr>
                <a:xfrm>
                  <a:off x="21793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7" name="Google Shape;217;p17"/>
                <p:cNvCxnSpPr/>
                <p:nvPr/>
              </p:nvCxnSpPr>
              <p:spPr>
                <a:xfrm>
                  <a:off x="23435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8" name="Google Shape;218;p17"/>
                <p:cNvCxnSpPr/>
                <p:nvPr/>
              </p:nvCxnSpPr>
              <p:spPr>
                <a:xfrm>
                  <a:off x="25077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19" name="Google Shape;219;p17"/>
                <p:cNvCxnSpPr/>
                <p:nvPr/>
              </p:nvCxnSpPr>
              <p:spPr>
                <a:xfrm>
                  <a:off x="26719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20" name="Google Shape;220;p17"/>
                <p:cNvCxnSpPr/>
                <p:nvPr/>
              </p:nvCxnSpPr>
              <p:spPr>
                <a:xfrm>
                  <a:off x="2836175" y="1724025"/>
                  <a:ext cx="0" cy="95400"/>
                </a:xfrm>
                <a:prstGeom prst="straightConnector1">
                  <a:avLst/>
                </a:prstGeom>
                <a:noFill/>
                <a:ln w="9525" cap="flat" cmpd="sng">
                  <a:solidFill>
                    <a:schemeClr val="accent3"/>
                  </a:solidFill>
                  <a:prstDash val="solid"/>
                  <a:round/>
                  <a:headEnd type="none" w="med" len="med"/>
                  <a:tailEnd type="none" w="med" len="med"/>
                </a:ln>
              </p:spPr>
            </p:cxnSp>
            <p:cxnSp>
              <p:nvCxnSpPr>
                <p:cNvPr id="221" name="Google Shape;221;p17"/>
                <p:cNvCxnSpPr/>
                <p:nvPr/>
              </p:nvCxnSpPr>
              <p:spPr>
                <a:xfrm>
                  <a:off x="1522575" y="1724025"/>
                  <a:ext cx="0" cy="95400"/>
                </a:xfrm>
                <a:prstGeom prst="straightConnector1">
                  <a:avLst/>
                </a:prstGeom>
                <a:noFill/>
                <a:ln w="9525" cap="flat" cmpd="sng">
                  <a:solidFill>
                    <a:schemeClr val="accent3"/>
                  </a:solidFill>
                  <a:prstDash val="solid"/>
                  <a:round/>
                  <a:headEnd type="none" w="med" len="med"/>
                  <a:tailEnd type="none" w="med" len="med"/>
                </a:ln>
              </p:spPr>
            </p:cxnSp>
          </p:grpSp>
          <p:sp>
            <p:nvSpPr>
              <p:cNvPr id="222" name="Google Shape;222;p17"/>
              <p:cNvSpPr/>
              <p:nvPr/>
            </p:nvSpPr>
            <p:spPr>
              <a:xfrm rot="-5400000" flipH="1">
                <a:off x="562350" y="3929025"/>
                <a:ext cx="704100" cy="876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3343275" y="4295844"/>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txBox="1"/>
              <p:nvPr/>
            </p:nvSpPr>
            <p:spPr>
              <a:xfrm>
                <a:off x="1719412" y="4192220"/>
                <a:ext cx="9093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ira Sans Extra Condensed Medium"/>
                    <a:ea typeface="Fira Sans Extra Condensed Medium"/>
                    <a:cs typeface="Fira Sans Extra Condensed Medium"/>
                    <a:sym typeface="Fira Sans Extra Condensed Medium"/>
                  </a:rPr>
                  <a:t>30%</a:t>
                </a:r>
                <a:endParaRPr dirty="0">
                  <a:solidFill>
                    <a:schemeClr val="accent3"/>
                  </a:solidFill>
                  <a:latin typeface="Roboto"/>
                  <a:ea typeface="Roboto"/>
                  <a:cs typeface="Roboto"/>
                  <a:sym typeface="Roboto"/>
                </a:endParaRPr>
              </a:p>
            </p:txBody>
          </p:sp>
        </p:grpSp>
      </p:grpSp>
      <p:sp>
        <p:nvSpPr>
          <p:cNvPr id="227" name="Google Shape;227;p17"/>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2600" b="0" dirty="0">
                <a:latin typeface="Fira Sans Extra Condensed Medium"/>
                <a:ea typeface="Fira Sans Extra Condensed Medium"/>
                <a:cs typeface="Fira Sans Extra Condensed Medium"/>
                <a:sym typeface="Fira Sans Extra Condensed Medium"/>
              </a:rPr>
              <a:t>W</a:t>
            </a:r>
            <a:r>
              <a:rPr lang="en" sz="2600" b="0" dirty="0">
                <a:latin typeface="Fira Sans Extra Condensed Medium"/>
                <a:ea typeface="Fira Sans Extra Condensed Medium"/>
                <a:cs typeface="Fira Sans Extra Condensed Medium"/>
                <a:sym typeface="Fira Sans Extra Condensed Medium"/>
              </a:rPr>
              <a:t>ork </a:t>
            </a:r>
            <a:r>
              <a:rPr lang="en-US" sz="2600" b="0" dirty="0">
                <a:latin typeface="Fira Sans Extra Condensed Medium"/>
                <a:ea typeface="Fira Sans Extra Condensed Medium"/>
                <a:cs typeface="Fira Sans Extra Condensed Medium"/>
                <a:sym typeface="Fira Sans Extra Condensed Medium"/>
              </a:rPr>
              <a:t>P</a:t>
            </a:r>
            <a:r>
              <a:rPr lang="en" sz="2600" b="0" dirty="0">
                <a:latin typeface="Fira Sans Extra Condensed Medium"/>
                <a:ea typeface="Fira Sans Extra Condensed Medium"/>
                <a:cs typeface="Fira Sans Extra Condensed Medium"/>
                <a:sym typeface="Fira Sans Extra Condensed Medium"/>
              </a:rPr>
              <a:t>rocess</a:t>
            </a:r>
            <a:endParaRPr sz="2600" b="0" dirty="0">
              <a:latin typeface="Fira Sans Extra Condensed Medium"/>
              <a:ea typeface="Fira Sans Extra Condensed Medium"/>
              <a:cs typeface="Fira Sans Extra Condensed Medium"/>
              <a:sym typeface="Fira Sans Extra Condensed Medium"/>
            </a:endParaRPr>
          </a:p>
        </p:txBody>
      </p:sp>
      <p:sp>
        <p:nvSpPr>
          <p:cNvPr id="228" name="Google Shape;228;p17"/>
          <p:cNvSpPr/>
          <p:nvPr/>
        </p:nvSpPr>
        <p:spPr>
          <a:xfrm>
            <a:off x="710519" y="3167958"/>
            <a:ext cx="464935" cy="464935"/>
          </a:xfrm>
          <a:custGeom>
            <a:avLst/>
            <a:gdLst/>
            <a:ahLst/>
            <a:cxnLst/>
            <a:rect l="l" t="t" r="r" b="b"/>
            <a:pathLst>
              <a:path w="31473" h="31473" extrusionOk="0">
                <a:moveTo>
                  <a:pt x="14812" y="3861"/>
                </a:moveTo>
                <a:lnTo>
                  <a:pt x="14812" y="15707"/>
                </a:lnTo>
                <a:cubicBezTo>
                  <a:pt x="14045" y="15240"/>
                  <a:pt x="13071" y="14817"/>
                  <a:pt x="12048" y="14817"/>
                </a:cubicBezTo>
                <a:cubicBezTo>
                  <a:pt x="11060" y="14817"/>
                  <a:pt x="10111" y="15215"/>
                  <a:pt x="9353" y="15663"/>
                </a:cubicBezTo>
                <a:cubicBezTo>
                  <a:pt x="9639" y="11857"/>
                  <a:pt x="11325" y="5134"/>
                  <a:pt x="14812" y="3861"/>
                </a:cubicBezTo>
                <a:close/>
                <a:moveTo>
                  <a:pt x="16656" y="3861"/>
                </a:moveTo>
                <a:cubicBezTo>
                  <a:pt x="20162" y="5139"/>
                  <a:pt x="21834" y="11866"/>
                  <a:pt x="22119" y="15663"/>
                </a:cubicBezTo>
                <a:cubicBezTo>
                  <a:pt x="21362" y="15215"/>
                  <a:pt x="20413" y="14817"/>
                  <a:pt x="19425" y="14817"/>
                </a:cubicBezTo>
                <a:cubicBezTo>
                  <a:pt x="18402" y="14817"/>
                  <a:pt x="17428" y="15240"/>
                  <a:pt x="16656" y="15707"/>
                </a:cubicBezTo>
                <a:lnTo>
                  <a:pt x="16656" y="3861"/>
                </a:lnTo>
                <a:close/>
                <a:moveTo>
                  <a:pt x="11311" y="4313"/>
                </a:moveTo>
                <a:lnTo>
                  <a:pt x="11311" y="4313"/>
                </a:lnTo>
                <a:cubicBezTo>
                  <a:pt x="8901" y="7274"/>
                  <a:pt x="7755" y="11955"/>
                  <a:pt x="7500" y="15746"/>
                </a:cubicBezTo>
                <a:cubicBezTo>
                  <a:pt x="6723" y="15264"/>
                  <a:pt x="5719" y="14817"/>
                  <a:pt x="4672" y="14817"/>
                </a:cubicBezTo>
                <a:cubicBezTo>
                  <a:pt x="3674" y="14817"/>
                  <a:pt x="2680" y="15048"/>
                  <a:pt x="1913" y="15294"/>
                </a:cubicBezTo>
                <a:cubicBezTo>
                  <a:pt x="2454" y="9998"/>
                  <a:pt x="6132" y="5833"/>
                  <a:pt x="11311" y="4313"/>
                </a:cubicBezTo>
                <a:close/>
                <a:moveTo>
                  <a:pt x="20162" y="4313"/>
                </a:moveTo>
                <a:cubicBezTo>
                  <a:pt x="25340" y="5833"/>
                  <a:pt x="29014" y="9998"/>
                  <a:pt x="29559" y="15294"/>
                </a:cubicBezTo>
                <a:cubicBezTo>
                  <a:pt x="28792" y="15048"/>
                  <a:pt x="27794" y="14817"/>
                  <a:pt x="26801" y="14817"/>
                </a:cubicBezTo>
                <a:cubicBezTo>
                  <a:pt x="25748" y="14817"/>
                  <a:pt x="24750" y="15264"/>
                  <a:pt x="23973" y="15746"/>
                </a:cubicBezTo>
                <a:cubicBezTo>
                  <a:pt x="23717" y="11955"/>
                  <a:pt x="22572" y="7274"/>
                  <a:pt x="20162" y="4313"/>
                </a:cubicBezTo>
                <a:close/>
                <a:moveTo>
                  <a:pt x="14812" y="1"/>
                </a:moveTo>
                <a:lnTo>
                  <a:pt x="14812" y="1869"/>
                </a:lnTo>
                <a:cubicBezTo>
                  <a:pt x="6536" y="2292"/>
                  <a:pt x="0" y="8350"/>
                  <a:pt x="0" y="16661"/>
                </a:cubicBezTo>
                <a:lnTo>
                  <a:pt x="0" y="18126"/>
                </a:lnTo>
                <a:lnTo>
                  <a:pt x="1323" y="17492"/>
                </a:lnTo>
                <a:cubicBezTo>
                  <a:pt x="1338" y="17482"/>
                  <a:pt x="3069" y="16661"/>
                  <a:pt x="4672" y="16661"/>
                </a:cubicBezTo>
                <a:cubicBezTo>
                  <a:pt x="5862" y="16661"/>
                  <a:pt x="7268" y="17797"/>
                  <a:pt x="7706" y="18235"/>
                </a:cubicBezTo>
                <a:lnTo>
                  <a:pt x="8360" y="18884"/>
                </a:lnTo>
                <a:lnTo>
                  <a:pt x="9009" y="18235"/>
                </a:lnTo>
                <a:cubicBezTo>
                  <a:pt x="9452" y="17797"/>
                  <a:pt x="10858" y="16661"/>
                  <a:pt x="12048" y="16661"/>
                </a:cubicBezTo>
                <a:cubicBezTo>
                  <a:pt x="13051" y="16661"/>
                  <a:pt x="14212" y="17472"/>
                  <a:pt x="14812" y="17989"/>
                </a:cubicBezTo>
                <a:lnTo>
                  <a:pt x="14812" y="28709"/>
                </a:lnTo>
                <a:cubicBezTo>
                  <a:pt x="14812" y="30233"/>
                  <a:pt x="16056" y="31473"/>
                  <a:pt x="17580" y="31473"/>
                </a:cubicBezTo>
                <a:cubicBezTo>
                  <a:pt x="19105" y="31473"/>
                  <a:pt x="20344" y="30233"/>
                  <a:pt x="20344" y="28709"/>
                </a:cubicBezTo>
                <a:lnTo>
                  <a:pt x="20344" y="26865"/>
                </a:lnTo>
                <a:lnTo>
                  <a:pt x="18500" y="26865"/>
                </a:lnTo>
                <a:lnTo>
                  <a:pt x="18500" y="28709"/>
                </a:lnTo>
                <a:cubicBezTo>
                  <a:pt x="18500" y="29215"/>
                  <a:pt x="18087" y="29629"/>
                  <a:pt x="17580" y="29629"/>
                </a:cubicBezTo>
                <a:cubicBezTo>
                  <a:pt x="17069" y="29629"/>
                  <a:pt x="16656" y="29215"/>
                  <a:pt x="16656" y="28709"/>
                </a:cubicBezTo>
                <a:lnTo>
                  <a:pt x="16656" y="17989"/>
                </a:lnTo>
                <a:cubicBezTo>
                  <a:pt x="17261" y="17472"/>
                  <a:pt x="18421" y="16661"/>
                  <a:pt x="19425" y="16661"/>
                </a:cubicBezTo>
                <a:cubicBezTo>
                  <a:pt x="20615" y="16661"/>
                  <a:pt x="22021" y="17797"/>
                  <a:pt x="22459" y="18235"/>
                </a:cubicBezTo>
                <a:lnTo>
                  <a:pt x="23113" y="18884"/>
                </a:lnTo>
                <a:lnTo>
                  <a:pt x="23762" y="18235"/>
                </a:lnTo>
                <a:cubicBezTo>
                  <a:pt x="24204" y="17797"/>
                  <a:pt x="25611" y="16661"/>
                  <a:pt x="26801" y="16661"/>
                </a:cubicBezTo>
                <a:cubicBezTo>
                  <a:pt x="28399" y="16661"/>
                  <a:pt x="30125" y="17477"/>
                  <a:pt x="30150" y="17492"/>
                </a:cubicBezTo>
                <a:lnTo>
                  <a:pt x="31472" y="18131"/>
                </a:lnTo>
                <a:lnTo>
                  <a:pt x="31472" y="16661"/>
                </a:lnTo>
                <a:cubicBezTo>
                  <a:pt x="31472" y="8346"/>
                  <a:pt x="24932" y="2292"/>
                  <a:pt x="16656" y="1869"/>
                </a:cubicBezTo>
                <a:lnTo>
                  <a:pt x="16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815197" y="2201133"/>
            <a:ext cx="255579" cy="464935"/>
          </a:xfrm>
          <a:custGeom>
            <a:avLst/>
            <a:gdLst/>
            <a:ahLst/>
            <a:cxnLst/>
            <a:rect l="l" t="t" r="r" b="b"/>
            <a:pathLst>
              <a:path w="17301" h="31473" extrusionOk="0">
                <a:moveTo>
                  <a:pt x="7726" y="1909"/>
                </a:moveTo>
                <a:lnTo>
                  <a:pt x="7726" y="3905"/>
                </a:lnTo>
                <a:cubicBezTo>
                  <a:pt x="6654" y="4289"/>
                  <a:pt x="5882" y="5312"/>
                  <a:pt x="5882" y="6516"/>
                </a:cubicBezTo>
                <a:cubicBezTo>
                  <a:pt x="5882" y="8041"/>
                  <a:pt x="7126" y="9280"/>
                  <a:pt x="8651" y="9280"/>
                </a:cubicBezTo>
                <a:cubicBezTo>
                  <a:pt x="9157" y="9280"/>
                  <a:pt x="9570" y="9693"/>
                  <a:pt x="9570" y="10204"/>
                </a:cubicBezTo>
                <a:cubicBezTo>
                  <a:pt x="9570" y="10711"/>
                  <a:pt x="9157" y="11124"/>
                  <a:pt x="8651" y="11124"/>
                </a:cubicBezTo>
                <a:cubicBezTo>
                  <a:pt x="8139" y="11124"/>
                  <a:pt x="7726" y="10711"/>
                  <a:pt x="7726" y="10204"/>
                </a:cubicBezTo>
                <a:lnTo>
                  <a:pt x="5882" y="10204"/>
                </a:lnTo>
                <a:cubicBezTo>
                  <a:pt x="5882" y="11404"/>
                  <a:pt x="6654" y="12427"/>
                  <a:pt x="7726" y="12811"/>
                </a:cubicBezTo>
                <a:lnTo>
                  <a:pt x="7726" y="14748"/>
                </a:lnTo>
                <a:cubicBezTo>
                  <a:pt x="4603" y="14296"/>
                  <a:pt x="2194" y="11606"/>
                  <a:pt x="2194" y="8360"/>
                </a:cubicBezTo>
                <a:cubicBezTo>
                  <a:pt x="2194" y="5080"/>
                  <a:pt x="4603" y="2361"/>
                  <a:pt x="7726" y="1909"/>
                </a:cubicBezTo>
                <a:close/>
                <a:moveTo>
                  <a:pt x="9570" y="1909"/>
                </a:moveTo>
                <a:cubicBezTo>
                  <a:pt x="12698" y="2361"/>
                  <a:pt x="15102" y="5080"/>
                  <a:pt x="15102" y="8360"/>
                </a:cubicBezTo>
                <a:cubicBezTo>
                  <a:pt x="15102" y="11606"/>
                  <a:pt x="12698" y="14296"/>
                  <a:pt x="9570" y="14748"/>
                </a:cubicBezTo>
                <a:lnTo>
                  <a:pt x="9570" y="12811"/>
                </a:lnTo>
                <a:cubicBezTo>
                  <a:pt x="10647" y="12427"/>
                  <a:pt x="11414" y="11404"/>
                  <a:pt x="11414" y="10204"/>
                </a:cubicBezTo>
                <a:cubicBezTo>
                  <a:pt x="11414" y="8675"/>
                  <a:pt x="10175" y="7436"/>
                  <a:pt x="8651" y="7436"/>
                </a:cubicBezTo>
                <a:cubicBezTo>
                  <a:pt x="8139" y="7436"/>
                  <a:pt x="7726" y="7023"/>
                  <a:pt x="7726" y="6516"/>
                </a:cubicBezTo>
                <a:cubicBezTo>
                  <a:pt x="7726" y="6005"/>
                  <a:pt x="8139" y="5592"/>
                  <a:pt x="8651" y="5592"/>
                </a:cubicBezTo>
                <a:cubicBezTo>
                  <a:pt x="9157" y="5592"/>
                  <a:pt x="9570" y="6005"/>
                  <a:pt x="9570" y="6516"/>
                </a:cubicBezTo>
                <a:lnTo>
                  <a:pt x="11414" y="6516"/>
                </a:lnTo>
                <a:cubicBezTo>
                  <a:pt x="11414" y="5312"/>
                  <a:pt x="10647" y="4289"/>
                  <a:pt x="9570" y="3905"/>
                </a:cubicBezTo>
                <a:lnTo>
                  <a:pt x="9570" y="1909"/>
                </a:lnTo>
                <a:close/>
                <a:moveTo>
                  <a:pt x="3118" y="20344"/>
                </a:moveTo>
                <a:cubicBezTo>
                  <a:pt x="5346" y="20344"/>
                  <a:pt x="7205" y="21933"/>
                  <a:pt x="7638" y="24032"/>
                </a:cubicBezTo>
                <a:lnTo>
                  <a:pt x="6807" y="24032"/>
                </a:lnTo>
                <a:cubicBezTo>
                  <a:pt x="4579" y="24032"/>
                  <a:pt x="2715" y="22444"/>
                  <a:pt x="2287" y="20344"/>
                </a:cubicBezTo>
                <a:close/>
                <a:moveTo>
                  <a:pt x="15014" y="20344"/>
                </a:moveTo>
                <a:cubicBezTo>
                  <a:pt x="14581" y="22444"/>
                  <a:pt x="12722" y="24032"/>
                  <a:pt x="10495" y="24032"/>
                </a:cubicBezTo>
                <a:lnTo>
                  <a:pt x="9664" y="24032"/>
                </a:lnTo>
                <a:cubicBezTo>
                  <a:pt x="10091" y="21933"/>
                  <a:pt x="11955" y="20344"/>
                  <a:pt x="14183" y="20344"/>
                </a:cubicBezTo>
                <a:close/>
                <a:moveTo>
                  <a:pt x="14753" y="25877"/>
                </a:moveTo>
                <a:lnTo>
                  <a:pt x="13514" y="29629"/>
                </a:lnTo>
                <a:lnTo>
                  <a:pt x="3782" y="29629"/>
                </a:lnTo>
                <a:lnTo>
                  <a:pt x="2548" y="25877"/>
                </a:lnTo>
                <a:close/>
                <a:moveTo>
                  <a:pt x="8651" y="1"/>
                </a:moveTo>
                <a:cubicBezTo>
                  <a:pt x="4072" y="1"/>
                  <a:pt x="350" y="3772"/>
                  <a:pt x="350" y="8360"/>
                </a:cubicBezTo>
                <a:cubicBezTo>
                  <a:pt x="350" y="12624"/>
                  <a:pt x="3586" y="16145"/>
                  <a:pt x="7726" y="16607"/>
                </a:cubicBezTo>
                <a:lnTo>
                  <a:pt x="7726" y="20443"/>
                </a:lnTo>
                <a:cubicBezTo>
                  <a:pt x="6556" y="19243"/>
                  <a:pt x="4923" y="18500"/>
                  <a:pt x="3118" y="18500"/>
                </a:cubicBezTo>
                <a:lnTo>
                  <a:pt x="350" y="18500"/>
                </a:lnTo>
                <a:lnTo>
                  <a:pt x="350" y="19425"/>
                </a:lnTo>
                <a:cubicBezTo>
                  <a:pt x="350" y="21225"/>
                  <a:pt x="1097" y="22862"/>
                  <a:pt x="2292" y="24032"/>
                </a:cubicBezTo>
                <a:lnTo>
                  <a:pt x="1" y="24032"/>
                </a:lnTo>
                <a:lnTo>
                  <a:pt x="2450" y="31473"/>
                </a:lnTo>
                <a:lnTo>
                  <a:pt x="14847" y="31473"/>
                </a:lnTo>
                <a:lnTo>
                  <a:pt x="17300" y="24032"/>
                </a:lnTo>
                <a:lnTo>
                  <a:pt x="15004" y="24032"/>
                </a:lnTo>
                <a:cubicBezTo>
                  <a:pt x="16204" y="22862"/>
                  <a:pt x="16946" y="21225"/>
                  <a:pt x="16946" y="19425"/>
                </a:cubicBezTo>
                <a:lnTo>
                  <a:pt x="16946" y="18500"/>
                </a:lnTo>
                <a:lnTo>
                  <a:pt x="14183" y="18500"/>
                </a:lnTo>
                <a:cubicBezTo>
                  <a:pt x="12378" y="18500"/>
                  <a:pt x="10745" y="19243"/>
                  <a:pt x="9570" y="20443"/>
                </a:cubicBezTo>
                <a:lnTo>
                  <a:pt x="9570" y="16607"/>
                </a:lnTo>
                <a:cubicBezTo>
                  <a:pt x="13716" y="16145"/>
                  <a:pt x="16946" y="12624"/>
                  <a:pt x="16946" y="8360"/>
                </a:cubicBezTo>
                <a:cubicBezTo>
                  <a:pt x="16946" y="3782"/>
                  <a:pt x="13234" y="1"/>
                  <a:pt x="8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7"/>
          <p:cNvGrpSpPr/>
          <p:nvPr/>
        </p:nvGrpSpPr>
        <p:grpSpPr>
          <a:xfrm>
            <a:off x="710515" y="1234299"/>
            <a:ext cx="464943" cy="464953"/>
            <a:chOff x="4412778" y="1306812"/>
            <a:chExt cx="548024" cy="548035"/>
          </a:xfrm>
        </p:grpSpPr>
        <p:sp>
          <p:nvSpPr>
            <p:cNvPr id="231" name="Google Shape;231;p17"/>
            <p:cNvSpPr/>
            <p:nvPr/>
          </p:nvSpPr>
          <p:spPr>
            <a:xfrm>
              <a:off x="4412778" y="1499474"/>
              <a:ext cx="548024" cy="355372"/>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4417479" y="1306812"/>
              <a:ext cx="543322" cy="284398"/>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7"/>
          <p:cNvSpPr/>
          <p:nvPr/>
        </p:nvSpPr>
        <p:spPr>
          <a:xfrm>
            <a:off x="710519" y="4200963"/>
            <a:ext cx="464935" cy="332573"/>
          </a:xfrm>
          <a:custGeom>
            <a:avLst/>
            <a:gdLst/>
            <a:ahLst/>
            <a:cxnLst/>
            <a:rect l="l" t="t" r="r" b="b"/>
            <a:pathLst>
              <a:path w="31473" h="22513" extrusionOk="0">
                <a:moveTo>
                  <a:pt x="6841" y="2607"/>
                </a:moveTo>
                <a:lnTo>
                  <a:pt x="8857" y="4598"/>
                </a:lnTo>
                <a:lnTo>
                  <a:pt x="4623" y="8832"/>
                </a:lnTo>
                <a:cubicBezTo>
                  <a:pt x="3777" y="7996"/>
                  <a:pt x="3084" y="7303"/>
                  <a:pt x="2612" y="6836"/>
                </a:cubicBezTo>
                <a:lnTo>
                  <a:pt x="6841" y="2607"/>
                </a:lnTo>
                <a:close/>
                <a:moveTo>
                  <a:pt x="24637" y="2607"/>
                </a:moveTo>
                <a:lnTo>
                  <a:pt x="28866" y="6836"/>
                </a:lnTo>
                <a:lnTo>
                  <a:pt x="26865" y="8837"/>
                </a:lnTo>
                <a:lnTo>
                  <a:pt x="22636" y="4613"/>
                </a:lnTo>
                <a:lnTo>
                  <a:pt x="24637" y="2607"/>
                </a:lnTo>
                <a:close/>
                <a:moveTo>
                  <a:pt x="21333" y="5916"/>
                </a:moveTo>
                <a:lnTo>
                  <a:pt x="25562" y="10145"/>
                </a:lnTo>
                <a:lnTo>
                  <a:pt x="23177" y="12526"/>
                </a:lnTo>
                <a:lnTo>
                  <a:pt x="19872" y="9221"/>
                </a:lnTo>
                <a:lnTo>
                  <a:pt x="15737" y="9221"/>
                </a:lnTo>
                <a:cubicBezTo>
                  <a:pt x="14537" y="9221"/>
                  <a:pt x="13514" y="8449"/>
                  <a:pt x="13130" y="7377"/>
                </a:cubicBezTo>
                <a:lnTo>
                  <a:pt x="19872" y="7377"/>
                </a:lnTo>
                <a:lnTo>
                  <a:pt x="21333" y="5916"/>
                </a:lnTo>
                <a:close/>
                <a:moveTo>
                  <a:pt x="10170" y="5892"/>
                </a:moveTo>
                <a:lnTo>
                  <a:pt x="11149" y="6861"/>
                </a:lnTo>
                <a:cubicBezTo>
                  <a:pt x="11355" y="9211"/>
                  <a:pt x="13332" y="11065"/>
                  <a:pt x="15737" y="11065"/>
                </a:cubicBezTo>
                <a:lnTo>
                  <a:pt x="19105" y="11065"/>
                </a:lnTo>
                <a:lnTo>
                  <a:pt x="21869" y="13829"/>
                </a:lnTo>
                <a:cubicBezTo>
                  <a:pt x="20640" y="15038"/>
                  <a:pt x="17935" y="17714"/>
                  <a:pt x="15742" y="19902"/>
                </a:cubicBezTo>
                <a:cubicBezTo>
                  <a:pt x="13116" y="17281"/>
                  <a:pt x="8985" y="13170"/>
                  <a:pt x="5931" y="10131"/>
                </a:cubicBezTo>
                <a:lnTo>
                  <a:pt x="10170" y="5892"/>
                </a:lnTo>
                <a:close/>
                <a:moveTo>
                  <a:pt x="24637" y="1"/>
                </a:moveTo>
                <a:lnTo>
                  <a:pt x="19105" y="5533"/>
                </a:lnTo>
                <a:lnTo>
                  <a:pt x="12432" y="5533"/>
                </a:lnTo>
                <a:lnTo>
                  <a:pt x="6836" y="6"/>
                </a:lnTo>
                <a:lnTo>
                  <a:pt x="1" y="6841"/>
                </a:lnTo>
                <a:cubicBezTo>
                  <a:pt x="11" y="6846"/>
                  <a:pt x="15732" y="22503"/>
                  <a:pt x="15737" y="22513"/>
                </a:cubicBezTo>
                <a:cubicBezTo>
                  <a:pt x="16047" y="22203"/>
                  <a:pt x="31040" y="7269"/>
                  <a:pt x="31473" y="6836"/>
                </a:cubicBezTo>
                <a:lnTo>
                  <a:pt x="24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7;p17">
            <a:extLst>
              <a:ext uri="{FF2B5EF4-FFF2-40B4-BE49-F238E27FC236}">
                <a16:creationId xmlns:a16="http://schemas.microsoft.com/office/drawing/2014/main" id="{5E9DFFFE-0C8D-4572-94F7-77EB1E3BE897}"/>
              </a:ext>
            </a:extLst>
          </p:cNvPr>
          <p:cNvSpPr txBox="1"/>
          <p:nvPr/>
        </p:nvSpPr>
        <p:spPr>
          <a:xfrm>
            <a:off x="1713829" y="1315043"/>
            <a:ext cx="9093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2"/>
                </a:solidFill>
                <a:latin typeface="Fira Sans Extra Condensed Medium"/>
                <a:ea typeface="Fira Sans Extra Condensed Medium"/>
                <a:cs typeface="Fira Sans Extra Condensed Medium"/>
                <a:sym typeface="Fira Sans Extra Condensed Medium"/>
              </a:rPr>
              <a:t>20%</a:t>
            </a:r>
            <a:endParaRPr dirty="0">
              <a:solidFill>
                <a:schemeClr val="lt1"/>
              </a:solidFill>
              <a:latin typeface="Roboto"/>
              <a:ea typeface="Roboto"/>
              <a:cs typeface="Roboto"/>
              <a:sym typeface="Roboto"/>
            </a:endParaRPr>
          </a:p>
        </p:txBody>
      </p:sp>
      <p:sp>
        <p:nvSpPr>
          <p:cNvPr id="92" name="Google Shape;1104;p38">
            <a:extLst>
              <a:ext uri="{FF2B5EF4-FFF2-40B4-BE49-F238E27FC236}">
                <a16:creationId xmlns:a16="http://schemas.microsoft.com/office/drawing/2014/main" id="{8FEB8971-6D4F-4C3F-AA0A-FAC9054D377F}"/>
              </a:ext>
            </a:extLst>
          </p:cNvPr>
          <p:cNvSpPr txBox="1">
            <a:spLocks/>
          </p:cNvSpPr>
          <p:nvPr/>
        </p:nvSpPr>
        <p:spPr>
          <a:xfrm>
            <a:off x="3460446" y="4127292"/>
            <a:ext cx="1881300"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pPr algn="ctr"/>
            <a:r>
              <a:rPr lang="en-US" sz="1800" b="0" dirty="0">
                <a:solidFill>
                  <a:schemeClr val="accent3"/>
                </a:solidFill>
                <a:latin typeface="Fira Sans Extra Condensed Medium"/>
                <a:sym typeface="Arial"/>
              </a:rPr>
              <a:t>DATA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2"/>
          <p:cNvGrpSpPr/>
          <p:nvPr/>
        </p:nvGrpSpPr>
        <p:grpSpPr>
          <a:xfrm>
            <a:off x="532932" y="1559631"/>
            <a:ext cx="8211821" cy="2941738"/>
            <a:chOff x="475153" y="1476030"/>
            <a:chExt cx="8211821" cy="2941738"/>
          </a:xfrm>
        </p:grpSpPr>
        <p:sp>
          <p:nvSpPr>
            <p:cNvPr id="433" name="Google Shape;433;p22"/>
            <p:cNvSpPr/>
            <p:nvPr/>
          </p:nvSpPr>
          <p:spPr>
            <a:xfrm>
              <a:off x="6592974" y="1744550"/>
              <a:ext cx="2094000" cy="2094000"/>
            </a:xfrm>
            <a:prstGeom prst="donut">
              <a:avLst>
                <a:gd name="adj" fmla="val 645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4600352">
              <a:off x="6592797" y="1744551"/>
              <a:ext cx="2093995" cy="2093995"/>
            </a:xfrm>
            <a:prstGeom prst="blockArc">
              <a:avLst>
                <a:gd name="adj1" fmla="val 14553832"/>
                <a:gd name="adj2" fmla="val 18585592"/>
                <a:gd name="adj3" fmla="val 6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flipH="1">
              <a:off x="475153" y="1573684"/>
              <a:ext cx="5043678" cy="1217864"/>
            </a:xfrm>
            <a:prstGeom prst="rect">
              <a:avLst/>
            </a:prstGeom>
            <a:noFill/>
            <a:ln>
              <a:noFill/>
            </a:ln>
          </p:spPr>
          <p:txBody>
            <a:bodyPr spcFirstLastPara="1" wrap="square" lIns="91425" tIns="91425" rIns="137150" bIns="91425" anchor="ctr" anchorCtr="0">
              <a:noAutofit/>
            </a:bodyPr>
            <a:lstStyle/>
            <a:p>
              <a:pPr marL="0" lvl="0" indent="0" rtl="0">
                <a:spcBef>
                  <a:spcPts val="0"/>
                </a:spcBef>
                <a:spcAft>
                  <a:spcPts val="0"/>
                </a:spcAft>
                <a:buNone/>
              </a:pPr>
              <a:r>
                <a:rPr lang="en-US" sz="1200" dirty="0">
                  <a:solidFill>
                    <a:schemeClr val="tx2"/>
                  </a:solidFill>
                  <a:latin typeface="Roboto" panose="020B0604020202020204" charset="0"/>
                  <a:ea typeface="Roboto" panose="020B0604020202020204" charset="0"/>
                  <a:cs typeface="Roboto"/>
                  <a:sym typeface="Roboto"/>
                </a:rPr>
                <a:t>This is the data of Saudi stock market companies since 2000-01-01. It was collected from Saudi Stock Exchange (Tadawul). It contains 600,000 rows, each rows and 14 features.</a:t>
              </a:r>
            </a:p>
            <a:p>
              <a:pPr marL="0" lvl="0" indent="0" rtl="0">
                <a:spcBef>
                  <a:spcPts val="0"/>
                </a:spcBef>
                <a:spcAft>
                  <a:spcPts val="0"/>
                </a:spcAft>
                <a:buNone/>
              </a:pPr>
              <a:r>
                <a:rPr lang="en-US" sz="1200" dirty="0">
                  <a:solidFill>
                    <a:schemeClr val="tx2"/>
                  </a:solidFill>
                  <a:latin typeface="Roboto" panose="020B0604020202020204" charset="0"/>
                  <a:ea typeface="Roboto" panose="020B0604020202020204" charset="0"/>
                  <a:cs typeface="Roboto"/>
                  <a:sym typeface="Roboto"/>
                </a:rPr>
                <a:t> https://www.tadawul.com.sa/wps/portal/tadawul/home/</a:t>
              </a:r>
            </a:p>
            <a:p>
              <a:pPr marL="0" lvl="0" indent="0" rtl="0">
                <a:spcBef>
                  <a:spcPts val="0"/>
                </a:spcBef>
                <a:spcAft>
                  <a:spcPts val="0"/>
                </a:spcAft>
                <a:buNone/>
              </a:pPr>
              <a:endParaRPr lang="en-US" sz="1200" dirty="0">
                <a:solidFill>
                  <a:schemeClr val="tx2"/>
                </a:solidFill>
                <a:latin typeface="Roboto" panose="020B0604020202020204" charset="0"/>
                <a:ea typeface="Roboto" panose="020B0604020202020204" charset="0"/>
                <a:cs typeface="Roboto"/>
                <a:sym typeface="Roboto"/>
              </a:endParaRPr>
            </a:p>
            <a:p>
              <a:pPr marL="0" lvl="0" indent="0" rtl="0">
                <a:spcBef>
                  <a:spcPts val="0"/>
                </a:spcBef>
                <a:spcAft>
                  <a:spcPts val="0"/>
                </a:spcAft>
                <a:buNone/>
              </a:pPr>
              <a:endParaRPr lang="en-US" sz="1200" dirty="0">
                <a:solidFill>
                  <a:schemeClr val="tx2"/>
                </a:solidFill>
                <a:latin typeface="Roboto" panose="020B0604020202020204" charset="0"/>
                <a:ea typeface="Roboto" panose="020B0604020202020204" charset="0"/>
                <a:cs typeface="Roboto"/>
                <a:sym typeface="Roboto"/>
              </a:endParaRPr>
            </a:p>
          </p:txBody>
        </p:sp>
        <p:sp>
          <p:nvSpPr>
            <p:cNvPr id="440" name="Google Shape;440;p22"/>
            <p:cNvSpPr/>
            <p:nvPr/>
          </p:nvSpPr>
          <p:spPr>
            <a:xfrm flipH="1">
              <a:off x="5605940" y="1476030"/>
              <a:ext cx="721800" cy="721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2"/>
            <p:cNvSpPr/>
            <p:nvPr/>
          </p:nvSpPr>
          <p:spPr>
            <a:xfrm rot="10800000">
              <a:off x="5520124" y="3695968"/>
              <a:ext cx="721800" cy="721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4" name="Google Shape;444;p22"/>
            <p:cNvCxnSpPr>
              <a:stCxn id="442" idx="2"/>
            </p:cNvCxnSpPr>
            <p:nvPr/>
          </p:nvCxnSpPr>
          <p:spPr>
            <a:xfrm rot="10800000" flipH="1">
              <a:off x="6241924" y="3514768"/>
              <a:ext cx="2063700" cy="542100"/>
            </a:xfrm>
            <a:prstGeom prst="bentConnector3">
              <a:avLst>
                <a:gd name="adj1" fmla="val 99959"/>
              </a:avLst>
            </a:prstGeom>
            <a:noFill/>
            <a:ln w="19050" cap="flat" cmpd="sng">
              <a:solidFill>
                <a:schemeClr val="accent3"/>
              </a:solidFill>
              <a:prstDash val="solid"/>
              <a:round/>
              <a:headEnd type="none" w="med" len="med"/>
              <a:tailEnd type="none" w="med" len="med"/>
            </a:ln>
          </p:spPr>
        </p:cxnSp>
        <p:cxnSp>
          <p:nvCxnSpPr>
            <p:cNvPr id="445" name="Google Shape;445;p22"/>
            <p:cNvCxnSpPr>
              <a:cxnSpLocks/>
            </p:cNvCxnSpPr>
            <p:nvPr/>
          </p:nvCxnSpPr>
          <p:spPr>
            <a:xfrm>
              <a:off x="6280356" y="1820646"/>
              <a:ext cx="442500" cy="420900"/>
            </a:xfrm>
            <a:prstGeom prst="bentConnector3">
              <a:avLst>
                <a:gd name="adj1" fmla="val 50000"/>
              </a:avLst>
            </a:prstGeom>
            <a:noFill/>
            <a:ln w="19050" cap="flat" cmpd="sng">
              <a:solidFill>
                <a:schemeClr val="lt2"/>
              </a:solidFill>
              <a:prstDash val="solid"/>
              <a:round/>
              <a:headEnd type="none" w="med" len="med"/>
              <a:tailEnd type="none" w="med" len="med"/>
            </a:ln>
          </p:spPr>
        </p:cxnSp>
        <p:grpSp>
          <p:nvGrpSpPr>
            <p:cNvPr id="447" name="Google Shape;447;p22"/>
            <p:cNvGrpSpPr/>
            <p:nvPr/>
          </p:nvGrpSpPr>
          <p:grpSpPr>
            <a:xfrm>
              <a:off x="7138957" y="2301458"/>
              <a:ext cx="1001684" cy="1001684"/>
              <a:chOff x="7138963" y="2268075"/>
              <a:chExt cx="1001684" cy="1001684"/>
            </a:xfrm>
          </p:grpSpPr>
          <p:sp>
            <p:nvSpPr>
              <p:cNvPr id="448" name="Google Shape;448;p22"/>
              <p:cNvSpPr/>
              <p:nvPr/>
            </p:nvSpPr>
            <p:spPr>
              <a:xfrm>
                <a:off x="7138963" y="2268075"/>
                <a:ext cx="1001684" cy="1001684"/>
              </a:xfrm>
              <a:custGeom>
                <a:avLst/>
                <a:gdLst/>
                <a:ahLst/>
                <a:cxnLst/>
                <a:rect l="l" t="t" r="r" b="b"/>
                <a:pathLst>
                  <a:path w="25790" h="25790" extrusionOk="0">
                    <a:moveTo>
                      <a:pt x="21206" y="1720"/>
                    </a:moveTo>
                    <a:lnTo>
                      <a:pt x="24070" y="4584"/>
                    </a:lnTo>
                    <a:lnTo>
                      <a:pt x="21709" y="4584"/>
                    </a:lnTo>
                    <a:cubicBezTo>
                      <a:pt x="21428" y="4584"/>
                      <a:pt x="21206" y="4356"/>
                      <a:pt x="21206" y="4081"/>
                    </a:cubicBezTo>
                    <a:lnTo>
                      <a:pt x="21206" y="1720"/>
                    </a:lnTo>
                    <a:close/>
                    <a:moveTo>
                      <a:pt x="6147" y="3048"/>
                    </a:moveTo>
                    <a:lnTo>
                      <a:pt x="6147" y="8168"/>
                    </a:lnTo>
                    <a:lnTo>
                      <a:pt x="1027" y="8168"/>
                    </a:lnTo>
                    <a:cubicBezTo>
                      <a:pt x="1269" y="5454"/>
                      <a:pt x="3434" y="3283"/>
                      <a:pt x="6147" y="3048"/>
                    </a:cubicBezTo>
                    <a:close/>
                    <a:moveTo>
                      <a:pt x="5742" y="1"/>
                    </a:moveTo>
                    <a:cubicBezTo>
                      <a:pt x="4905" y="1"/>
                      <a:pt x="4231" y="681"/>
                      <a:pt x="4231" y="1511"/>
                    </a:cubicBezTo>
                    <a:lnTo>
                      <a:pt x="4231" y="2472"/>
                    </a:lnTo>
                    <a:cubicBezTo>
                      <a:pt x="1753" y="3440"/>
                      <a:pt x="1" y="5853"/>
                      <a:pt x="1" y="8671"/>
                    </a:cubicBezTo>
                    <a:cubicBezTo>
                      <a:pt x="1" y="8946"/>
                      <a:pt x="223" y="9175"/>
                      <a:pt x="504" y="9175"/>
                    </a:cubicBezTo>
                    <a:lnTo>
                      <a:pt x="6651" y="9175"/>
                    </a:lnTo>
                    <a:cubicBezTo>
                      <a:pt x="6932" y="9175"/>
                      <a:pt x="7154" y="8946"/>
                      <a:pt x="7154" y="8671"/>
                    </a:cubicBezTo>
                    <a:lnTo>
                      <a:pt x="7154" y="2518"/>
                    </a:lnTo>
                    <a:cubicBezTo>
                      <a:pt x="7154" y="2244"/>
                      <a:pt x="6932" y="2015"/>
                      <a:pt x="6651" y="2015"/>
                    </a:cubicBezTo>
                    <a:cubicBezTo>
                      <a:pt x="6167" y="2015"/>
                      <a:pt x="5696" y="2067"/>
                      <a:pt x="5238" y="2165"/>
                    </a:cubicBezTo>
                    <a:lnTo>
                      <a:pt x="5238" y="1511"/>
                    </a:lnTo>
                    <a:cubicBezTo>
                      <a:pt x="5238" y="1237"/>
                      <a:pt x="5461" y="1008"/>
                      <a:pt x="5742" y="1008"/>
                    </a:cubicBezTo>
                    <a:lnTo>
                      <a:pt x="20199" y="1008"/>
                    </a:lnTo>
                    <a:lnTo>
                      <a:pt x="20199" y="4081"/>
                    </a:lnTo>
                    <a:cubicBezTo>
                      <a:pt x="20199" y="4911"/>
                      <a:pt x="20872" y="5591"/>
                      <a:pt x="21709" y="5591"/>
                    </a:cubicBezTo>
                    <a:lnTo>
                      <a:pt x="24783" y="5591"/>
                    </a:lnTo>
                    <a:lnTo>
                      <a:pt x="24783" y="24279"/>
                    </a:lnTo>
                    <a:cubicBezTo>
                      <a:pt x="24783" y="24560"/>
                      <a:pt x="24554" y="24783"/>
                      <a:pt x="24279" y="24783"/>
                    </a:cubicBezTo>
                    <a:lnTo>
                      <a:pt x="5742" y="24783"/>
                    </a:lnTo>
                    <a:cubicBezTo>
                      <a:pt x="5461" y="24783"/>
                      <a:pt x="5238" y="24560"/>
                      <a:pt x="5238" y="24279"/>
                    </a:cubicBezTo>
                    <a:lnTo>
                      <a:pt x="5238" y="19963"/>
                    </a:lnTo>
                    <a:cubicBezTo>
                      <a:pt x="5238" y="19689"/>
                      <a:pt x="5009" y="19460"/>
                      <a:pt x="4735" y="19460"/>
                    </a:cubicBezTo>
                    <a:cubicBezTo>
                      <a:pt x="4454" y="19460"/>
                      <a:pt x="4231" y="19689"/>
                      <a:pt x="4231" y="19963"/>
                    </a:cubicBezTo>
                    <a:lnTo>
                      <a:pt x="4231" y="24279"/>
                    </a:lnTo>
                    <a:cubicBezTo>
                      <a:pt x="4231" y="25116"/>
                      <a:pt x="4905" y="25789"/>
                      <a:pt x="5742" y="25789"/>
                    </a:cubicBezTo>
                    <a:lnTo>
                      <a:pt x="24279" y="25789"/>
                    </a:lnTo>
                    <a:cubicBezTo>
                      <a:pt x="25110" y="25789"/>
                      <a:pt x="25790" y="25116"/>
                      <a:pt x="25790" y="24279"/>
                    </a:cubicBezTo>
                    <a:lnTo>
                      <a:pt x="25790" y="5088"/>
                    </a:lnTo>
                    <a:cubicBezTo>
                      <a:pt x="25790" y="4951"/>
                      <a:pt x="25737" y="4826"/>
                      <a:pt x="25639" y="4728"/>
                    </a:cubicBezTo>
                    <a:lnTo>
                      <a:pt x="21056" y="145"/>
                    </a:lnTo>
                    <a:cubicBezTo>
                      <a:pt x="20964" y="53"/>
                      <a:pt x="20833" y="1"/>
                      <a:pt x="20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7303297" y="2952797"/>
                <a:ext cx="39151" cy="39151"/>
              </a:xfrm>
              <a:custGeom>
                <a:avLst/>
                <a:gdLst/>
                <a:ahLst/>
                <a:cxnLst/>
                <a:rect l="l" t="t" r="r" b="b"/>
                <a:pathLst>
                  <a:path w="1008" h="1008" extrusionOk="0">
                    <a:moveTo>
                      <a:pt x="504" y="0"/>
                    </a:moveTo>
                    <a:cubicBezTo>
                      <a:pt x="366" y="0"/>
                      <a:pt x="242" y="52"/>
                      <a:pt x="144" y="151"/>
                    </a:cubicBezTo>
                    <a:cubicBezTo>
                      <a:pt x="53" y="242"/>
                      <a:pt x="0" y="373"/>
                      <a:pt x="0" y="504"/>
                    </a:cubicBezTo>
                    <a:cubicBezTo>
                      <a:pt x="0" y="641"/>
                      <a:pt x="53" y="765"/>
                      <a:pt x="144" y="863"/>
                    </a:cubicBezTo>
                    <a:cubicBezTo>
                      <a:pt x="242" y="955"/>
                      <a:pt x="366" y="1007"/>
                      <a:pt x="504" y="1007"/>
                    </a:cubicBezTo>
                    <a:cubicBezTo>
                      <a:pt x="635" y="1007"/>
                      <a:pt x="765" y="955"/>
                      <a:pt x="857" y="863"/>
                    </a:cubicBezTo>
                    <a:cubicBezTo>
                      <a:pt x="955" y="765"/>
                      <a:pt x="1007" y="641"/>
                      <a:pt x="1007" y="504"/>
                    </a:cubicBezTo>
                    <a:cubicBezTo>
                      <a:pt x="1007" y="373"/>
                      <a:pt x="955" y="242"/>
                      <a:pt x="857" y="151"/>
                    </a:cubicBezTo>
                    <a:cubicBezTo>
                      <a:pt x="765" y="59"/>
                      <a:pt x="635" y="0"/>
                      <a:pt x="5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7208798" y="2416407"/>
                <a:ext cx="517116" cy="516844"/>
              </a:xfrm>
              <a:custGeom>
                <a:avLst/>
                <a:gdLst/>
                <a:ahLst/>
                <a:cxnLst/>
                <a:rect l="l" t="t" r="r" b="b"/>
                <a:pathLst>
                  <a:path w="13314" h="13307" extrusionOk="0">
                    <a:moveTo>
                      <a:pt x="7161" y="1033"/>
                    </a:moveTo>
                    <a:cubicBezTo>
                      <a:pt x="8344" y="1138"/>
                      <a:pt x="9417" y="1602"/>
                      <a:pt x="10280" y="2322"/>
                    </a:cubicBezTo>
                    <a:lnTo>
                      <a:pt x="7161" y="5441"/>
                    </a:lnTo>
                    <a:lnTo>
                      <a:pt x="7161" y="1033"/>
                    </a:lnTo>
                    <a:close/>
                    <a:moveTo>
                      <a:pt x="10986" y="3034"/>
                    </a:moveTo>
                    <a:cubicBezTo>
                      <a:pt x="11810" y="4015"/>
                      <a:pt x="12307" y="5277"/>
                      <a:pt x="12307" y="6657"/>
                    </a:cubicBezTo>
                    <a:cubicBezTo>
                      <a:pt x="12307" y="9769"/>
                      <a:pt x="9770" y="12300"/>
                      <a:pt x="6657" y="12300"/>
                    </a:cubicBezTo>
                    <a:cubicBezTo>
                      <a:pt x="3715" y="12300"/>
                      <a:pt x="1289" y="10037"/>
                      <a:pt x="1034" y="7160"/>
                    </a:cubicBezTo>
                    <a:lnTo>
                      <a:pt x="6657" y="7160"/>
                    </a:lnTo>
                    <a:cubicBezTo>
                      <a:pt x="6795" y="7160"/>
                      <a:pt x="6925" y="7101"/>
                      <a:pt x="7017" y="7010"/>
                    </a:cubicBezTo>
                    <a:lnTo>
                      <a:pt x="10986" y="3034"/>
                    </a:lnTo>
                    <a:close/>
                    <a:moveTo>
                      <a:pt x="6657" y="0"/>
                    </a:moveTo>
                    <a:cubicBezTo>
                      <a:pt x="6383" y="0"/>
                      <a:pt x="6154" y="229"/>
                      <a:pt x="6154" y="504"/>
                    </a:cubicBezTo>
                    <a:lnTo>
                      <a:pt x="6154" y="6153"/>
                    </a:lnTo>
                    <a:lnTo>
                      <a:pt x="511" y="6153"/>
                    </a:lnTo>
                    <a:cubicBezTo>
                      <a:pt x="230" y="6153"/>
                      <a:pt x="1" y="6376"/>
                      <a:pt x="1" y="6657"/>
                    </a:cubicBezTo>
                    <a:cubicBezTo>
                      <a:pt x="1" y="10325"/>
                      <a:pt x="2989" y="13307"/>
                      <a:pt x="6657" y="13307"/>
                    </a:cubicBezTo>
                    <a:cubicBezTo>
                      <a:pt x="10326" y="13307"/>
                      <a:pt x="13314" y="10325"/>
                      <a:pt x="13314" y="6657"/>
                    </a:cubicBezTo>
                    <a:cubicBezTo>
                      <a:pt x="13314" y="2989"/>
                      <a:pt x="10326" y="0"/>
                      <a:pt x="6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7439939" y="2885486"/>
                <a:ext cx="614876" cy="306059"/>
              </a:xfrm>
              <a:custGeom>
                <a:avLst/>
                <a:gdLst/>
                <a:ahLst/>
                <a:cxnLst/>
                <a:rect l="l" t="t" r="r" b="b"/>
                <a:pathLst>
                  <a:path w="15831" h="7880" extrusionOk="0">
                    <a:moveTo>
                      <a:pt x="14314" y="1007"/>
                    </a:moveTo>
                    <a:cubicBezTo>
                      <a:pt x="14595" y="1007"/>
                      <a:pt x="14817" y="1236"/>
                      <a:pt x="14817" y="1511"/>
                    </a:cubicBezTo>
                    <a:cubicBezTo>
                      <a:pt x="14817" y="1792"/>
                      <a:pt x="14595" y="2014"/>
                      <a:pt x="14314" y="2014"/>
                    </a:cubicBezTo>
                    <a:cubicBezTo>
                      <a:pt x="14039" y="2014"/>
                      <a:pt x="13810" y="1792"/>
                      <a:pt x="13810" y="1511"/>
                    </a:cubicBezTo>
                    <a:cubicBezTo>
                      <a:pt x="13810" y="1236"/>
                      <a:pt x="14039" y="1007"/>
                      <a:pt x="14314" y="1007"/>
                    </a:cubicBezTo>
                    <a:close/>
                    <a:moveTo>
                      <a:pt x="5382" y="2014"/>
                    </a:moveTo>
                    <a:cubicBezTo>
                      <a:pt x="5663" y="2014"/>
                      <a:pt x="5885" y="2243"/>
                      <a:pt x="5885" y="2518"/>
                    </a:cubicBezTo>
                    <a:cubicBezTo>
                      <a:pt x="5885" y="2799"/>
                      <a:pt x="5663" y="3028"/>
                      <a:pt x="5382" y="3028"/>
                    </a:cubicBezTo>
                    <a:cubicBezTo>
                      <a:pt x="5107" y="3028"/>
                      <a:pt x="4878" y="2799"/>
                      <a:pt x="4878" y="2518"/>
                    </a:cubicBezTo>
                    <a:cubicBezTo>
                      <a:pt x="4878" y="2243"/>
                      <a:pt x="5107" y="2014"/>
                      <a:pt x="5382" y="2014"/>
                    </a:cubicBezTo>
                    <a:close/>
                    <a:moveTo>
                      <a:pt x="9364" y="5859"/>
                    </a:moveTo>
                    <a:cubicBezTo>
                      <a:pt x="9638" y="5859"/>
                      <a:pt x="9867" y="6088"/>
                      <a:pt x="9867" y="6363"/>
                    </a:cubicBezTo>
                    <a:cubicBezTo>
                      <a:pt x="9867" y="6644"/>
                      <a:pt x="9638" y="6866"/>
                      <a:pt x="9364" y="6866"/>
                    </a:cubicBezTo>
                    <a:cubicBezTo>
                      <a:pt x="9083" y="6866"/>
                      <a:pt x="8860" y="6644"/>
                      <a:pt x="8860" y="6363"/>
                    </a:cubicBezTo>
                    <a:cubicBezTo>
                      <a:pt x="8860" y="6088"/>
                      <a:pt x="9083" y="5859"/>
                      <a:pt x="9364" y="5859"/>
                    </a:cubicBezTo>
                    <a:close/>
                    <a:moveTo>
                      <a:pt x="1511" y="5866"/>
                    </a:moveTo>
                    <a:cubicBezTo>
                      <a:pt x="1648" y="5866"/>
                      <a:pt x="1772" y="5918"/>
                      <a:pt x="1864" y="6003"/>
                    </a:cubicBezTo>
                    <a:cubicBezTo>
                      <a:pt x="1864" y="6003"/>
                      <a:pt x="1864" y="6009"/>
                      <a:pt x="1870" y="6009"/>
                    </a:cubicBezTo>
                    <a:cubicBezTo>
                      <a:pt x="1870" y="6009"/>
                      <a:pt x="1870" y="6016"/>
                      <a:pt x="1877" y="6016"/>
                    </a:cubicBezTo>
                    <a:cubicBezTo>
                      <a:pt x="1962" y="6108"/>
                      <a:pt x="2014" y="6232"/>
                      <a:pt x="2014" y="6369"/>
                    </a:cubicBezTo>
                    <a:cubicBezTo>
                      <a:pt x="2014" y="6644"/>
                      <a:pt x="1792" y="6873"/>
                      <a:pt x="1511" y="6873"/>
                    </a:cubicBezTo>
                    <a:cubicBezTo>
                      <a:pt x="1236" y="6873"/>
                      <a:pt x="1007" y="6644"/>
                      <a:pt x="1007" y="6369"/>
                    </a:cubicBezTo>
                    <a:cubicBezTo>
                      <a:pt x="1007" y="6088"/>
                      <a:pt x="1236" y="5866"/>
                      <a:pt x="1511" y="5866"/>
                    </a:cubicBezTo>
                    <a:close/>
                    <a:moveTo>
                      <a:pt x="14314" y="0"/>
                    </a:moveTo>
                    <a:cubicBezTo>
                      <a:pt x="13483" y="0"/>
                      <a:pt x="12803" y="680"/>
                      <a:pt x="12803" y="1511"/>
                    </a:cubicBezTo>
                    <a:cubicBezTo>
                      <a:pt x="12803" y="1720"/>
                      <a:pt x="12849" y="1923"/>
                      <a:pt x="12927" y="2099"/>
                    </a:cubicBezTo>
                    <a:lnTo>
                      <a:pt x="10024" y="5003"/>
                    </a:lnTo>
                    <a:cubicBezTo>
                      <a:pt x="9821" y="4904"/>
                      <a:pt x="9599" y="4852"/>
                      <a:pt x="9364" y="4852"/>
                    </a:cubicBezTo>
                    <a:cubicBezTo>
                      <a:pt x="9135" y="4852"/>
                      <a:pt x="8912" y="4904"/>
                      <a:pt x="8716" y="4996"/>
                    </a:cubicBezTo>
                    <a:lnTo>
                      <a:pt x="6787" y="3074"/>
                    </a:lnTo>
                    <a:cubicBezTo>
                      <a:pt x="6859" y="2897"/>
                      <a:pt x="6892" y="2714"/>
                      <a:pt x="6892" y="2518"/>
                    </a:cubicBezTo>
                    <a:cubicBezTo>
                      <a:pt x="6892" y="1687"/>
                      <a:pt x="6219" y="1007"/>
                      <a:pt x="5382" y="1007"/>
                    </a:cubicBezTo>
                    <a:cubicBezTo>
                      <a:pt x="4551" y="1007"/>
                      <a:pt x="3871" y="1687"/>
                      <a:pt x="3871" y="2518"/>
                    </a:cubicBezTo>
                    <a:cubicBezTo>
                      <a:pt x="3871" y="2747"/>
                      <a:pt x="3923" y="2962"/>
                      <a:pt x="4008" y="3152"/>
                    </a:cubicBezTo>
                    <a:lnTo>
                      <a:pt x="2165" y="5003"/>
                    </a:lnTo>
                    <a:cubicBezTo>
                      <a:pt x="1968" y="4904"/>
                      <a:pt x="1746" y="4852"/>
                      <a:pt x="1511" y="4852"/>
                    </a:cubicBezTo>
                    <a:cubicBezTo>
                      <a:pt x="680" y="4852"/>
                      <a:pt x="0" y="5532"/>
                      <a:pt x="0" y="6369"/>
                    </a:cubicBezTo>
                    <a:cubicBezTo>
                      <a:pt x="0" y="7200"/>
                      <a:pt x="680" y="7880"/>
                      <a:pt x="1511" y="7880"/>
                    </a:cubicBezTo>
                    <a:cubicBezTo>
                      <a:pt x="2348" y="7880"/>
                      <a:pt x="3021" y="7200"/>
                      <a:pt x="3021" y="6369"/>
                    </a:cubicBezTo>
                    <a:cubicBezTo>
                      <a:pt x="3021" y="6134"/>
                      <a:pt x="2969" y="5911"/>
                      <a:pt x="2877" y="5715"/>
                    </a:cubicBezTo>
                    <a:lnTo>
                      <a:pt x="4715" y="3878"/>
                    </a:lnTo>
                    <a:cubicBezTo>
                      <a:pt x="4917" y="3976"/>
                      <a:pt x="5140" y="4035"/>
                      <a:pt x="5382" y="4035"/>
                    </a:cubicBezTo>
                    <a:cubicBezTo>
                      <a:pt x="5656" y="4035"/>
                      <a:pt x="5911" y="3963"/>
                      <a:pt x="6127" y="3832"/>
                    </a:cubicBezTo>
                    <a:lnTo>
                      <a:pt x="8004" y="5709"/>
                    </a:lnTo>
                    <a:cubicBezTo>
                      <a:pt x="7906" y="5905"/>
                      <a:pt x="7853" y="6127"/>
                      <a:pt x="7853" y="6363"/>
                    </a:cubicBezTo>
                    <a:cubicBezTo>
                      <a:pt x="7853" y="7200"/>
                      <a:pt x="8527" y="7873"/>
                      <a:pt x="9364" y="7873"/>
                    </a:cubicBezTo>
                    <a:cubicBezTo>
                      <a:pt x="10194" y="7873"/>
                      <a:pt x="10874" y="7200"/>
                      <a:pt x="10874" y="6363"/>
                    </a:cubicBezTo>
                    <a:cubicBezTo>
                      <a:pt x="10874" y="6134"/>
                      <a:pt x="10822" y="5918"/>
                      <a:pt x="10730" y="5722"/>
                    </a:cubicBezTo>
                    <a:lnTo>
                      <a:pt x="13607" y="2845"/>
                    </a:lnTo>
                    <a:cubicBezTo>
                      <a:pt x="13817" y="2962"/>
                      <a:pt x="14059" y="3028"/>
                      <a:pt x="14314" y="3028"/>
                    </a:cubicBezTo>
                    <a:cubicBezTo>
                      <a:pt x="15150" y="3028"/>
                      <a:pt x="15824" y="2348"/>
                      <a:pt x="15824" y="1511"/>
                    </a:cubicBezTo>
                    <a:cubicBezTo>
                      <a:pt x="15831" y="680"/>
                      <a:pt x="15150" y="0"/>
                      <a:pt x="143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7775405" y="2727754"/>
                <a:ext cx="142271" cy="39151"/>
              </a:xfrm>
              <a:custGeom>
                <a:avLst/>
                <a:gdLst/>
                <a:ahLst/>
                <a:cxnLst/>
                <a:rect l="l" t="t" r="r" b="b"/>
                <a:pathLst>
                  <a:path w="3663" h="1008" extrusionOk="0">
                    <a:moveTo>
                      <a:pt x="504" y="1"/>
                    </a:moveTo>
                    <a:cubicBezTo>
                      <a:pt x="223" y="1"/>
                      <a:pt x="1" y="230"/>
                      <a:pt x="1" y="504"/>
                    </a:cubicBezTo>
                    <a:cubicBezTo>
                      <a:pt x="1" y="785"/>
                      <a:pt x="223" y="1008"/>
                      <a:pt x="504" y="1008"/>
                    </a:cubicBezTo>
                    <a:lnTo>
                      <a:pt x="3159" y="1008"/>
                    </a:lnTo>
                    <a:cubicBezTo>
                      <a:pt x="3440" y="1008"/>
                      <a:pt x="3663" y="785"/>
                      <a:pt x="3663" y="504"/>
                    </a:cubicBezTo>
                    <a:cubicBezTo>
                      <a:pt x="3663" y="230"/>
                      <a:pt x="3440" y="1"/>
                      <a:pt x="3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7967666" y="2727754"/>
                <a:ext cx="39151" cy="39151"/>
              </a:xfrm>
              <a:custGeom>
                <a:avLst/>
                <a:gdLst/>
                <a:ahLst/>
                <a:cxnLst/>
                <a:rect l="l" t="t" r="r" b="b"/>
                <a:pathLst>
                  <a:path w="1008" h="1008" extrusionOk="0">
                    <a:moveTo>
                      <a:pt x="504" y="1"/>
                    </a:moveTo>
                    <a:cubicBezTo>
                      <a:pt x="373" y="1"/>
                      <a:pt x="243" y="60"/>
                      <a:pt x="151" y="151"/>
                    </a:cubicBezTo>
                    <a:cubicBezTo>
                      <a:pt x="53" y="243"/>
                      <a:pt x="1" y="374"/>
                      <a:pt x="1" y="504"/>
                    </a:cubicBezTo>
                    <a:cubicBezTo>
                      <a:pt x="1" y="642"/>
                      <a:pt x="53" y="766"/>
                      <a:pt x="151" y="864"/>
                    </a:cubicBezTo>
                    <a:cubicBezTo>
                      <a:pt x="243" y="955"/>
                      <a:pt x="373" y="1008"/>
                      <a:pt x="504" y="1008"/>
                    </a:cubicBezTo>
                    <a:cubicBezTo>
                      <a:pt x="635" y="1008"/>
                      <a:pt x="766" y="955"/>
                      <a:pt x="864" y="864"/>
                    </a:cubicBezTo>
                    <a:cubicBezTo>
                      <a:pt x="955" y="766"/>
                      <a:pt x="1008" y="642"/>
                      <a:pt x="1008" y="504"/>
                    </a:cubicBezTo>
                    <a:cubicBezTo>
                      <a:pt x="1008" y="374"/>
                      <a:pt x="955" y="243"/>
                      <a:pt x="864" y="151"/>
                    </a:cubicBezTo>
                    <a:cubicBezTo>
                      <a:pt x="766" y="60"/>
                      <a:pt x="635" y="1"/>
                      <a:pt x="5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7775405" y="2540076"/>
                <a:ext cx="278133" cy="39151"/>
              </a:xfrm>
              <a:custGeom>
                <a:avLst/>
                <a:gdLst/>
                <a:ahLst/>
                <a:cxnLst/>
                <a:rect l="l" t="t" r="r" b="b"/>
                <a:pathLst>
                  <a:path w="7161" h="1008" extrusionOk="0">
                    <a:moveTo>
                      <a:pt x="504" y="1"/>
                    </a:moveTo>
                    <a:cubicBezTo>
                      <a:pt x="223" y="1"/>
                      <a:pt x="1" y="223"/>
                      <a:pt x="1" y="504"/>
                    </a:cubicBezTo>
                    <a:cubicBezTo>
                      <a:pt x="1" y="779"/>
                      <a:pt x="223" y="1008"/>
                      <a:pt x="504" y="1008"/>
                    </a:cubicBezTo>
                    <a:lnTo>
                      <a:pt x="6657" y="1008"/>
                    </a:lnTo>
                    <a:cubicBezTo>
                      <a:pt x="6932" y="1008"/>
                      <a:pt x="7161" y="779"/>
                      <a:pt x="7161" y="504"/>
                    </a:cubicBezTo>
                    <a:cubicBezTo>
                      <a:pt x="7161" y="223"/>
                      <a:pt x="6932" y="1"/>
                      <a:pt x="6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7775405" y="2634070"/>
                <a:ext cx="278133" cy="39112"/>
              </a:xfrm>
              <a:custGeom>
                <a:avLst/>
                <a:gdLst/>
                <a:ahLst/>
                <a:cxnLst/>
                <a:rect l="l" t="t" r="r" b="b"/>
                <a:pathLst>
                  <a:path w="7161" h="1007" extrusionOk="0">
                    <a:moveTo>
                      <a:pt x="504" y="0"/>
                    </a:moveTo>
                    <a:cubicBezTo>
                      <a:pt x="223" y="0"/>
                      <a:pt x="1" y="222"/>
                      <a:pt x="1" y="504"/>
                    </a:cubicBezTo>
                    <a:cubicBezTo>
                      <a:pt x="1" y="778"/>
                      <a:pt x="223" y="1007"/>
                      <a:pt x="504" y="1007"/>
                    </a:cubicBezTo>
                    <a:lnTo>
                      <a:pt x="6657" y="1007"/>
                    </a:lnTo>
                    <a:cubicBezTo>
                      <a:pt x="6932" y="1007"/>
                      <a:pt x="7161" y="778"/>
                      <a:pt x="7161" y="504"/>
                    </a:cubicBezTo>
                    <a:cubicBezTo>
                      <a:pt x="7161" y="222"/>
                      <a:pt x="6932" y="0"/>
                      <a:pt x="6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22"/>
            <p:cNvSpPr/>
            <p:nvPr/>
          </p:nvSpPr>
          <p:spPr>
            <a:xfrm>
              <a:off x="6592800" y="1744550"/>
              <a:ext cx="2094000" cy="2094000"/>
            </a:xfrm>
            <a:prstGeom prst="blockArc">
              <a:avLst>
                <a:gd name="adj1" fmla="val 13113433"/>
                <a:gd name="adj2" fmla="val 18585592"/>
                <a:gd name="adj3" fmla="val 63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rot="-8624452">
              <a:off x="6593008" y="1744643"/>
              <a:ext cx="2093879" cy="2093879"/>
            </a:xfrm>
            <a:prstGeom prst="blockArc">
              <a:avLst>
                <a:gd name="adj1" fmla="val 16260886"/>
                <a:gd name="adj2" fmla="val 18585592"/>
                <a:gd name="adj3" fmla="val 63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2"/>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rPr>
              <a:t>Data Set </a:t>
            </a:r>
            <a:r>
              <a:rPr lang="en-US" sz="2800" dirty="0">
                <a:solidFill>
                  <a:schemeClr val="tx2"/>
                </a:solidFill>
              </a:rPr>
              <a:t>Description</a:t>
            </a:r>
            <a:endParaRPr sz="2600" b="0" dirty="0">
              <a:solidFill>
                <a:schemeClr val="tx2"/>
              </a:solidFill>
              <a:latin typeface="Fira Sans Extra Condensed Medium"/>
              <a:ea typeface="Fira Sans Extra Condensed Medium"/>
              <a:cs typeface="Fira Sans Extra Condensed Medium"/>
              <a:sym typeface="Fira Sans Extra Condensed Medium"/>
            </a:endParaRPr>
          </a:p>
        </p:txBody>
      </p:sp>
      <p:grpSp>
        <p:nvGrpSpPr>
          <p:cNvPr id="464" name="Google Shape;464;p22"/>
          <p:cNvGrpSpPr/>
          <p:nvPr/>
        </p:nvGrpSpPr>
        <p:grpSpPr>
          <a:xfrm>
            <a:off x="5683188" y="3908652"/>
            <a:ext cx="395683" cy="309105"/>
            <a:chOff x="7443350" y="4446102"/>
            <a:chExt cx="395683" cy="309105"/>
          </a:xfrm>
        </p:grpSpPr>
        <p:sp>
          <p:nvSpPr>
            <p:cNvPr id="465" name="Google Shape;465;p22"/>
            <p:cNvSpPr/>
            <p:nvPr/>
          </p:nvSpPr>
          <p:spPr>
            <a:xfrm>
              <a:off x="7624232" y="4446102"/>
              <a:ext cx="15465" cy="15465"/>
            </a:xfrm>
            <a:custGeom>
              <a:avLst/>
              <a:gdLst/>
              <a:ahLst/>
              <a:cxnLst/>
              <a:rect l="l" t="t" r="r" b="b"/>
              <a:pathLst>
                <a:path w="1008" h="1008" extrusionOk="0">
                  <a:moveTo>
                    <a:pt x="504" y="0"/>
                  </a:moveTo>
                  <a:cubicBezTo>
                    <a:pt x="373" y="0"/>
                    <a:pt x="242" y="53"/>
                    <a:pt x="144" y="144"/>
                  </a:cubicBezTo>
                  <a:cubicBezTo>
                    <a:pt x="52" y="242"/>
                    <a:pt x="0" y="373"/>
                    <a:pt x="0" y="504"/>
                  </a:cubicBezTo>
                  <a:cubicBezTo>
                    <a:pt x="0" y="635"/>
                    <a:pt x="52" y="765"/>
                    <a:pt x="144" y="857"/>
                  </a:cubicBezTo>
                  <a:cubicBezTo>
                    <a:pt x="242" y="955"/>
                    <a:pt x="373" y="1007"/>
                    <a:pt x="504" y="1007"/>
                  </a:cubicBezTo>
                  <a:cubicBezTo>
                    <a:pt x="634" y="1007"/>
                    <a:pt x="765" y="955"/>
                    <a:pt x="857" y="857"/>
                  </a:cubicBezTo>
                  <a:cubicBezTo>
                    <a:pt x="955" y="765"/>
                    <a:pt x="1007" y="635"/>
                    <a:pt x="1007" y="504"/>
                  </a:cubicBezTo>
                  <a:cubicBezTo>
                    <a:pt x="1007" y="373"/>
                    <a:pt x="955" y="242"/>
                    <a:pt x="857" y="144"/>
                  </a:cubicBezTo>
                  <a:cubicBezTo>
                    <a:pt x="765" y="53"/>
                    <a:pt x="63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7443350" y="4446102"/>
              <a:ext cx="395683" cy="309105"/>
            </a:xfrm>
            <a:custGeom>
              <a:avLst/>
              <a:gdLst/>
              <a:ahLst/>
              <a:cxnLst/>
              <a:rect l="l" t="t" r="r" b="b"/>
              <a:pathLst>
                <a:path w="25790" h="20147" extrusionOk="0">
                  <a:moveTo>
                    <a:pt x="5742" y="10181"/>
                  </a:moveTo>
                  <a:lnTo>
                    <a:pt x="5742" y="16419"/>
                  </a:lnTo>
                  <a:lnTo>
                    <a:pt x="2315" y="16419"/>
                  </a:lnTo>
                  <a:lnTo>
                    <a:pt x="2315" y="13608"/>
                  </a:lnTo>
                  <a:lnTo>
                    <a:pt x="5742" y="10181"/>
                  </a:lnTo>
                  <a:close/>
                  <a:moveTo>
                    <a:pt x="6749" y="10136"/>
                  </a:moveTo>
                  <a:lnTo>
                    <a:pt x="10175" y="13562"/>
                  </a:lnTo>
                  <a:lnTo>
                    <a:pt x="10175" y="16419"/>
                  </a:lnTo>
                  <a:lnTo>
                    <a:pt x="6749" y="16419"/>
                  </a:lnTo>
                  <a:lnTo>
                    <a:pt x="6749" y="10136"/>
                  </a:lnTo>
                  <a:close/>
                  <a:moveTo>
                    <a:pt x="14608" y="11469"/>
                  </a:moveTo>
                  <a:lnTo>
                    <a:pt x="14608" y="16419"/>
                  </a:lnTo>
                  <a:lnTo>
                    <a:pt x="11182" y="16419"/>
                  </a:lnTo>
                  <a:lnTo>
                    <a:pt x="11182" y="13640"/>
                  </a:lnTo>
                  <a:lnTo>
                    <a:pt x="14608" y="11469"/>
                  </a:lnTo>
                  <a:close/>
                  <a:moveTo>
                    <a:pt x="19042" y="8664"/>
                  </a:moveTo>
                  <a:lnTo>
                    <a:pt x="19042" y="16419"/>
                  </a:lnTo>
                  <a:lnTo>
                    <a:pt x="15615" y="16419"/>
                  </a:lnTo>
                  <a:lnTo>
                    <a:pt x="15615" y="10835"/>
                  </a:lnTo>
                  <a:lnTo>
                    <a:pt x="19042" y="8664"/>
                  </a:lnTo>
                  <a:close/>
                  <a:moveTo>
                    <a:pt x="23475" y="5853"/>
                  </a:moveTo>
                  <a:lnTo>
                    <a:pt x="23475" y="16419"/>
                  </a:lnTo>
                  <a:lnTo>
                    <a:pt x="20049" y="16419"/>
                  </a:lnTo>
                  <a:lnTo>
                    <a:pt x="20049" y="8023"/>
                  </a:lnTo>
                  <a:lnTo>
                    <a:pt x="23475" y="5853"/>
                  </a:lnTo>
                  <a:close/>
                  <a:moveTo>
                    <a:pt x="24783" y="17426"/>
                  </a:moveTo>
                  <a:lnTo>
                    <a:pt x="24783" y="17583"/>
                  </a:lnTo>
                  <a:cubicBezTo>
                    <a:pt x="24783" y="18440"/>
                    <a:pt x="24083" y="19139"/>
                    <a:pt x="23226" y="19139"/>
                  </a:cubicBezTo>
                  <a:lnTo>
                    <a:pt x="2570" y="19139"/>
                  </a:lnTo>
                  <a:cubicBezTo>
                    <a:pt x="1707" y="19139"/>
                    <a:pt x="1008" y="18440"/>
                    <a:pt x="1008" y="17583"/>
                  </a:cubicBezTo>
                  <a:lnTo>
                    <a:pt x="1008" y="17426"/>
                  </a:lnTo>
                  <a:close/>
                  <a:moveTo>
                    <a:pt x="4029" y="0"/>
                  </a:moveTo>
                  <a:cubicBezTo>
                    <a:pt x="2531" y="0"/>
                    <a:pt x="1308" y="1223"/>
                    <a:pt x="1308" y="2721"/>
                  </a:cubicBezTo>
                  <a:lnTo>
                    <a:pt x="1308" y="8965"/>
                  </a:lnTo>
                  <a:lnTo>
                    <a:pt x="1308" y="13398"/>
                  </a:lnTo>
                  <a:lnTo>
                    <a:pt x="1308" y="16419"/>
                  </a:lnTo>
                  <a:lnTo>
                    <a:pt x="504" y="16419"/>
                  </a:lnTo>
                  <a:cubicBezTo>
                    <a:pt x="230" y="16419"/>
                    <a:pt x="1" y="16648"/>
                    <a:pt x="1" y="16923"/>
                  </a:cubicBezTo>
                  <a:lnTo>
                    <a:pt x="1" y="17583"/>
                  </a:lnTo>
                  <a:cubicBezTo>
                    <a:pt x="1" y="18995"/>
                    <a:pt x="1152" y="20146"/>
                    <a:pt x="2570" y="20146"/>
                  </a:cubicBezTo>
                  <a:lnTo>
                    <a:pt x="23226" y="20146"/>
                  </a:lnTo>
                  <a:cubicBezTo>
                    <a:pt x="24639" y="20146"/>
                    <a:pt x="25790" y="18995"/>
                    <a:pt x="25790" y="17583"/>
                  </a:cubicBezTo>
                  <a:lnTo>
                    <a:pt x="25790" y="16923"/>
                  </a:lnTo>
                  <a:cubicBezTo>
                    <a:pt x="25790" y="16648"/>
                    <a:pt x="25567" y="16419"/>
                    <a:pt x="25286" y="16419"/>
                  </a:cubicBezTo>
                  <a:lnTo>
                    <a:pt x="24482" y="16419"/>
                  </a:lnTo>
                  <a:lnTo>
                    <a:pt x="24482" y="2721"/>
                  </a:lnTo>
                  <a:cubicBezTo>
                    <a:pt x="24482" y="1217"/>
                    <a:pt x="23266" y="0"/>
                    <a:pt x="21762" y="0"/>
                  </a:cubicBezTo>
                  <a:lnTo>
                    <a:pt x="14406" y="0"/>
                  </a:lnTo>
                  <a:cubicBezTo>
                    <a:pt x="14131" y="0"/>
                    <a:pt x="13902" y="223"/>
                    <a:pt x="13902" y="504"/>
                  </a:cubicBezTo>
                  <a:cubicBezTo>
                    <a:pt x="13902" y="779"/>
                    <a:pt x="14131" y="1007"/>
                    <a:pt x="14406" y="1007"/>
                  </a:cubicBezTo>
                  <a:lnTo>
                    <a:pt x="21762" y="1007"/>
                  </a:lnTo>
                  <a:cubicBezTo>
                    <a:pt x="22710" y="1007"/>
                    <a:pt x="23475" y="1772"/>
                    <a:pt x="23475" y="2721"/>
                  </a:cubicBezTo>
                  <a:lnTo>
                    <a:pt x="23475" y="4663"/>
                  </a:lnTo>
                  <a:lnTo>
                    <a:pt x="10764" y="12718"/>
                  </a:lnTo>
                  <a:lnTo>
                    <a:pt x="6624" y="8586"/>
                  </a:lnTo>
                  <a:cubicBezTo>
                    <a:pt x="6533" y="8488"/>
                    <a:pt x="6402" y="8435"/>
                    <a:pt x="6271" y="8435"/>
                  </a:cubicBezTo>
                  <a:cubicBezTo>
                    <a:pt x="6141" y="8435"/>
                    <a:pt x="6010" y="8488"/>
                    <a:pt x="5918" y="8586"/>
                  </a:cubicBezTo>
                  <a:lnTo>
                    <a:pt x="2315" y="12182"/>
                  </a:lnTo>
                  <a:lnTo>
                    <a:pt x="2315" y="9174"/>
                  </a:lnTo>
                  <a:lnTo>
                    <a:pt x="6271" y="5218"/>
                  </a:lnTo>
                  <a:lnTo>
                    <a:pt x="10332" y="9279"/>
                  </a:lnTo>
                  <a:cubicBezTo>
                    <a:pt x="10431" y="9378"/>
                    <a:pt x="10561" y="9428"/>
                    <a:pt x="10692" y="9428"/>
                  </a:cubicBezTo>
                  <a:cubicBezTo>
                    <a:pt x="10785" y="9428"/>
                    <a:pt x="10878" y="9403"/>
                    <a:pt x="10960" y="9351"/>
                  </a:cubicBezTo>
                  <a:lnTo>
                    <a:pt x="18845" y="4355"/>
                  </a:lnTo>
                  <a:cubicBezTo>
                    <a:pt x="18872" y="4571"/>
                    <a:pt x="19035" y="4754"/>
                    <a:pt x="19257" y="4793"/>
                  </a:cubicBezTo>
                  <a:cubicBezTo>
                    <a:pt x="19290" y="4793"/>
                    <a:pt x="19316" y="4800"/>
                    <a:pt x="19342" y="4800"/>
                  </a:cubicBezTo>
                  <a:cubicBezTo>
                    <a:pt x="19584" y="4800"/>
                    <a:pt x="19800" y="4623"/>
                    <a:pt x="19839" y="4381"/>
                  </a:cubicBezTo>
                  <a:lnTo>
                    <a:pt x="20042" y="3218"/>
                  </a:lnTo>
                  <a:cubicBezTo>
                    <a:pt x="20068" y="3074"/>
                    <a:pt x="20029" y="2923"/>
                    <a:pt x="19931" y="2806"/>
                  </a:cubicBezTo>
                  <a:cubicBezTo>
                    <a:pt x="19839" y="2694"/>
                    <a:pt x="19695" y="2629"/>
                    <a:pt x="19545" y="2629"/>
                  </a:cubicBezTo>
                  <a:lnTo>
                    <a:pt x="18420" y="2629"/>
                  </a:lnTo>
                  <a:cubicBezTo>
                    <a:pt x="18146" y="2629"/>
                    <a:pt x="17917" y="2851"/>
                    <a:pt x="17917" y="3133"/>
                  </a:cubicBezTo>
                  <a:cubicBezTo>
                    <a:pt x="17917" y="3322"/>
                    <a:pt x="18028" y="3492"/>
                    <a:pt x="18185" y="3577"/>
                  </a:cubicBezTo>
                  <a:lnTo>
                    <a:pt x="10764" y="8285"/>
                  </a:lnTo>
                  <a:lnTo>
                    <a:pt x="6624" y="4153"/>
                  </a:lnTo>
                  <a:cubicBezTo>
                    <a:pt x="6533" y="4054"/>
                    <a:pt x="6402" y="4002"/>
                    <a:pt x="6271" y="4002"/>
                  </a:cubicBezTo>
                  <a:cubicBezTo>
                    <a:pt x="6141" y="4002"/>
                    <a:pt x="6010" y="4054"/>
                    <a:pt x="5918" y="4153"/>
                  </a:cubicBezTo>
                  <a:lnTo>
                    <a:pt x="2315" y="7749"/>
                  </a:lnTo>
                  <a:lnTo>
                    <a:pt x="2315" y="2721"/>
                  </a:lnTo>
                  <a:cubicBezTo>
                    <a:pt x="2315" y="1772"/>
                    <a:pt x="3087" y="1007"/>
                    <a:pt x="4029" y="1007"/>
                  </a:cubicBezTo>
                  <a:lnTo>
                    <a:pt x="10025" y="1007"/>
                  </a:lnTo>
                  <a:cubicBezTo>
                    <a:pt x="10306" y="1007"/>
                    <a:pt x="10528" y="785"/>
                    <a:pt x="10528" y="504"/>
                  </a:cubicBezTo>
                  <a:cubicBezTo>
                    <a:pt x="10528" y="223"/>
                    <a:pt x="10306" y="0"/>
                    <a:pt x="10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2"/>
          <p:cNvGrpSpPr/>
          <p:nvPr/>
        </p:nvGrpSpPr>
        <p:grpSpPr>
          <a:xfrm>
            <a:off x="5683133" y="3030500"/>
            <a:ext cx="395783" cy="377226"/>
            <a:chOff x="7937845" y="4412050"/>
            <a:chExt cx="395783" cy="377226"/>
          </a:xfrm>
        </p:grpSpPr>
        <p:sp>
          <p:nvSpPr>
            <p:cNvPr id="468" name="Google Shape;468;p22"/>
            <p:cNvSpPr/>
            <p:nvPr/>
          </p:nvSpPr>
          <p:spPr>
            <a:xfrm>
              <a:off x="8145606" y="4412050"/>
              <a:ext cx="188022" cy="310011"/>
            </a:xfrm>
            <a:custGeom>
              <a:avLst/>
              <a:gdLst/>
              <a:ahLst/>
              <a:cxnLst/>
              <a:rect l="l" t="t" r="r" b="b"/>
              <a:pathLst>
                <a:path w="12255" h="20206" extrusionOk="0">
                  <a:moveTo>
                    <a:pt x="1008" y="1021"/>
                  </a:moveTo>
                  <a:cubicBezTo>
                    <a:pt x="1916" y="1060"/>
                    <a:pt x="2793" y="1217"/>
                    <a:pt x="3623" y="1472"/>
                  </a:cubicBezTo>
                  <a:lnTo>
                    <a:pt x="1008" y="4088"/>
                  </a:lnTo>
                  <a:lnTo>
                    <a:pt x="1008" y="1021"/>
                  </a:lnTo>
                  <a:close/>
                  <a:moveTo>
                    <a:pt x="4669" y="1851"/>
                  </a:moveTo>
                  <a:cubicBezTo>
                    <a:pt x="5192" y="2074"/>
                    <a:pt x="5696" y="2335"/>
                    <a:pt x="6173" y="2629"/>
                  </a:cubicBezTo>
                  <a:lnTo>
                    <a:pt x="1008" y="7795"/>
                  </a:lnTo>
                  <a:lnTo>
                    <a:pt x="1008" y="5513"/>
                  </a:lnTo>
                  <a:cubicBezTo>
                    <a:pt x="1014" y="5506"/>
                    <a:pt x="1021" y="5500"/>
                    <a:pt x="1027" y="5493"/>
                  </a:cubicBezTo>
                  <a:lnTo>
                    <a:pt x="4669" y="1851"/>
                  </a:lnTo>
                  <a:close/>
                  <a:moveTo>
                    <a:pt x="7010" y="3211"/>
                  </a:moveTo>
                  <a:cubicBezTo>
                    <a:pt x="7442" y="3538"/>
                    <a:pt x="7847" y="3898"/>
                    <a:pt x="8220" y="4284"/>
                  </a:cubicBezTo>
                  <a:lnTo>
                    <a:pt x="3551" y="8952"/>
                  </a:lnTo>
                  <a:cubicBezTo>
                    <a:pt x="3355" y="9149"/>
                    <a:pt x="3355" y="9469"/>
                    <a:pt x="3551" y="9665"/>
                  </a:cubicBezTo>
                  <a:cubicBezTo>
                    <a:pt x="3649" y="9763"/>
                    <a:pt x="3780" y="9816"/>
                    <a:pt x="3911" y="9816"/>
                  </a:cubicBezTo>
                  <a:cubicBezTo>
                    <a:pt x="4035" y="9816"/>
                    <a:pt x="4166" y="9763"/>
                    <a:pt x="4264" y="9665"/>
                  </a:cubicBezTo>
                  <a:lnTo>
                    <a:pt x="8887" y="5042"/>
                  </a:lnTo>
                  <a:cubicBezTo>
                    <a:pt x="9227" y="5467"/>
                    <a:pt x="9541" y="5918"/>
                    <a:pt x="9815" y="6396"/>
                  </a:cubicBezTo>
                  <a:lnTo>
                    <a:pt x="2838" y="13373"/>
                  </a:lnTo>
                  <a:lnTo>
                    <a:pt x="1008" y="11542"/>
                  </a:lnTo>
                  <a:lnTo>
                    <a:pt x="1008" y="9220"/>
                  </a:lnTo>
                  <a:lnTo>
                    <a:pt x="7010" y="3211"/>
                  </a:lnTo>
                  <a:close/>
                  <a:moveTo>
                    <a:pt x="10293" y="7337"/>
                  </a:moveTo>
                  <a:cubicBezTo>
                    <a:pt x="10541" y="7880"/>
                    <a:pt x="10737" y="8442"/>
                    <a:pt x="10894" y="9018"/>
                  </a:cubicBezTo>
                  <a:lnTo>
                    <a:pt x="4689" y="15223"/>
                  </a:lnTo>
                  <a:lnTo>
                    <a:pt x="3551" y="14085"/>
                  </a:lnTo>
                  <a:lnTo>
                    <a:pt x="10293" y="7337"/>
                  </a:lnTo>
                  <a:close/>
                  <a:moveTo>
                    <a:pt x="11136" y="10201"/>
                  </a:moveTo>
                  <a:cubicBezTo>
                    <a:pt x="11208" y="10711"/>
                    <a:pt x="11247" y="11228"/>
                    <a:pt x="11247" y="11751"/>
                  </a:cubicBezTo>
                  <a:cubicBezTo>
                    <a:pt x="11247" y="11967"/>
                    <a:pt x="11241" y="12176"/>
                    <a:pt x="11228" y="12392"/>
                  </a:cubicBezTo>
                  <a:cubicBezTo>
                    <a:pt x="11221" y="12398"/>
                    <a:pt x="11215" y="12405"/>
                    <a:pt x="11208" y="12405"/>
                  </a:cubicBezTo>
                  <a:lnTo>
                    <a:pt x="6539" y="17074"/>
                  </a:lnTo>
                  <a:lnTo>
                    <a:pt x="5402" y="15936"/>
                  </a:lnTo>
                  <a:lnTo>
                    <a:pt x="11136" y="10201"/>
                  </a:lnTo>
                  <a:close/>
                  <a:moveTo>
                    <a:pt x="10999" y="14040"/>
                  </a:moveTo>
                  <a:lnTo>
                    <a:pt x="10999" y="14040"/>
                  </a:lnTo>
                  <a:cubicBezTo>
                    <a:pt x="10606" y="15877"/>
                    <a:pt x="9737" y="17570"/>
                    <a:pt x="8449" y="18983"/>
                  </a:cubicBezTo>
                  <a:lnTo>
                    <a:pt x="7252" y="17786"/>
                  </a:lnTo>
                  <a:lnTo>
                    <a:pt x="10999" y="14040"/>
                  </a:lnTo>
                  <a:close/>
                  <a:moveTo>
                    <a:pt x="504" y="1"/>
                  </a:moveTo>
                  <a:cubicBezTo>
                    <a:pt x="223" y="1"/>
                    <a:pt x="1" y="230"/>
                    <a:pt x="1" y="504"/>
                  </a:cubicBezTo>
                  <a:lnTo>
                    <a:pt x="1" y="11751"/>
                  </a:lnTo>
                  <a:cubicBezTo>
                    <a:pt x="1" y="11882"/>
                    <a:pt x="53" y="12013"/>
                    <a:pt x="144" y="12104"/>
                  </a:cubicBezTo>
                  <a:lnTo>
                    <a:pt x="8102" y="20055"/>
                  </a:lnTo>
                  <a:cubicBezTo>
                    <a:pt x="8200" y="20160"/>
                    <a:pt x="8324" y="20206"/>
                    <a:pt x="8455" y="20206"/>
                  </a:cubicBezTo>
                  <a:cubicBezTo>
                    <a:pt x="8586" y="20206"/>
                    <a:pt x="8710" y="20160"/>
                    <a:pt x="8808" y="20055"/>
                  </a:cubicBezTo>
                  <a:cubicBezTo>
                    <a:pt x="11032" y="17839"/>
                    <a:pt x="12254" y="14890"/>
                    <a:pt x="12254" y="11751"/>
                  </a:cubicBezTo>
                  <a:cubicBezTo>
                    <a:pt x="12254" y="8612"/>
                    <a:pt x="11032" y="5663"/>
                    <a:pt x="8808" y="3440"/>
                  </a:cubicBezTo>
                  <a:cubicBezTo>
                    <a:pt x="6592" y="1224"/>
                    <a:pt x="3643"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7937845" y="4428711"/>
              <a:ext cx="310808" cy="360564"/>
            </a:xfrm>
            <a:custGeom>
              <a:avLst/>
              <a:gdLst/>
              <a:ahLst/>
              <a:cxnLst/>
              <a:rect l="l" t="t" r="r" b="b"/>
              <a:pathLst>
                <a:path w="20258" h="23501" extrusionOk="0">
                  <a:moveTo>
                    <a:pt x="12647" y="13359"/>
                  </a:moveTo>
                  <a:lnTo>
                    <a:pt x="18983" y="19695"/>
                  </a:lnTo>
                  <a:cubicBezTo>
                    <a:pt x="17741" y="20826"/>
                    <a:pt x="16282" y="21637"/>
                    <a:pt x="14693" y="22082"/>
                  </a:cubicBezTo>
                  <a:lnTo>
                    <a:pt x="12647" y="13359"/>
                  </a:lnTo>
                  <a:close/>
                  <a:moveTo>
                    <a:pt x="11248" y="1020"/>
                  </a:moveTo>
                  <a:lnTo>
                    <a:pt x="11248" y="11750"/>
                  </a:lnTo>
                  <a:cubicBezTo>
                    <a:pt x="11248" y="11790"/>
                    <a:pt x="11254" y="11829"/>
                    <a:pt x="11261" y="11862"/>
                  </a:cubicBezTo>
                  <a:lnTo>
                    <a:pt x="13713" y="22310"/>
                  </a:lnTo>
                  <a:cubicBezTo>
                    <a:pt x="13072" y="22428"/>
                    <a:pt x="12418" y="22494"/>
                    <a:pt x="11751" y="22494"/>
                  </a:cubicBezTo>
                  <a:cubicBezTo>
                    <a:pt x="5827" y="22494"/>
                    <a:pt x="1008" y="17674"/>
                    <a:pt x="1008" y="11750"/>
                  </a:cubicBezTo>
                  <a:cubicBezTo>
                    <a:pt x="1008" y="5996"/>
                    <a:pt x="5559" y="1282"/>
                    <a:pt x="11248" y="1020"/>
                  </a:cubicBezTo>
                  <a:close/>
                  <a:moveTo>
                    <a:pt x="11751" y="0"/>
                  </a:moveTo>
                  <a:cubicBezTo>
                    <a:pt x="8612" y="0"/>
                    <a:pt x="5663" y="1223"/>
                    <a:pt x="3447" y="3440"/>
                  </a:cubicBezTo>
                  <a:cubicBezTo>
                    <a:pt x="1224" y="5663"/>
                    <a:pt x="1" y="8612"/>
                    <a:pt x="1" y="11750"/>
                  </a:cubicBezTo>
                  <a:cubicBezTo>
                    <a:pt x="1" y="14889"/>
                    <a:pt x="1224" y="17838"/>
                    <a:pt x="3447" y="20055"/>
                  </a:cubicBezTo>
                  <a:cubicBezTo>
                    <a:pt x="5663" y="22278"/>
                    <a:pt x="8612" y="23501"/>
                    <a:pt x="11751" y="23501"/>
                  </a:cubicBezTo>
                  <a:cubicBezTo>
                    <a:pt x="14890" y="23501"/>
                    <a:pt x="17839" y="22278"/>
                    <a:pt x="20062" y="20055"/>
                  </a:cubicBezTo>
                  <a:cubicBezTo>
                    <a:pt x="20258" y="19858"/>
                    <a:pt x="20258" y="19538"/>
                    <a:pt x="20062" y="19342"/>
                  </a:cubicBezTo>
                  <a:lnTo>
                    <a:pt x="12254" y="11541"/>
                  </a:lnTo>
                  <a:lnTo>
                    <a:pt x="12254" y="504"/>
                  </a:lnTo>
                  <a:cubicBezTo>
                    <a:pt x="12254" y="223"/>
                    <a:pt x="12032" y="0"/>
                    <a:pt x="11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8177303" y="4567649"/>
              <a:ext cx="15465" cy="15465"/>
            </a:xfrm>
            <a:custGeom>
              <a:avLst/>
              <a:gdLst/>
              <a:ahLst/>
              <a:cxnLst/>
              <a:rect l="l" t="t" r="r" b="b"/>
              <a:pathLst>
                <a:path w="1008" h="1008" extrusionOk="0">
                  <a:moveTo>
                    <a:pt x="504" y="0"/>
                  </a:moveTo>
                  <a:cubicBezTo>
                    <a:pt x="374" y="0"/>
                    <a:pt x="243" y="59"/>
                    <a:pt x="145" y="151"/>
                  </a:cubicBezTo>
                  <a:cubicBezTo>
                    <a:pt x="53" y="242"/>
                    <a:pt x="1" y="373"/>
                    <a:pt x="1" y="504"/>
                  </a:cubicBezTo>
                  <a:cubicBezTo>
                    <a:pt x="1" y="641"/>
                    <a:pt x="53" y="765"/>
                    <a:pt x="145" y="864"/>
                  </a:cubicBezTo>
                  <a:cubicBezTo>
                    <a:pt x="243" y="955"/>
                    <a:pt x="374" y="1007"/>
                    <a:pt x="504" y="1007"/>
                  </a:cubicBezTo>
                  <a:cubicBezTo>
                    <a:pt x="635" y="1007"/>
                    <a:pt x="766" y="955"/>
                    <a:pt x="857" y="864"/>
                  </a:cubicBezTo>
                  <a:cubicBezTo>
                    <a:pt x="956" y="765"/>
                    <a:pt x="1008" y="641"/>
                    <a:pt x="1008" y="504"/>
                  </a:cubicBezTo>
                  <a:cubicBezTo>
                    <a:pt x="1008" y="373"/>
                    <a:pt x="956" y="242"/>
                    <a:pt x="857" y="151"/>
                  </a:cubicBezTo>
                  <a:cubicBezTo>
                    <a:pt x="766" y="59"/>
                    <a:pt x="635"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7974574" y="4600957"/>
              <a:ext cx="15557" cy="15757"/>
            </a:xfrm>
            <a:custGeom>
              <a:avLst/>
              <a:gdLst/>
              <a:ahLst/>
              <a:cxnLst/>
              <a:rect l="l" t="t" r="r" b="b"/>
              <a:pathLst>
                <a:path w="1014" h="1027" extrusionOk="0">
                  <a:moveTo>
                    <a:pt x="504" y="0"/>
                  </a:moveTo>
                  <a:cubicBezTo>
                    <a:pt x="229" y="0"/>
                    <a:pt x="7" y="223"/>
                    <a:pt x="0" y="504"/>
                  </a:cubicBezTo>
                  <a:lnTo>
                    <a:pt x="0" y="523"/>
                  </a:lnTo>
                  <a:cubicBezTo>
                    <a:pt x="0" y="798"/>
                    <a:pt x="229" y="1027"/>
                    <a:pt x="504" y="1027"/>
                  </a:cubicBezTo>
                  <a:cubicBezTo>
                    <a:pt x="785" y="1027"/>
                    <a:pt x="1007" y="798"/>
                    <a:pt x="1007" y="523"/>
                  </a:cubicBezTo>
                  <a:lnTo>
                    <a:pt x="1007" y="510"/>
                  </a:lnTo>
                  <a:cubicBezTo>
                    <a:pt x="1014" y="229"/>
                    <a:pt x="78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7977872" y="4483145"/>
              <a:ext cx="81975" cy="100478"/>
            </a:xfrm>
            <a:custGeom>
              <a:avLst/>
              <a:gdLst/>
              <a:ahLst/>
              <a:cxnLst/>
              <a:rect l="l" t="t" r="r" b="b"/>
              <a:pathLst>
                <a:path w="5343" h="6549" extrusionOk="0">
                  <a:moveTo>
                    <a:pt x="4773" y="1"/>
                  </a:moveTo>
                  <a:cubicBezTo>
                    <a:pt x="4687" y="1"/>
                    <a:pt x="4599" y="23"/>
                    <a:pt x="4519" y="68"/>
                  </a:cubicBezTo>
                  <a:cubicBezTo>
                    <a:pt x="2302" y="1324"/>
                    <a:pt x="681" y="3462"/>
                    <a:pt x="66" y="5920"/>
                  </a:cubicBezTo>
                  <a:cubicBezTo>
                    <a:pt x="1" y="6188"/>
                    <a:pt x="164" y="6463"/>
                    <a:pt x="432" y="6535"/>
                  </a:cubicBezTo>
                  <a:cubicBezTo>
                    <a:pt x="472" y="6542"/>
                    <a:pt x="517" y="6548"/>
                    <a:pt x="557" y="6548"/>
                  </a:cubicBezTo>
                  <a:cubicBezTo>
                    <a:pt x="779" y="6548"/>
                    <a:pt x="988" y="6398"/>
                    <a:pt x="1047" y="6169"/>
                  </a:cubicBezTo>
                  <a:cubicBezTo>
                    <a:pt x="1596" y="3972"/>
                    <a:pt x="3041" y="2069"/>
                    <a:pt x="5016" y="944"/>
                  </a:cubicBezTo>
                  <a:cubicBezTo>
                    <a:pt x="5258" y="801"/>
                    <a:pt x="5343" y="493"/>
                    <a:pt x="5206" y="251"/>
                  </a:cubicBezTo>
                  <a:cubicBezTo>
                    <a:pt x="5114" y="90"/>
                    <a:pt x="4946" y="1"/>
                    <a:pt x="4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2"/>
          <p:cNvGrpSpPr/>
          <p:nvPr/>
        </p:nvGrpSpPr>
        <p:grpSpPr>
          <a:xfrm>
            <a:off x="5810399" y="1686342"/>
            <a:ext cx="397278" cy="312246"/>
            <a:chOff x="7469592" y="4906608"/>
            <a:chExt cx="397278" cy="312246"/>
          </a:xfrm>
        </p:grpSpPr>
        <p:sp>
          <p:nvSpPr>
            <p:cNvPr id="474" name="Google Shape;474;p22"/>
            <p:cNvSpPr/>
            <p:nvPr/>
          </p:nvSpPr>
          <p:spPr>
            <a:xfrm>
              <a:off x="7485840" y="5101866"/>
              <a:ext cx="15465" cy="15465"/>
            </a:xfrm>
            <a:custGeom>
              <a:avLst/>
              <a:gdLst/>
              <a:ahLst/>
              <a:cxnLst/>
              <a:rect l="l" t="t" r="r" b="b"/>
              <a:pathLst>
                <a:path w="1008" h="1008" extrusionOk="0">
                  <a:moveTo>
                    <a:pt x="504" y="1"/>
                  </a:moveTo>
                  <a:cubicBezTo>
                    <a:pt x="373" y="1"/>
                    <a:pt x="242" y="53"/>
                    <a:pt x="151" y="151"/>
                  </a:cubicBezTo>
                  <a:cubicBezTo>
                    <a:pt x="53" y="243"/>
                    <a:pt x="0" y="374"/>
                    <a:pt x="0" y="504"/>
                  </a:cubicBezTo>
                  <a:cubicBezTo>
                    <a:pt x="0" y="635"/>
                    <a:pt x="53" y="766"/>
                    <a:pt x="151" y="864"/>
                  </a:cubicBezTo>
                  <a:cubicBezTo>
                    <a:pt x="242" y="955"/>
                    <a:pt x="373" y="1008"/>
                    <a:pt x="504" y="1008"/>
                  </a:cubicBezTo>
                  <a:cubicBezTo>
                    <a:pt x="635" y="1008"/>
                    <a:pt x="765" y="955"/>
                    <a:pt x="857" y="864"/>
                  </a:cubicBezTo>
                  <a:cubicBezTo>
                    <a:pt x="955" y="766"/>
                    <a:pt x="1007" y="635"/>
                    <a:pt x="1007" y="504"/>
                  </a:cubicBezTo>
                  <a:cubicBezTo>
                    <a:pt x="1007" y="374"/>
                    <a:pt x="955" y="243"/>
                    <a:pt x="857" y="151"/>
                  </a:cubicBezTo>
                  <a:cubicBezTo>
                    <a:pt x="765" y="53"/>
                    <a:pt x="635"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7469592" y="4906608"/>
              <a:ext cx="47961" cy="179630"/>
            </a:xfrm>
            <a:custGeom>
              <a:avLst/>
              <a:gdLst/>
              <a:ahLst/>
              <a:cxnLst/>
              <a:rect l="l" t="t" r="r" b="b"/>
              <a:pathLst>
                <a:path w="3126" h="11708" extrusionOk="0">
                  <a:moveTo>
                    <a:pt x="1562" y="0"/>
                  </a:moveTo>
                  <a:cubicBezTo>
                    <a:pt x="1434" y="0"/>
                    <a:pt x="1305" y="49"/>
                    <a:pt x="1203" y="147"/>
                  </a:cubicBezTo>
                  <a:lnTo>
                    <a:pt x="196" y="1154"/>
                  </a:lnTo>
                  <a:cubicBezTo>
                    <a:pt x="0" y="1350"/>
                    <a:pt x="0" y="1671"/>
                    <a:pt x="196" y="1867"/>
                  </a:cubicBezTo>
                  <a:cubicBezTo>
                    <a:pt x="294" y="1965"/>
                    <a:pt x="423" y="2014"/>
                    <a:pt x="553" y="2014"/>
                  </a:cubicBezTo>
                  <a:cubicBezTo>
                    <a:pt x="682" y="2014"/>
                    <a:pt x="811" y="1965"/>
                    <a:pt x="909" y="1867"/>
                  </a:cubicBezTo>
                  <a:lnTo>
                    <a:pt x="1059" y="1717"/>
                  </a:lnTo>
                  <a:lnTo>
                    <a:pt x="1059" y="11198"/>
                  </a:lnTo>
                  <a:cubicBezTo>
                    <a:pt x="1059" y="11479"/>
                    <a:pt x="1282" y="11708"/>
                    <a:pt x="1563" y="11708"/>
                  </a:cubicBezTo>
                  <a:cubicBezTo>
                    <a:pt x="1837" y="11708"/>
                    <a:pt x="2066" y="11479"/>
                    <a:pt x="2066" y="11198"/>
                  </a:cubicBezTo>
                  <a:lnTo>
                    <a:pt x="2066" y="1717"/>
                  </a:lnTo>
                  <a:lnTo>
                    <a:pt x="2217" y="1867"/>
                  </a:lnTo>
                  <a:cubicBezTo>
                    <a:pt x="2315" y="1965"/>
                    <a:pt x="2439" y="2011"/>
                    <a:pt x="2570" y="2011"/>
                  </a:cubicBezTo>
                  <a:cubicBezTo>
                    <a:pt x="2701" y="2011"/>
                    <a:pt x="2825" y="1965"/>
                    <a:pt x="2923" y="1867"/>
                  </a:cubicBezTo>
                  <a:cubicBezTo>
                    <a:pt x="3126" y="1671"/>
                    <a:pt x="3126" y="1350"/>
                    <a:pt x="2929" y="1154"/>
                  </a:cubicBezTo>
                  <a:lnTo>
                    <a:pt x="1916" y="147"/>
                  </a:lnTo>
                  <a:cubicBezTo>
                    <a:pt x="1818" y="49"/>
                    <a:pt x="1690" y="0"/>
                    <a:pt x="1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7485840" y="5056132"/>
              <a:ext cx="381031" cy="162723"/>
            </a:xfrm>
            <a:custGeom>
              <a:avLst/>
              <a:gdLst/>
              <a:ahLst/>
              <a:cxnLst/>
              <a:rect l="l" t="t" r="r" b="b"/>
              <a:pathLst>
                <a:path w="24835" h="10606" extrusionOk="0">
                  <a:moveTo>
                    <a:pt x="9089" y="0"/>
                  </a:moveTo>
                  <a:cubicBezTo>
                    <a:pt x="8815" y="0"/>
                    <a:pt x="8586" y="229"/>
                    <a:pt x="8586" y="504"/>
                  </a:cubicBezTo>
                  <a:lnTo>
                    <a:pt x="8586" y="8586"/>
                  </a:lnTo>
                  <a:lnTo>
                    <a:pt x="4545" y="8586"/>
                  </a:lnTo>
                  <a:lnTo>
                    <a:pt x="4545" y="5440"/>
                  </a:lnTo>
                  <a:cubicBezTo>
                    <a:pt x="4545" y="5159"/>
                    <a:pt x="4316" y="4937"/>
                    <a:pt x="4041" y="4937"/>
                  </a:cubicBezTo>
                  <a:cubicBezTo>
                    <a:pt x="3760" y="4937"/>
                    <a:pt x="3538" y="5159"/>
                    <a:pt x="3538" y="5440"/>
                  </a:cubicBezTo>
                  <a:lnTo>
                    <a:pt x="3538" y="8586"/>
                  </a:lnTo>
                  <a:lnTo>
                    <a:pt x="1007" y="8586"/>
                  </a:lnTo>
                  <a:lnTo>
                    <a:pt x="1007" y="5689"/>
                  </a:lnTo>
                  <a:cubicBezTo>
                    <a:pt x="1007" y="5408"/>
                    <a:pt x="785" y="5185"/>
                    <a:pt x="504" y="5185"/>
                  </a:cubicBezTo>
                  <a:cubicBezTo>
                    <a:pt x="223" y="5185"/>
                    <a:pt x="0" y="5408"/>
                    <a:pt x="0" y="5689"/>
                  </a:cubicBezTo>
                  <a:lnTo>
                    <a:pt x="0" y="9089"/>
                  </a:lnTo>
                  <a:cubicBezTo>
                    <a:pt x="0" y="9370"/>
                    <a:pt x="223" y="9592"/>
                    <a:pt x="504" y="9592"/>
                  </a:cubicBezTo>
                  <a:lnTo>
                    <a:pt x="23063" y="9592"/>
                  </a:lnTo>
                  <a:lnTo>
                    <a:pt x="22919" y="9743"/>
                  </a:lnTo>
                  <a:cubicBezTo>
                    <a:pt x="22722" y="9939"/>
                    <a:pt x="22722" y="10259"/>
                    <a:pt x="22919" y="10456"/>
                  </a:cubicBezTo>
                  <a:cubicBezTo>
                    <a:pt x="23017" y="10554"/>
                    <a:pt x="23141" y="10606"/>
                    <a:pt x="23272" y="10606"/>
                  </a:cubicBezTo>
                  <a:cubicBezTo>
                    <a:pt x="23403" y="10606"/>
                    <a:pt x="23527" y="10554"/>
                    <a:pt x="23631" y="10456"/>
                  </a:cubicBezTo>
                  <a:lnTo>
                    <a:pt x="24638" y="9449"/>
                  </a:lnTo>
                  <a:cubicBezTo>
                    <a:pt x="24835" y="9252"/>
                    <a:pt x="24835" y="8932"/>
                    <a:pt x="24638" y="8736"/>
                  </a:cubicBezTo>
                  <a:lnTo>
                    <a:pt x="23631" y="7729"/>
                  </a:lnTo>
                  <a:cubicBezTo>
                    <a:pt x="23530" y="7631"/>
                    <a:pt x="23401" y="7582"/>
                    <a:pt x="23273" y="7582"/>
                  </a:cubicBezTo>
                  <a:cubicBezTo>
                    <a:pt x="23144" y="7582"/>
                    <a:pt x="23017" y="7631"/>
                    <a:pt x="22919" y="7729"/>
                  </a:cubicBezTo>
                  <a:cubicBezTo>
                    <a:pt x="22722" y="7925"/>
                    <a:pt x="22722" y="8245"/>
                    <a:pt x="22919" y="8442"/>
                  </a:cubicBezTo>
                  <a:lnTo>
                    <a:pt x="23063" y="8586"/>
                  </a:lnTo>
                  <a:lnTo>
                    <a:pt x="21258" y="8586"/>
                  </a:lnTo>
                  <a:lnTo>
                    <a:pt x="21258" y="1517"/>
                  </a:lnTo>
                  <a:cubicBezTo>
                    <a:pt x="21258" y="1243"/>
                    <a:pt x="21029" y="1014"/>
                    <a:pt x="20754" y="1014"/>
                  </a:cubicBezTo>
                  <a:cubicBezTo>
                    <a:pt x="20473" y="1014"/>
                    <a:pt x="20251" y="1243"/>
                    <a:pt x="20251" y="1517"/>
                  </a:cubicBezTo>
                  <a:lnTo>
                    <a:pt x="20251" y="8586"/>
                  </a:lnTo>
                  <a:lnTo>
                    <a:pt x="14791" y="8586"/>
                  </a:lnTo>
                  <a:lnTo>
                    <a:pt x="14791" y="5362"/>
                  </a:lnTo>
                  <a:cubicBezTo>
                    <a:pt x="14791" y="5087"/>
                    <a:pt x="14562" y="4858"/>
                    <a:pt x="14288" y="4858"/>
                  </a:cubicBezTo>
                  <a:cubicBezTo>
                    <a:pt x="14006" y="4858"/>
                    <a:pt x="13784" y="5087"/>
                    <a:pt x="13784" y="5362"/>
                  </a:cubicBezTo>
                  <a:lnTo>
                    <a:pt x="13784" y="8586"/>
                  </a:lnTo>
                  <a:lnTo>
                    <a:pt x="9593" y="8586"/>
                  </a:lnTo>
                  <a:lnTo>
                    <a:pt x="9593" y="504"/>
                  </a:lnTo>
                  <a:cubicBezTo>
                    <a:pt x="9593" y="229"/>
                    <a:pt x="9370" y="0"/>
                    <a:pt x="9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7519837" y="4966442"/>
              <a:ext cx="312327" cy="153011"/>
            </a:xfrm>
            <a:custGeom>
              <a:avLst/>
              <a:gdLst/>
              <a:ahLst/>
              <a:cxnLst/>
              <a:rect l="l" t="t" r="r" b="b"/>
              <a:pathLst>
                <a:path w="20357" h="9973" extrusionOk="0">
                  <a:moveTo>
                    <a:pt x="18538" y="1007"/>
                  </a:moveTo>
                  <a:cubicBezTo>
                    <a:pt x="18983" y="1007"/>
                    <a:pt x="19349" y="1374"/>
                    <a:pt x="19349" y="1818"/>
                  </a:cubicBezTo>
                  <a:cubicBezTo>
                    <a:pt x="19349" y="2269"/>
                    <a:pt x="18983" y="2629"/>
                    <a:pt x="18538" y="2629"/>
                  </a:cubicBezTo>
                  <a:cubicBezTo>
                    <a:pt x="18087" y="2629"/>
                    <a:pt x="17728" y="2269"/>
                    <a:pt x="17728" y="1818"/>
                  </a:cubicBezTo>
                  <a:cubicBezTo>
                    <a:pt x="17728" y="1374"/>
                    <a:pt x="18087" y="1007"/>
                    <a:pt x="18538" y="1007"/>
                  </a:cubicBezTo>
                  <a:close/>
                  <a:moveTo>
                    <a:pt x="6873" y="2322"/>
                  </a:moveTo>
                  <a:cubicBezTo>
                    <a:pt x="7324" y="2322"/>
                    <a:pt x="7684" y="2688"/>
                    <a:pt x="7684" y="3133"/>
                  </a:cubicBezTo>
                  <a:cubicBezTo>
                    <a:pt x="7684" y="3584"/>
                    <a:pt x="7324" y="3943"/>
                    <a:pt x="6873" y="3943"/>
                  </a:cubicBezTo>
                  <a:cubicBezTo>
                    <a:pt x="6429" y="3943"/>
                    <a:pt x="6062" y="3584"/>
                    <a:pt x="6062" y="3133"/>
                  </a:cubicBezTo>
                  <a:cubicBezTo>
                    <a:pt x="6062" y="2688"/>
                    <a:pt x="6429" y="2322"/>
                    <a:pt x="6873" y="2322"/>
                  </a:cubicBezTo>
                  <a:close/>
                  <a:moveTo>
                    <a:pt x="1825" y="7344"/>
                  </a:moveTo>
                  <a:cubicBezTo>
                    <a:pt x="2041" y="7344"/>
                    <a:pt x="2244" y="7429"/>
                    <a:pt x="2388" y="7572"/>
                  </a:cubicBezTo>
                  <a:cubicBezTo>
                    <a:pt x="2388" y="7572"/>
                    <a:pt x="2394" y="7579"/>
                    <a:pt x="2394" y="7579"/>
                  </a:cubicBezTo>
                  <a:cubicBezTo>
                    <a:pt x="2394" y="7585"/>
                    <a:pt x="2401" y="7585"/>
                    <a:pt x="2401" y="7592"/>
                  </a:cubicBezTo>
                  <a:cubicBezTo>
                    <a:pt x="2545" y="7736"/>
                    <a:pt x="2636" y="7932"/>
                    <a:pt x="2636" y="8154"/>
                  </a:cubicBezTo>
                  <a:cubicBezTo>
                    <a:pt x="2636" y="8599"/>
                    <a:pt x="2270" y="8965"/>
                    <a:pt x="1825" y="8965"/>
                  </a:cubicBezTo>
                  <a:cubicBezTo>
                    <a:pt x="1374" y="8965"/>
                    <a:pt x="1014" y="8599"/>
                    <a:pt x="1014" y="8154"/>
                  </a:cubicBezTo>
                  <a:cubicBezTo>
                    <a:pt x="1014" y="7710"/>
                    <a:pt x="1374" y="7344"/>
                    <a:pt x="1825" y="7344"/>
                  </a:cubicBezTo>
                  <a:close/>
                  <a:moveTo>
                    <a:pt x="12072" y="7337"/>
                  </a:moveTo>
                  <a:cubicBezTo>
                    <a:pt x="12516" y="7337"/>
                    <a:pt x="12882" y="7703"/>
                    <a:pt x="12882" y="8154"/>
                  </a:cubicBezTo>
                  <a:cubicBezTo>
                    <a:pt x="12882" y="8599"/>
                    <a:pt x="12516" y="8965"/>
                    <a:pt x="12072" y="8965"/>
                  </a:cubicBezTo>
                  <a:cubicBezTo>
                    <a:pt x="11620" y="8965"/>
                    <a:pt x="11261" y="8599"/>
                    <a:pt x="11261" y="8154"/>
                  </a:cubicBezTo>
                  <a:cubicBezTo>
                    <a:pt x="11261" y="7703"/>
                    <a:pt x="11620" y="7337"/>
                    <a:pt x="12072" y="7337"/>
                  </a:cubicBezTo>
                  <a:close/>
                  <a:moveTo>
                    <a:pt x="18538" y="1"/>
                  </a:moveTo>
                  <a:cubicBezTo>
                    <a:pt x="17531" y="1"/>
                    <a:pt x="16714" y="818"/>
                    <a:pt x="16714" y="1818"/>
                  </a:cubicBezTo>
                  <a:cubicBezTo>
                    <a:pt x="16714" y="2106"/>
                    <a:pt x="16786" y="2381"/>
                    <a:pt x="16904" y="2623"/>
                  </a:cubicBezTo>
                  <a:lnTo>
                    <a:pt x="12961" y="6565"/>
                  </a:lnTo>
                  <a:cubicBezTo>
                    <a:pt x="12699" y="6415"/>
                    <a:pt x="12392" y="6330"/>
                    <a:pt x="12072" y="6330"/>
                  </a:cubicBezTo>
                  <a:cubicBezTo>
                    <a:pt x="11751" y="6330"/>
                    <a:pt x="11457" y="6415"/>
                    <a:pt x="11195" y="6559"/>
                  </a:cubicBezTo>
                  <a:lnTo>
                    <a:pt x="8527" y="3891"/>
                  </a:lnTo>
                  <a:cubicBezTo>
                    <a:pt x="8632" y="3656"/>
                    <a:pt x="8691" y="3401"/>
                    <a:pt x="8691" y="3133"/>
                  </a:cubicBezTo>
                  <a:cubicBezTo>
                    <a:pt x="8691" y="2132"/>
                    <a:pt x="7880" y="1315"/>
                    <a:pt x="6873" y="1315"/>
                  </a:cubicBezTo>
                  <a:cubicBezTo>
                    <a:pt x="5873" y="1315"/>
                    <a:pt x="5055" y="2132"/>
                    <a:pt x="5055" y="3133"/>
                  </a:cubicBezTo>
                  <a:cubicBezTo>
                    <a:pt x="5055" y="3446"/>
                    <a:pt x="5134" y="3734"/>
                    <a:pt x="5271" y="3989"/>
                  </a:cubicBezTo>
                  <a:lnTo>
                    <a:pt x="2701" y="6559"/>
                  </a:lnTo>
                  <a:cubicBezTo>
                    <a:pt x="2440" y="6415"/>
                    <a:pt x="2139" y="6337"/>
                    <a:pt x="1825" y="6337"/>
                  </a:cubicBezTo>
                  <a:cubicBezTo>
                    <a:pt x="818" y="6337"/>
                    <a:pt x="1" y="7154"/>
                    <a:pt x="1" y="8154"/>
                  </a:cubicBezTo>
                  <a:cubicBezTo>
                    <a:pt x="1" y="9155"/>
                    <a:pt x="818" y="9972"/>
                    <a:pt x="1825" y="9972"/>
                  </a:cubicBezTo>
                  <a:cubicBezTo>
                    <a:pt x="2826" y="9972"/>
                    <a:pt x="3643" y="9155"/>
                    <a:pt x="3643" y="8154"/>
                  </a:cubicBezTo>
                  <a:cubicBezTo>
                    <a:pt x="3643" y="7834"/>
                    <a:pt x="3558" y="7533"/>
                    <a:pt x="3414" y="7272"/>
                  </a:cubicBezTo>
                  <a:lnTo>
                    <a:pt x="5971" y="4715"/>
                  </a:lnTo>
                  <a:cubicBezTo>
                    <a:pt x="6239" y="4865"/>
                    <a:pt x="6546" y="4957"/>
                    <a:pt x="6873" y="4957"/>
                  </a:cubicBezTo>
                  <a:cubicBezTo>
                    <a:pt x="7246" y="4957"/>
                    <a:pt x="7586" y="4846"/>
                    <a:pt x="7874" y="4656"/>
                  </a:cubicBezTo>
                  <a:lnTo>
                    <a:pt x="10483" y="7265"/>
                  </a:lnTo>
                  <a:cubicBezTo>
                    <a:pt x="10332" y="7527"/>
                    <a:pt x="10254" y="7827"/>
                    <a:pt x="10254" y="8154"/>
                  </a:cubicBezTo>
                  <a:cubicBezTo>
                    <a:pt x="10254" y="9155"/>
                    <a:pt x="11065" y="9972"/>
                    <a:pt x="12072" y="9972"/>
                  </a:cubicBezTo>
                  <a:cubicBezTo>
                    <a:pt x="13072" y="9972"/>
                    <a:pt x="13889" y="9155"/>
                    <a:pt x="13889" y="8154"/>
                  </a:cubicBezTo>
                  <a:cubicBezTo>
                    <a:pt x="13889" y="7840"/>
                    <a:pt x="13811" y="7540"/>
                    <a:pt x="13667" y="7285"/>
                  </a:cubicBezTo>
                  <a:lnTo>
                    <a:pt x="17584" y="3368"/>
                  </a:lnTo>
                  <a:cubicBezTo>
                    <a:pt x="17858" y="3538"/>
                    <a:pt x="18185" y="3636"/>
                    <a:pt x="18538" y="3636"/>
                  </a:cubicBezTo>
                  <a:cubicBezTo>
                    <a:pt x="19539" y="3636"/>
                    <a:pt x="20356" y="2825"/>
                    <a:pt x="20356" y="1818"/>
                  </a:cubicBezTo>
                  <a:cubicBezTo>
                    <a:pt x="20356" y="818"/>
                    <a:pt x="19539" y="1"/>
                    <a:pt x="18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7796515" y="5039470"/>
              <a:ext cx="15465" cy="15465"/>
            </a:xfrm>
            <a:custGeom>
              <a:avLst/>
              <a:gdLst/>
              <a:ahLst/>
              <a:cxnLst/>
              <a:rect l="l" t="t" r="r" b="b"/>
              <a:pathLst>
                <a:path w="1008" h="1008" extrusionOk="0">
                  <a:moveTo>
                    <a:pt x="504" y="1"/>
                  </a:moveTo>
                  <a:cubicBezTo>
                    <a:pt x="367" y="1"/>
                    <a:pt x="243" y="53"/>
                    <a:pt x="145" y="151"/>
                  </a:cubicBezTo>
                  <a:cubicBezTo>
                    <a:pt x="53" y="243"/>
                    <a:pt x="1" y="373"/>
                    <a:pt x="1" y="504"/>
                  </a:cubicBezTo>
                  <a:cubicBezTo>
                    <a:pt x="1" y="642"/>
                    <a:pt x="53" y="766"/>
                    <a:pt x="145" y="864"/>
                  </a:cubicBezTo>
                  <a:cubicBezTo>
                    <a:pt x="243" y="955"/>
                    <a:pt x="367" y="1008"/>
                    <a:pt x="504" y="1008"/>
                  </a:cubicBezTo>
                  <a:cubicBezTo>
                    <a:pt x="635" y="1008"/>
                    <a:pt x="766" y="955"/>
                    <a:pt x="857" y="864"/>
                  </a:cubicBezTo>
                  <a:cubicBezTo>
                    <a:pt x="949" y="766"/>
                    <a:pt x="1008" y="642"/>
                    <a:pt x="1008" y="504"/>
                  </a:cubicBezTo>
                  <a:cubicBezTo>
                    <a:pt x="1008" y="373"/>
                    <a:pt x="949" y="243"/>
                    <a:pt x="857" y="151"/>
                  </a:cubicBezTo>
                  <a:cubicBezTo>
                    <a:pt x="766" y="60"/>
                    <a:pt x="635"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38;p22">
            <a:extLst>
              <a:ext uri="{FF2B5EF4-FFF2-40B4-BE49-F238E27FC236}">
                <a16:creationId xmlns:a16="http://schemas.microsoft.com/office/drawing/2014/main" id="{F919E99C-07D0-4B18-9EC5-B42058388342}"/>
              </a:ext>
            </a:extLst>
          </p:cNvPr>
          <p:cNvSpPr/>
          <p:nvPr/>
        </p:nvSpPr>
        <p:spPr>
          <a:xfrm flipH="1">
            <a:off x="532932" y="3463203"/>
            <a:ext cx="5043678" cy="1217864"/>
          </a:xfrm>
          <a:prstGeom prst="rect">
            <a:avLst/>
          </a:prstGeom>
          <a:noFill/>
          <a:ln>
            <a:noFill/>
          </a:ln>
        </p:spPr>
        <p:txBody>
          <a:bodyPr spcFirstLastPara="1" wrap="square" lIns="91425" tIns="91425" rIns="137150" bIns="91425" anchor="ctr" anchorCtr="0">
            <a:noAutofit/>
          </a:bodyPr>
          <a:lstStyle/>
          <a:p>
            <a:pPr marL="0" lvl="0" indent="0" rtl="0">
              <a:spcBef>
                <a:spcPts val="0"/>
              </a:spcBef>
              <a:spcAft>
                <a:spcPts val="0"/>
              </a:spcAft>
              <a:buNone/>
            </a:pPr>
            <a:endParaRPr lang="en-US" sz="1200" dirty="0">
              <a:solidFill>
                <a:schemeClr val="tx2"/>
              </a:solidFill>
              <a:latin typeface="Roboto" panose="020B0604020202020204" charset="0"/>
              <a:ea typeface="Roboto" panose="020B0604020202020204" charset="0"/>
              <a:cs typeface="Roboto"/>
              <a:sym typeface="Roboto"/>
            </a:endParaRPr>
          </a:p>
          <a:p>
            <a:pPr marL="0" lvl="0" indent="0" rtl="0">
              <a:spcBef>
                <a:spcPts val="0"/>
              </a:spcBef>
              <a:spcAft>
                <a:spcPts val="0"/>
              </a:spcAft>
              <a:buNone/>
            </a:pPr>
            <a:r>
              <a:rPr lang="en-US" sz="1600" b="1" dirty="0">
                <a:solidFill>
                  <a:schemeClr val="accent3"/>
                </a:solidFill>
                <a:latin typeface="Roboto" panose="020B0604020202020204" charset="0"/>
                <a:ea typeface="Roboto" panose="020B0604020202020204" charset="0"/>
                <a:cs typeface="Roboto"/>
                <a:sym typeface="Roboto"/>
              </a:rPr>
              <a:t>Data</a:t>
            </a:r>
            <a:r>
              <a:rPr lang="en-US" sz="1600" b="1" dirty="0">
                <a:solidFill>
                  <a:schemeClr val="tx2"/>
                </a:solidFill>
                <a:latin typeface="Roboto" panose="020B0604020202020204" charset="0"/>
                <a:ea typeface="Roboto" panose="020B0604020202020204" charset="0"/>
                <a:cs typeface="Roboto"/>
                <a:sym typeface="Roboto"/>
              </a:rPr>
              <a:t> </a:t>
            </a:r>
            <a:r>
              <a:rPr lang="en-US" sz="1600" b="1" dirty="0">
                <a:solidFill>
                  <a:schemeClr val="accent3"/>
                </a:solidFill>
                <a:latin typeface="Roboto" panose="020B0604020202020204" charset="0"/>
                <a:ea typeface="Roboto" panose="020B0604020202020204" charset="0"/>
                <a:cs typeface="Roboto"/>
                <a:sym typeface="Roboto"/>
              </a:rPr>
              <a:t>Source</a:t>
            </a:r>
          </a:p>
          <a:p>
            <a:pPr marL="0" lvl="0" indent="0" rtl="0">
              <a:spcBef>
                <a:spcPts val="0"/>
              </a:spcBef>
              <a:spcAft>
                <a:spcPts val="0"/>
              </a:spcAft>
              <a:buNone/>
            </a:pPr>
            <a:endParaRPr lang="en-US" sz="1200" dirty="0">
              <a:solidFill>
                <a:schemeClr val="accent3"/>
              </a:solidFill>
              <a:latin typeface="Roboto" panose="020B0604020202020204" charset="0"/>
              <a:ea typeface="Roboto" panose="020B0604020202020204" charset="0"/>
              <a:cs typeface="Roboto"/>
              <a:sym typeface="Roboto"/>
            </a:endParaRPr>
          </a:p>
          <a:p>
            <a:pPr marL="0" lvl="0" indent="0" rtl="0">
              <a:spcBef>
                <a:spcPts val="0"/>
              </a:spcBef>
              <a:spcAft>
                <a:spcPts val="0"/>
              </a:spcAft>
              <a:buNone/>
            </a:pPr>
            <a:r>
              <a:rPr lang="en-US" sz="1200" dirty="0">
                <a:solidFill>
                  <a:schemeClr val="accent3"/>
                </a:solidFill>
                <a:latin typeface="Roboto" panose="020B0604020202020204" charset="0"/>
                <a:ea typeface="Roboto" panose="020B0604020202020204" charset="0"/>
                <a:cs typeface="Roboto"/>
                <a:sym typeface="Roboto"/>
              </a:rPr>
              <a:t>https://www.tadawul.com.sa/wps/portal/tadawul/home/</a:t>
            </a:r>
          </a:p>
          <a:p>
            <a:pPr marL="0" lvl="0" indent="0" rtl="0">
              <a:spcBef>
                <a:spcPts val="0"/>
              </a:spcBef>
              <a:spcAft>
                <a:spcPts val="0"/>
              </a:spcAft>
              <a:buNone/>
            </a:pPr>
            <a:endParaRPr lang="en-US" sz="1200" dirty="0">
              <a:solidFill>
                <a:schemeClr val="accent3"/>
              </a:solidFill>
              <a:latin typeface="Roboto" panose="020B0604020202020204" charset="0"/>
              <a:ea typeface="Roboto" panose="020B0604020202020204" charset="0"/>
              <a:cs typeface="Roboto"/>
              <a:sym typeface="Roboto"/>
            </a:endParaRPr>
          </a:p>
          <a:p>
            <a:pPr marL="0" lvl="0" indent="0" rtl="0">
              <a:spcBef>
                <a:spcPts val="0"/>
              </a:spcBef>
              <a:spcAft>
                <a:spcPts val="0"/>
              </a:spcAft>
              <a:buNone/>
            </a:pPr>
            <a:endParaRPr lang="en-US" sz="1200" dirty="0">
              <a:solidFill>
                <a:schemeClr val="tx2"/>
              </a:solidFill>
              <a:latin typeface="Roboto" panose="020B0604020202020204" charset="0"/>
              <a:ea typeface="Roboto" panose="020B0604020202020204" charset="0"/>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grpSp>
        <p:nvGrpSpPr>
          <p:cNvPr id="1335" name="Google Shape;1335;p36"/>
          <p:cNvGrpSpPr/>
          <p:nvPr/>
        </p:nvGrpSpPr>
        <p:grpSpPr>
          <a:xfrm>
            <a:off x="465763" y="1036342"/>
            <a:ext cx="8768289" cy="3742845"/>
            <a:chOff x="475826" y="997530"/>
            <a:chExt cx="8768289" cy="3742845"/>
          </a:xfrm>
        </p:grpSpPr>
        <p:sp>
          <p:nvSpPr>
            <p:cNvPr id="1336" name="Google Shape;1336;p36"/>
            <p:cNvSpPr/>
            <p:nvPr/>
          </p:nvSpPr>
          <p:spPr>
            <a:xfrm rot="-5400000">
              <a:off x="2823275" y="3387075"/>
              <a:ext cx="1710000" cy="9966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rot="-5400000">
              <a:off x="2823275" y="2432213"/>
              <a:ext cx="1710000" cy="996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txBox="1"/>
            <p:nvPr/>
          </p:nvSpPr>
          <p:spPr>
            <a:xfrm>
              <a:off x="6996888" y="1325213"/>
              <a:ext cx="1689900"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The highest price of the stock at that day.</a:t>
              </a:r>
            </a:p>
          </p:txBody>
        </p:sp>
        <p:sp>
          <p:nvSpPr>
            <p:cNvPr id="1339" name="Google Shape;1339;p36"/>
            <p:cNvSpPr txBox="1"/>
            <p:nvPr/>
          </p:nvSpPr>
          <p:spPr>
            <a:xfrm>
              <a:off x="6996899" y="1140931"/>
              <a:ext cx="1402251" cy="17539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accent1"/>
                  </a:solidFill>
                  <a:latin typeface="Fira Sans Extra Condensed Medium"/>
                  <a:ea typeface="Fira Sans Extra Condensed Medium"/>
                  <a:cs typeface="Fira Sans Extra Condensed Medium"/>
                  <a:sym typeface="Fira Sans Extra Condensed Medium"/>
                </a:rPr>
                <a:t>High (Decimal):</a:t>
              </a:r>
            </a:p>
          </p:txBody>
        </p:sp>
        <p:cxnSp>
          <p:nvCxnSpPr>
            <p:cNvPr id="1340" name="Google Shape;1340;p36"/>
            <p:cNvCxnSpPr/>
            <p:nvPr/>
          </p:nvCxnSpPr>
          <p:spPr>
            <a:xfrm rot="10800000" flipH="1">
              <a:off x="5657850" y="1438288"/>
              <a:ext cx="1095300" cy="523800"/>
            </a:xfrm>
            <a:prstGeom prst="bentConnector3">
              <a:avLst>
                <a:gd name="adj1" fmla="val 42612"/>
              </a:avLst>
            </a:prstGeom>
            <a:noFill/>
            <a:ln w="19050" cap="flat" cmpd="sng">
              <a:solidFill>
                <a:schemeClr val="accent1"/>
              </a:solidFill>
              <a:prstDash val="solid"/>
              <a:round/>
              <a:headEnd type="none" w="med" len="med"/>
              <a:tailEnd type="oval" w="med" len="med"/>
            </a:ln>
          </p:spPr>
        </p:cxnSp>
        <p:cxnSp>
          <p:nvCxnSpPr>
            <p:cNvPr id="1341" name="Google Shape;1341;p36"/>
            <p:cNvCxnSpPr/>
            <p:nvPr/>
          </p:nvCxnSpPr>
          <p:spPr>
            <a:xfrm>
              <a:off x="5657850" y="3880737"/>
              <a:ext cx="1095300" cy="523800"/>
            </a:xfrm>
            <a:prstGeom prst="bentConnector3">
              <a:avLst>
                <a:gd name="adj1" fmla="val 40003"/>
              </a:avLst>
            </a:prstGeom>
            <a:noFill/>
            <a:ln w="19050" cap="flat" cmpd="sng">
              <a:solidFill>
                <a:schemeClr val="lt2"/>
              </a:solidFill>
              <a:prstDash val="solid"/>
              <a:round/>
              <a:headEnd type="none" w="med" len="med"/>
              <a:tailEnd type="oval" w="med" len="med"/>
            </a:ln>
          </p:spPr>
        </p:cxnSp>
        <p:sp>
          <p:nvSpPr>
            <p:cNvPr id="1343" name="Google Shape;1343;p36"/>
            <p:cNvSpPr txBox="1"/>
            <p:nvPr/>
          </p:nvSpPr>
          <p:spPr>
            <a:xfrm>
              <a:off x="6938096" y="4057664"/>
              <a:ext cx="2306019" cy="36893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lt2"/>
                  </a:solidFill>
                  <a:latin typeface="Fira Sans Extra Condensed Medium"/>
                  <a:ea typeface="Fira Sans Extra Condensed Medium"/>
                  <a:cs typeface="Fira Sans Extra Condensed Medium"/>
                  <a:sym typeface="Fira Sans Extra Condensed Medium"/>
                </a:rPr>
                <a:t>Value Traded (Decimal): </a:t>
              </a:r>
            </a:p>
          </p:txBody>
        </p:sp>
        <p:sp>
          <p:nvSpPr>
            <p:cNvPr id="1344" name="Google Shape;1344;p36"/>
            <p:cNvSpPr txBox="1"/>
            <p:nvPr/>
          </p:nvSpPr>
          <p:spPr>
            <a:xfrm>
              <a:off x="6900799" y="2660003"/>
              <a:ext cx="2050849" cy="456600"/>
            </a:xfrm>
            <a:prstGeom prst="rect">
              <a:avLst/>
            </a:prstGeom>
            <a:noFill/>
            <a:ln>
              <a:noFill/>
            </a:ln>
          </p:spPr>
          <p:txBody>
            <a:bodyPr spcFirstLastPara="1" wrap="square" lIns="0" tIns="91425" rIns="91425" bIns="91425" anchor="ctr" anchorCtr="0">
              <a:noAutofit/>
            </a:bodyPr>
            <a:lstStyle/>
            <a:p>
              <a:pPr marL="0" lvl="0" indent="0" algn="l" rtl="0">
                <a:lnSpc>
                  <a:spcPct val="115000"/>
                </a:lnSpc>
                <a:spcBef>
                  <a:spcPts val="0"/>
                </a:spcBef>
                <a:spcAft>
                  <a:spcPts val="0"/>
                </a:spcAft>
                <a:buNone/>
              </a:pPr>
              <a:r>
                <a:rPr lang="en-US" sz="1200" dirty="0">
                  <a:solidFill>
                    <a:schemeClr val="tx1"/>
                  </a:solidFill>
                  <a:latin typeface="YACkoKkaqXA 0"/>
                </a:rPr>
                <a:t>The percentage of the change.</a:t>
              </a:r>
              <a:endParaRPr lang="en-US" sz="1200" dirty="0">
                <a:latin typeface="Roboto"/>
                <a:ea typeface="Roboto"/>
                <a:cs typeface="Roboto"/>
                <a:sym typeface="Roboto"/>
              </a:endParaRPr>
            </a:p>
          </p:txBody>
        </p:sp>
        <p:sp>
          <p:nvSpPr>
            <p:cNvPr id="1345" name="Google Shape;1345;p36"/>
            <p:cNvSpPr txBox="1"/>
            <p:nvPr/>
          </p:nvSpPr>
          <p:spPr>
            <a:xfrm>
              <a:off x="6996900" y="2564700"/>
              <a:ext cx="1461054" cy="162885"/>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accent2"/>
                  </a:solidFill>
                  <a:latin typeface="Fira Sans Extra Condensed Medium"/>
                  <a:ea typeface="Fira Sans Extra Condensed Medium"/>
                  <a:cs typeface="Fira Sans Extra Condensed Medium"/>
                  <a:sym typeface="Fira Sans Extra Condensed Medium"/>
                </a:rPr>
                <a:t>Perc Change (Decimal): </a:t>
              </a:r>
            </a:p>
          </p:txBody>
        </p:sp>
        <p:cxnSp>
          <p:nvCxnSpPr>
            <p:cNvPr id="1349" name="Google Shape;1349;p36"/>
            <p:cNvCxnSpPr/>
            <p:nvPr/>
          </p:nvCxnSpPr>
          <p:spPr>
            <a:xfrm rot="10800000">
              <a:off x="2423458" y="2676149"/>
              <a:ext cx="1451700" cy="0"/>
            </a:xfrm>
            <a:prstGeom prst="straightConnector1">
              <a:avLst/>
            </a:prstGeom>
            <a:noFill/>
            <a:ln w="19050" cap="flat" cmpd="sng">
              <a:solidFill>
                <a:schemeClr val="lt2"/>
              </a:solidFill>
              <a:prstDash val="solid"/>
              <a:round/>
              <a:headEnd type="oval" w="med" len="med"/>
              <a:tailEnd type="oval" w="med" len="med"/>
            </a:ln>
          </p:spPr>
        </p:cxnSp>
        <p:sp>
          <p:nvSpPr>
            <p:cNvPr id="1350" name="Google Shape;1350;p36"/>
            <p:cNvSpPr txBox="1"/>
            <p:nvPr/>
          </p:nvSpPr>
          <p:spPr>
            <a:xfrm flipH="1">
              <a:off x="610883" y="1337979"/>
              <a:ext cx="2244520"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The symbol or the reference number of the company.</a:t>
              </a:r>
            </a:p>
            <a:p>
              <a:pPr marL="0" lvl="0" indent="0" rtl="0">
                <a:spcBef>
                  <a:spcPts val="0"/>
                </a:spcBef>
                <a:spcAft>
                  <a:spcPts val="0"/>
                </a:spcAft>
                <a:buNone/>
              </a:pPr>
              <a:endParaRPr lang="en-US" sz="1200" dirty="0">
                <a:latin typeface="Roboto"/>
                <a:ea typeface="Roboto"/>
                <a:cs typeface="Roboto"/>
                <a:sym typeface="Roboto"/>
              </a:endParaRPr>
            </a:p>
          </p:txBody>
        </p:sp>
        <p:sp>
          <p:nvSpPr>
            <p:cNvPr id="1351" name="Google Shape;1351;p36"/>
            <p:cNvSpPr txBox="1"/>
            <p:nvPr/>
          </p:nvSpPr>
          <p:spPr>
            <a:xfrm flipH="1">
              <a:off x="526905" y="997530"/>
              <a:ext cx="1478608" cy="307183"/>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accent2"/>
                  </a:solidFill>
                  <a:latin typeface="Fira Sans Extra Condensed Medium"/>
                  <a:ea typeface="Fira Sans Extra Condensed Medium"/>
                  <a:cs typeface="Fira Sans Extra Condensed Medium"/>
                  <a:sym typeface="Fira Sans Extra Condensed Medium"/>
                </a:rPr>
                <a:t>Symbol (Integer): </a:t>
              </a:r>
            </a:p>
          </p:txBody>
        </p:sp>
        <p:cxnSp>
          <p:nvCxnSpPr>
            <p:cNvPr id="1352" name="Google Shape;1352;p36"/>
            <p:cNvCxnSpPr/>
            <p:nvPr/>
          </p:nvCxnSpPr>
          <p:spPr>
            <a:xfrm rot="10800000">
              <a:off x="2440075" y="1140933"/>
              <a:ext cx="1095300" cy="523800"/>
            </a:xfrm>
            <a:prstGeom prst="bentConnector3">
              <a:avLst>
                <a:gd name="adj1" fmla="val 42612"/>
              </a:avLst>
            </a:prstGeom>
            <a:noFill/>
            <a:ln w="19050" cap="flat" cmpd="sng">
              <a:solidFill>
                <a:schemeClr val="accent2"/>
              </a:solidFill>
              <a:prstDash val="solid"/>
              <a:round/>
              <a:headEnd type="none" w="med" len="med"/>
              <a:tailEnd type="oval" w="med" len="med"/>
            </a:ln>
          </p:spPr>
        </p:cxnSp>
        <p:cxnSp>
          <p:nvCxnSpPr>
            <p:cNvPr id="1353" name="Google Shape;1353;p36"/>
            <p:cNvCxnSpPr/>
            <p:nvPr/>
          </p:nvCxnSpPr>
          <p:spPr>
            <a:xfrm flipH="1">
              <a:off x="2430043" y="4177398"/>
              <a:ext cx="1095300" cy="523800"/>
            </a:xfrm>
            <a:prstGeom prst="bentConnector3">
              <a:avLst>
                <a:gd name="adj1" fmla="val 40003"/>
              </a:avLst>
            </a:prstGeom>
            <a:noFill/>
            <a:ln w="19050" cap="flat" cmpd="sng">
              <a:solidFill>
                <a:schemeClr val="accent1"/>
              </a:solidFill>
              <a:prstDash val="solid"/>
              <a:round/>
              <a:headEnd type="none" w="med" len="med"/>
              <a:tailEnd type="oval" w="med" len="med"/>
            </a:ln>
          </p:spPr>
        </p:cxnSp>
        <p:sp>
          <p:nvSpPr>
            <p:cNvPr id="1354" name="Google Shape;1354;p36"/>
            <p:cNvSpPr txBox="1"/>
            <p:nvPr/>
          </p:nvSpPr>
          <p:spPr>
            <a:xfrm flipH="1">
              <a:off x="475826" y="4083381"/>
              <a:ext cx="2051404"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The date of the stock price.</a:t>
              </a:r>
            </a:p>
          </p:txBody>
        </p:sp>
        <p:sp>
          <p:nvSpPr>
            <p:cNvPr id="1355" name="Google Shape;1355;p36"/>
            <p:cNvSpPr txBox="1"/>
            <p:nvPr/>
          </p:nvSpPr>
          <p:spPr>
            <a:xfrm flipH="1">
              <a:off x="769245" y="3987178"/>
              <a:ext cx="528307" cy="209803"/>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accent1"/>
                  </a:solidFill>
                  <a:latin typeface="Fira Sans Extra Condensed Medium"/>
                  <a:ea typeface="Fira Sans Extra Condensed Medium"/>
                  <a:cs typeface="Fira Sans Extra Condensed Medium"/>
                  <a:sym typeface="Fira Sans Extra Condensed Medium"/>
                </a:rPr>
                <a:t>(Date): </a:t>
              </a:r>
            </a:p>
          </p:txBody>
        </p:sp>
        <p:sp>
          <p:nvSpPr>
            <p:cNvPr id="1356" name="Google Shape;1356;p36"/>
            <p:cNvSpPr txBox="1"/>
            <p:nvPr/>
          </p:nvSpPr>
          <p:spPr>
            <a:xfrm flipH="1">
              <a:off x="596931" y="2660062"/>
              <a:ext cx="2348974"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The trading name of the company.</a:t>
              </a:r>
            </a:p>
          </p:txBody>
        </p:sp>
        <p:sp>
          <p:nvSpPr>
            <p:cNvPr id="1357" name="Google Shape;1357;p36"/>
            <p:cNvSpPr txBox="1"/>
            <p:nvPr/>
          </p:nvSpPr>
          <p:spPr>
            <a:xfrm flipH="1">
              <a:off x="706172" y="2553845"/>
              <a:ext cx="1542249" cy="173740"/>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lt2"/>
                  </a:solidFill>
                  <a:latin typeface="Fira Sans Extra Condensed Medium"/>
                  <a:ea typeface="Fira Sans Extra Condensed Medium"/>
                  <a:cs typeface="Fira Sans Extra Condensed Medium"/>
                  <a:sym typeface="Fira Sans Extra Condensed Medium"/>
                </a:rPr>
                <a:t>Trading Name (String): </a:t>
              </a:r>
            </a:p>
          </p:txBody>
        </p:sp>
        <p:sp>
          <p:nvSpPr>
            <p:cNvPr id="1361" name="Google Shape;1361;p36"/>
            <p:cNvSpPr/>
            <p:nvPr/>
          </p:nvSpPr>
          <p:spPr>
            <a:xfrm rot="-5400000">
              <a:off x="2823275" y="1467825"/>
              <a:ext cx="1710000" cy="9966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6"/>
            <p:cNvSpPr/>
            <p:nvPr/>
          </p:nvSpPr>
          <p:spPr>
            <a:xfrm rot="5400000" flipH="1">
              <a:off x="4608725" y="3387075"/>
              <a:ext cx="1710000" cy="996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rot="5400000" flipH="1">
              <a:off x="4608725" y="2432213"/>
              <a:ext cx="1710000" cy="9966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rot="5400000" flipH="1">
              <a:off x="4608725" y="1467825"/>
              <a:ext cx="1710000" cy="9966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5" name="Google Shape;1365;p36"/>
            <p:cNvCxnSpPr/>
            <p:nvPr/>
          </p:nvCxnSpPr>
          <p:spPr>
            <a:xfrm rot="10800000">
              <a:off x="5301450" y="2930963"/>
              <a:ext cx="1451700" cy="0"/>
            </a:xfrm>
            <a:prstGeom prst="straightConnector1">
              <a:avLst/>
            </a:prstGeom>
            <a:noFill/>
            <a:ln w="19050" cap="flat" cmpd="sng">
              <a:solidFill>
                <a:schemeClr val="accent2"/>
              </a:solidFill>
              <a:prstDash val="solid"/>
              <a:round/>
              <a:headEnd type="oval" w="med" len="med"/>
              <a:tailEnd type="oval" w="med" len="med"/>
            </a:ln>
          </p:spPr>
        </p:cxnSp>
        <p:grpSp>
          <p:nvGrpSpPr>
            <p:cNvPr id="1366" name="Google Shape;1366;p36"/>
            <p:cNvGrpSpPr/>
            <p:nvPr/>
          </p:nvGrpSpPr>
          <p:grpSpPr>
            <a:xfrm>
              <a:off x="4285597" y="1553930"/>
              <a:ext cx="570805" cy="749744"/>
              <a:chOff x="4389700" y="1669275"/>
              <a:chExt cx="362600" cy="476300"/>
            </a:xfrm>
          </p:grpSpPr>
          <p:sp>
            <p:nvSpPr>
              <p:cNvPr id="1367" name="Google Shape;1367;p36"/>
              <p:cNvSpPr/>
              <p:nvPr/>
            </p:nvSpPr>
            <p:spPr>
              <a:xfrm>
                <a:off x="4389700" y="1959025"/>
                <a:ext cx="79625" cy="186550"/>
              </a:xfrm>
              <a:custGeom>
                <a:avLst/>
                <a:gdLst/>
                <a:ahLst/>
                <a:cxnLst/>
                <a:rect l="l" t="t" r="r" b="b"/>
                <a:pathLst>
                  <a:path w="3185" h="7462" extrusionOk="0">
                    <a:moveTo>
                      <a:pt x="2230" y="1"/>
                    </a:moveTo>
                    <a:cubicBezTo>
                      <a:pt x="916" y="635"/>
                      <a:pt x="0" y="2001"/>
                      <a:pt x="0" y="3551"/>
                    </a:cubicBezTo>
                    <a:lnTo>
                      <a:pt x="0" y="6899"/>
                    </a:lnTo>
                    <a:cubicBezTo>
                      <a:pt x="0" y="7213"/>
                      <a:pt x="249" y="7461"/>
                      <a:pt x="556" y="7461"/>
                    </a:cubicBezTo>
                    <a:lnTo>
                      <a:pt x="1674" y="7461"/>
                    </a:lnTo>
                    <a:cubicBezTo>
                      <a:pt x="1818" y="7461"/>
                      <a:pt x="1962" y="7402"/>
                      <a:pt x="2066" y="7298"/>
                    </a:cubicBezTo>
                    <a:lnTo>
                      <a:pt x="3184" y="6173"/>
                    </a:lnTo>
                    <a:cubicBezTo>
                      <a:pt x="2622" y="5905"/>
                      <a:pt x="2230" y="5336"/>
                      <a:pt x="2230" y="4669"/>
                    </a:cubicBezTo>
                    <a:lnTo>
                      <a:pt x="2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6"/>
              <p:cNvSpPr/>
              <p:nvPr/>
            </p:nvSpPr>
            <p:spPr>
              <a:xfrm>
                <a:off x="4672650" y="1959025"/>
                <a:ext cx="79650" cy="186550"/>
              </a:xfrm>
              <a:custGeom>
                <a:avLst/>
                <a:gdLst/>
                <a:ahLst/>
                <a:cxnLst/>
                <a:rect l="l" t="t" r="r" b="b"/>
                <a:pathLst>
                  <a:path w="3186" h="7462" extrusionOk="0">
                    <a:moveTo>
                      <a:pt x="955" y="1"/>
                    </a:moveTo>
                    <a:lnTo>
                      <a:pt x="955" y="4669"/>
                    </a:lnTo>
                    <a:cubicBezTo>
                      <a:pt x="955" y="5336"/>
                      <a:pt x="563" y="5905"/>
                      <a:pt x="1" y="6173"/>
                    </a:cubicBezTo>
                    <a:lnTo>
                      <a:pt x="1119" y="7298"/>
                    </a:lnTo>
                    <a:cubicBezTo>
                      <a:pt x="1223" y="7402"/>
                      <a:pt x="1367" y="7461"/>
                      <a:pt x="1511" y="7461"/>
                    </a:cubicBezTo>
                    <a:lnTo>
                      <a:pt x="2629" y="7461"/>
                    </a:lnTo>
                    <a:cubicBezTo>
                      <a:pt x="2937" y="7461"/>
                      <a:pt x="3185" y="7213"/>
                      <a:pt x="3185" y="6899"/>
                    </a:cubicBezTo>
                    <a:lnTo>
                      <a:pt x="3185" y="3551"/>
                    </a:lnTo>
                    <a:cubicBezTo>
                      <a:pt x="3185" y="2001"/>
                      <a:pt x="2270" y="635"/>
                      <a:pt x="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4520475" y="2117600"/>
                <a:ext cx="101050" cy="27975"/>
              </a:xfrm>
              <a:custGeom>
                <a:avLst/>
                <a:gdLst/>
                <a:ahLst/>
                <a:cxnLst/>
                <a:rect l="l" t="t" r="r" b="b"/>
                <a:pathLst>
                  <a:path w="4042" h="1119" extrusionOk="0">
                    <a:moveTo>
                      <a:pt x="0" y="0"/>
                    </a:moveTo>
                    <a:lnTo>
                      <a:pt x="406" y="811"/>
                    </a:lnTo>
                    <a:cubicBezTo>
                      <a:pt x="497" y="1001"/>
                      <a:pt x="693" y="1118"/>
                      <a:pt x="902" y="1118"/>
                    </a:cubicBezTo>
                    <a:lnTo>
                      <a:pt x="3139" y="1118"/>
                    </a:lnTo>
                    <a:cubicBezTo>
                      <a:pt x="3348" y="1118"/>
                      <a:pt x="3538" y="1001"/>
                      <a:pt x="3636" y="811"/>
                    </a:cubicBezTo>
                    <a:lnTo>
                      <a:pt x="40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4557075" y="1893475"/>
                <a:ext cx="27825" cy="27975"/>
              </a:xfrm>
              <a:custGeom>
                <a:avLst/>
                <a:gdLst/>
                <a:ahLst/>
                <a:cxnLst/>
                <a:rect l="l" t="t" r="r" b="b"/>
                <a:pathLst>
                  <a:path w="1113" h="1119" extrusionOk="0">
                    <a:moveTo>
                      <a:pt x="557" y="1"/>
                    </a:moveTo>
                    <a:cubicBezTo>
                      <a:pt x="249" y="1"/>
                      <a:pt x="1" y="249"/>
                      <a:pt x="1" y="556"/>
                    </a:cubicBezTo>
                    <a:lnTo>
                      <a:pt x="1" y="1119"/>
                    </a:lnTo>
                    <a:lnTo>
                      <a:pt x="1112" y="1119"/>
                    </a:lnTo>
                    <a:lnTo>
                      <a:pt x="1112" y="556"/>
                    </a:lnTo>
                    <a:cubicBezTo>
                      <a:pt x="1112" y="249"/>
                      <a:pt x="864" y="1"/>
                      <a:pt x="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474850" y="1669275"/>
                <a:ext cx="192275" cy="112575"/>
              </a:xfrm>
              <a:custGeom>
                <a:avLst/>
                <a:gdLst/>
                <a:ahLst/>
                <a:cxnLst/>
                <a:rect l="l" t="t" r="r" b="b"/>
                <a:pathLst>
                  <a:path w="7691" h="4503" extrusionOk="0">
                    <a:moveTo>
                      <a:pt x="3843" y="1"/>
                    </a:moveTo>
                    <a:cubicBezTo>
                      <a:pt x="3783" y="1"/>
                      <a:pt x="3725" y="10"/>
                      <a:pt x="3669" y="30"/>
                    </a:cubicBezTo>
                    <a:cubicBezTo>
                      <a:pt x="1675" y="697"/>
                      <a:pt x="275" y="2469"/>
                      <a:pt x="1" y="4503"/>
                    </a:cubicBezTo>
                    <a:lnTo>
                      <a:pt x="7690" y="4503"/>
                    </a:lnTo>
                    <a:cubicBezTo>
                      <a:pt x="7416" y="2469"/>
                      <a:pt x="6016" y="697"/>
                      <a:pt x="4022" y="30"/>
                    </a:cubicBezTo>
                    <a:cubicBezTo>
                      <a:pt x="3963" y="10"/>
                      <a:pt x="3903" y="1"/>
                      <a:pt x="3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473375" y="1809775"/>
                <a:ext cx="195225" cy="279875"/>
              </a:xfrm>
              <a:custGeom>
                <a:avLst/>
                <a:gdLst/>
                <a:ahLst/>
                <a:cxnLst/>
                <a:rect l="l" t="t" r="r" b="b"/>
                <a:pathLst>
                  <a:path w="7809" h="11195" extrusionOk="0">
                    <a:moveTo>
                      <a:pt x="3905" y="2230"/>
                    </a:moveTo>
                    <a:cubicBezTo>
                      <a:pt x="4827" y="2230"/>
                      <a:pt x="5579" y="2982"/>
                      <a:pt x="5579" y="3904"/>
                    </a:cubicBezTo>
                    <a:lnTo>
                      <a:pt x="5579" y="6141"/>
                    </a:lnTo>
                    <a:cubicBezTo>
                      <a:pt x="5579" y="7063"/>
                      <a:pt x="4827" y="7814"/>
                      <a:pt x="3905" y="7814"/>
                    </a:cubicBezTo>
                    <a:cubicBezTo>
                      <a:pt x="2983" y="7814"/>
                      <a:pt x="2231" y="7063"/>
                      <a:pt x="2231" y="6141"/>
                    </a:cubicBezTo>
                    <a:lnTo>
                      <a:pt x="2231" y="3904"/>
                    </a:lnTo>
                    <a:cubicBezTo>
                      <a:pt x="2231" y="2982"/>
                      <a:pt x="2983" y="2230"/>
                      <a:pt x="3905" y="2230"/>
                    </a:cubicBezTo>
                    <a:close/>
                    <a:moveTo>
                      <a:pt x="1" y="1"/>
                    </a:moveTo>
                    <a:lnTo>
                      <a:pt x="1" y="10639"/>
                    </a:lnTo>
                    <a:cubicBezTo>
                      <a:pt x="1" y="10947"/>
                      <a:pt x="249" y="11195"/>
                      <a:pt x="557" y="11195"/>
                    </a:cubicBezTo>
                    <a:lnTo>
                      <a:pt x="7252" y="11195"/>
                    </a:lnTo>
                    <a:cubicBezTo>
                      <a:pt x="7560" y="11195"/>
                      <a:pt x="7808" y="10947"/>
                      <a:pt x="7808" y="10639"/>
                    </a:cubicBezTo>
                    <a:lnTo>
                      <a:pt x="78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4557075" y="1949225"/>
                <a:ext cx="27825" cy="27975"/>
              </a:xfrm>
              <a:custGeom>
                <a:avLst/>
                <a:gdLst/>
                <a:ahLst/>
                <a:cxnLst/>
                <a:rect l="l" t="t" r="r" b="b"/>
                <a:pathLst>
                  <a:path w="1113" h="1119" extrusionOk="0">
                    <a:moveTo>
                      <a:pt x="1" y="0"/>
                    </a:moveTo>
                    <a:lnTo>
                      <a:pt x="1" y="563"/>
                    </a:lnTo>
                    <a:cubicBezTo>
                      <a:pt x="1" y="870"/>
                      <a:pt x="249" y="1118"/>
                      <a:pt x="557" y="1118"/>
                    </a:cubicBezTo>
                    <a:cubicBezTo>
                      <a:pt x="864" y="1118"/>
                      <a:pt x="1112" y="870"/>
                      <a:pt x="1112" y="563"/>
                    </a:cubicBezTo>
                    <a:lnTo>
                      <a:pt x="1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36"/>
            <p:cNvGrpSpPr/>
            <p:nvPr/>
          </p:nvGrpSpPr>
          <p:grpSpPr>
            <a:xfrm>
              <a:off x="4434325" y="2409928"/>
              <a:ext cx="275350" cy="1342925"/>
              <a:chOff x="4433325" y="2409928"/>
              <a:chExt cx="275350" cy="1342925"/>
            </a:xfrm>
          </p:grpSpPr>
          <p:sp>
            <p:nvSpPr>
              <p:cNvPr id="1375" name="Google Shape;1375;p36"/>
              <p:cNvSpPr/>
              <p:nvPr/>
            </p:nvSpPr>
            <p:spPr>
              <a:xfrm>
                <a:off x="4433325" y="2521652"/>
                <a:ext cx="42300" cy="1231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4666375" y="2521652"/>
                <a:ext cx="42300" cy="1231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4549850" y="2409928"/>
                <a:ext cx="42300" cy="1231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8" name="Google Shape;1378;p36"/>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rPr>
              <a:t>Data features</a:t>
            </a:r>
            <a:endParaRPr lang="en-US" sz="3200" dirty="0">
              <a:solidFill>
                <a:schemeClr val="tx2"/>
              </a:solidFill>
              <a:sym typeface="Fira Sans Extra Condensed Medium"/>
            </a:endParaRPr>
          </a:p>
        </p:txBody>
      </p:sp>
      <p:sp>
        <p:nvSpPr>
          <p:cNvPr id="1379" name="Google Shape;1379;p36"/>
          <p:cNvSpPr/>
          <p:nvPr/>
        </p:nvSpPr>
        <p:spPr>
          <a:xfrm>
            <a:off x="3699000" y="3844545"/>
            <a:ext cx="323224" cy="252953"/>
          </a:xfrm>
          <a:custGeom>
            <a:avLst/>
            <a:gdLst/>
            <a:ahLst/>
            <a:cxnLst/>
            <a:rect l="l" t="t" r="r" b="b"/>
            <a:pathLst>
              <a:path w="2654" h="2077" extrusionOk="0">
                <a:moveTo>
                  <a:pt x="1827" y="109"/>
                </a:moveTo>
                <a:lnTo>
                  <a:pt x="1827" y="435"/>
                </a:lnTo>
                <a:lnTo>
                  <a:pt x="838" y="435"/>
                </a:lnTo>
                <a:lnTo>
                  <a:pt x="838" y="109"/>
                </a:lnTo>
                <a:close/>
                <a:moveTo>
                  <a:pt x="2349" y="892"/>
                </a:moveTo>
                <a:lnTo>
                  <a:pt x="2349" y="1055"/>
                </a:lnTo>
                <a:lnTo>
                  <a:pt x="305" y="1055"/>
                </a:lnTo>
                <a:lnTo>
                  <a:pt x="305" y="892"/>
                </a:lnTo>
                <a:close/>
                <a:moveTo>
                  <a:pt x="784" y="0"/>
                </a:moveTo>
                <a:cubicBezTo>
                  <a:pt x="751" y="0"/>
                  <a:pt x="729" y="22"/>
                  <a:pt x="729" y="55"/>
                </a:cubicBezTo>
                <a:lnTo>
                  <a:pt x="729" y="435"/>
                </a:lnTo>
                <a:lnTo>
                  <a:pt x="1" y="435"/>
                </a:lnTo>
                <a:lnTo>
                  <a:pt x="1" y="2077"/>
                </a:lnTo>
                <a:lnTo>
                  <a:pt x="2654" y="2077"/>
                </a:lnTo>
                <a:lnTo>
                  <a:pt x="2654" y="435"/>
                </a:lnTo>
                <a:lnTo>
                  <a:pt x="1936" y="435"/>
                </a:lnTo>
                <a:lnTo>
                  <a:pt x="1936" y="55"/>
                </a:lnTo>
                <a:cubicBezTo>
                  <a:pt x="1936" y="22"/>
                  <a:pt x="1904" y="0"/>
                  <a:pt x="1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3665750" y="1792638"/>
            <a:ext cx="338326" cy="338326"/>
          </a:xfrm>
          <a:custGeom>
            <a:avLst/>
            <a:gdLst/>
            <a:ahLst/>
            <a:cxnLst/>
            <a:rect l="l" t="t" r="r" b="b"/>
            <a:pathLst>
              <a:path w="2849" h="2849" extrusionOk="0">
                <a:moveTo>
                  <a:pt x="1424" y="1088"/>
                </a:moveTo>
                <a:cubicBezTo>
                  <a:pt x="1609" y="1088"/>
                  <a:pt x="1761" y="1240"/>
                  <a:pt x="1761" y="1425"/>
                </a:cubicBezTo>
                <a:cubicBezTo>
                  <a:pt x="1761" y="1609"/>
                  <a:pt x="1609" y="1762"/>
                  <a:pt x="1424" y="1762"/>
                </a:cubicBezTo>
                <a:cubicBezTo>
                  <a:pt x="1240" y="1762"/>
                  <a:pt x="1087" y="1609"/>
                  <a:pt x="1087" y="1425"/>
                </a:cubicBezTo>
                <a:cubicBezTo>
                  <a:pt x="1087" y="1240"/>
                  <a:pt x="1240" y="1088"/>
                  <a:pt x="1424" y="1088"/>
                </a:cubicBezTo>
                <a:close/>
                <a:moveTo>
                  <a:pt x="1164" y="0"/>
                </a:moveTo>
                <a:lnTo>
                  <a:pt x="1164" y="327"/>
                </a:lnTo>
                <a:cubicBezTo>
                  <a:pt x="1044" y="359"/>
                  <a:pt x="935" y="403"/>
                  <a:pt x="826" y="468"/>
                </a:cubicBezTo>
                <a:lnTo>
                  <a:pt x="598" y="240"/>
                </a:lnTo>
                <a:lnTo>
                  <a:pt x="239" y="598"/>
                </a:lnTo>
                <a:lnTo>
                  <a:pt x="468" y="838"/>
                </a:lnTo>
                <a:cubicBezTo>
                  <a:pt x="402" y="935"/>
                  <a:pt x="359" y="1044"/>
                  <a:pt x="326" y="1164"/>
                </a:cubicBezTo>
                <a:lnTo>
                  <a:pt x="0" y="1164"/>
                </a:lnTo>
                <a:lnTo>
                  <a:pt x="0" y="1686"/>
                </a:lnTo>
                <a:lnTo>
                  <a:pt x="326" y="1686"/>
                </a:lnTo>
                <a:cubicBezTo>
                  <a:pt x="359" y="1805"/>
                  <a:pt x="402" y="1914"/>
                  <a:pt x="468" y="2012"/>
                </a:cubicBezTo>
                <a:lnTo>
                  <a:pt x="239" y="2251"/>
                </a:lnTo>
                <a:lnTo>
                  <a:pt x="598" y="2610"/>
                </a:lnTo>
                <a:lnTo>
                  <a:pt x="826" y="2381"/>
                </a:lnTo>
                <a:cubicBezTo>
                  <a:pt x="935" y="2447"/>
                  <a:pt x="1044" y="2490"/>
                  <a:pt x="1164" y="2523"/>
                </a:cubicBezTo>
                <a:lnTo>
                  <a:pt x="1164" y="2849"/>
                </a:lnTo>
                <a:lnTo>
                  <a:pt x="1685" y="2849"/>
                </a:lnTo>
                <a:lnTo>
                  <a:pt x="1685" y="2523"/>
                </a:lnTo>
                <a:cubicBezTo>
                  <a:pt x="1805" y="2490"/>
                  <a:pt x="1914" y="2447"/>
                  <a:pt x="2012" y="2381"/>
                </a:cubicBezTo>
                <a:lnTo>
                  <a:pt x="2251" y="2610"/>
                </a:lnTo>
                <a:lnTo>
                  <a:pt x="2610" y="2251"/>
                </a:lnTo>
                <a:lnTo>
                  <a:pt x="2381" y="2012"/>
                </a:lnTo>
                <a:cubicBezTo>
                  <a:pt x="2446" y="1914"/>
                  <a:pt x="2490" y="1805"/>
                  <a:pt x="2523" y="1686"/>
                </a:cubicBezTo>
                <a:lnTo>
                  <a:pt x="2849" y="1686"/>
                </a:lnTo>
                <a:lnTo>
                  <a:pt x="2849" y="1164"/>
                </a:lnTo>
                <a:lnTo>
                  <a:pt x="2523" y="1164"/>
                </a:lnTo>
                <a:cubicBezTo>
                  <a:pt x="2490" y="1044"/>
                  <a:pt x="2446" y="935"/>
                  <a:pt x="2381" y="838"/>
                </a:cubicBezTo>
                <a:lnTo>
                  <a:pt x="2610" y="598"/>
                </a:lnTo>
                <a:lnTo>
                  <a:pt x="2251" y="240"/>
                </a:lnTo>
                <a:lnTo>
                  <a:pt x="2012" y="468"/>
                </a:lnTo>
                <a:cubicBezTo>
                  <a:pt x="1914" y="403"/>
                  <a:pt x="1805" y="359"/>
                  <a:pt x="1685" y="327"/>
                </a:cubicBezTo>
                <a:lnTo>
                  <a:pt x="1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6"/>
          <p:cNvSpPr/>
          <p:nvPr/>
        </p:nvSpPr>
        <p:spPr>
          <a:xfrm>
            <a:off x="5143738" y="2812864"/>
            <a:ext cx="307270" cy="327121"/>
          </a:xfrm>
          <a:custGeom>
            <a:avLst/>
            <a:gdLst/>
            <a:ahLst/>
            <a:cxnLst/>
            <a:rect l="l" t="t" r="r" b="b"/>
            <a:pathLst>
              <a:path w="2523" h="2686" extrusionOk="0">
                <a:moveTo>
                  <a:pt x="707" y="1099"/>
                </a:moveTo>
                <a:cubicBezTo>
                  <a:pt x="772" y="1099"/>
                  <a:pt x="827" y="1153"/>
                  <a:pt x="827" y="1218"/>
                </a:cubicBezTo>
                <a:cubicBezTo>
                  <a:pt x="827" y="1294"/>
                  <a:pt x="772" y="1349"/>
                  <a:pt x="707" y="1349"/>
                </a:cubicBezTo>
                <a:cubicBezTo>
                  <a:pt x="631" y="1349"/>
                  <a:pt x="577" y="1294"/>
                  <a:pt x="577" y="1218"/>
                </a:cubicBezTo>
                <a:cubicBezTo>
                  <a:pt x="577" y="1153"/>
                  <a:pt x="631" y="1099"/>
                  <a:pt x="707" y="1099"/>
                </a:cubicBezTo>
                <a:close/>
                <a:moveTo>
                  <a:pt x="1272" y="1099"/>
                </a:moveTo>
                <a:cubicBezTo>
                  <a:pt x="1338" y="1099"/>
                  <a:pt x="1392" y="1153"/>
                  <a:pt x="1392" y="1218"/>
                </a:cubicBezTo>
                <a:cubicBezTo>
                  <a:pt x="1392" y="1294"/>
                  <a:pt x="1338" y="1349"/>
                  <a:pt x="1272" y="1349"/>
                </a:cubicBezTo>
                <a:cubicBezTo>
                  <a:pt x="1196" y="1349"/>
                  <a:pt x="1142" y="1294"/>
                  <a:pt x="1142" y="1218"/>
                </a:cubicBezTo>
                <a:cubicBezTo>
                  <a:pt x="1142" y="1153"/>
                  <a:pt x="1196" y="1099"/>
                  <a:pt x="1272" y="1099"/>
                </a:cubicBezTo>
                <a:close/>
                <a:moveTo>
                  <a:pt x="1838" y="1099"/>
                </a:moveTo>
                <a:cubicBezTo>
                  <a:pt x="1903" y="1099"/>
                  <a:pt x="1957" y="1153"/>
                  <a:pt x="1957" y="1218"/>
                </a:cubicBezTo>
                <a:cubicBezTo>
                  <a:pt x="1957" y="1294"/>
                  <a:pt x="1903" y="1349"/>
                  <a:pt x="1838" y="1349"/>
                </a:cubicBezTo>
                <a:cubicBezTo>
                  <a:pt x="1762" y="1349"/>
                  <a:pt x="1707" y="1294"/>
                  <a:pt x="1707" y="1218"/>
                </a:cubicBezTo>
                <a:cubicBezTo>
                  <a:pt x="1707" y="1153"/>
                  <a:pt x="1762" y="1099"/>
                  <a:pt x="1838" y="1099"/>
                </a:cubicBezTo>
                <a:close/>
                <a:moveTo>
                  <a:pt x="1261" y="1"/>
                </a:moveTo>
                <a:cubicBezTo>
                  <a:pt x="566" y="1"/>
                  <a:pt x="0" y="566"/>
                  <a:pt x="0" y="1262"/>
                </a:cubicBezTo>
                <a:cubicBezTo>
                  <a:pt x="0" y="1599"/>
                  <a:pt x="142" y="1903"/>
                  <a:pt x="359" y="2131"/>
                </a:cubicBezTo>
                <a:lnTo>
                  <a:pt x="229" y="2686"/>
                </a:lnTo>
                <a:lnTo>
                  <a:pt x="783" y="2425"/>
                </a:lnTo>
                <a:cubicBezTo>
                  <a:pt x="935" y="2490"/>
                  <a:pt x="1098" y="2523"/>
                  <a:pt x="1261" y="2523"/>
                </a:cubicBezTo>
                <a:cubicBezTo>
                  <a:pt x="1957" y="2523"/>
                  <a:pt x="2523" y="1958"/>
                  <a:pt x="2523" y="1262"/>
                </a:cubicBezTo>
                <a:cubicBezTo>
                  <a:pt x="2523" y="566"/>
                  <a:pt x="1957"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6"/>
          <p:cNvGrpSpPr/>
          <p:nvPr/>
        </p:nvGrpSpPr>
        <p:grpSpPr>
          <a:xfrm>
            <a:off x="3668061" y="2770636"/>
            <a:ext cx="321167" cy="319778"/>
            <a:chOff x="3750024" y="2821121"/>
            <a:chExt cx="321167" cy="319778"/>
          </a:xfrm>
        </p:grpSpPr>
        <p:sp>
          <p:nvSpPr>
            <p:cNvPr id="1386" name="Google Shape;1386;p36"/>
            <p:cNvSpPr/>
            <p:nvPr/>
          </p:nvSpPr>
          <p:spPr>
            <a:xfrm>
              <a:off x="3924300" y="2821121"/>
              <a:ext cx="146891" cy="146891"/>
            </a:xfrm>
            <a:custGeom>
              <a:avLst/>
              <a:gdLst/>
              <a:ahLst/>
              <a:cxnLst/>
              <a:rect l="l" t="t" r="r" b="b"/>
              <a:pathLst>
                <a:path w="1164" h="1164" extrusionOk="0">
                  <a:moveTo>
                    <a:pt x="0" y="0"/>
                  </a:moveTo>
                  <a:lnTo>
                    <a:pt x="0" y="1164"/>
                  </a:lnTo>
                  <a:lnTo>
                    <a:pt x="1164" y="1164"/>
                  </a:lnTo>
                  <a:cubicBezTo>
                    <a:pt x="1164" y="522"/>
                    <a:pt x="642"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3750024" y="2847118"/>
              <a:ext cx="295170" cy="293782"/>
            </a:xfrm>
            <a:custGeom>
              <a:avLst/>
              <a:gdLst/>
              <a:ahLst/>
              <a:cxnLst/>
              <a:rect l="l" t="t" r="r" b="b"/>
              <a:pathLst>
                <a:path w="2339" h="2328" extrusionOk="0">
                  <a:moveTo>
                    <a:pt x="1175" y="1"/>
                  </a:moveTo>
                  <a:cubicBezTo>
                    <a:pt x="523" y="1"/>
                    <a:pt x="1" y="523"/>
                    <a:pt x="1" y="1164"/>
                  </a:cubicBezTo>
                  <a:cubicBezTo>
                    <a:pt x="1" y="1806"/>
                    <a:pt x="523" y="2328"/>
                    <a:pt x="1175" y="2328"/>
                  </a:cubicBezTo>
                  <a:cubicBezTo>
                    <a:pt x="1816" y="2328"/>
                    <a:pt x="2338" y="1806"/>
                    <a:pt x="2338" y="1164"/>
                  </a:cubicBezTo>
                  <a:lnTo>
                    <a:pt x="1175" y="1164"/>
                  </a:lnTo>
                  <a:lnTo>
                    <a:pt x="1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6"/>
          <p:cNvGrpSpPr/>
          <p:nvPr/>
        </p:nvGrpSpPr>
        <p:grpSpPr>
          <a:xfrm>
            <a:off x="5175216" y="3785529"/>
            <a:ext cx="244314" cy="330255"/>
            <a:chOff x="5138556" y="3948054"/>
            <a:chExt cx="244314" cy="330255"/>
          </a:xfrm>
        </p:grpSpPr>
        <p:sp>
          <p:nvSpPr>
            <p:cNvPr id="1389" name="Google Shape;1389;p36"/>
            <p:cNvSpPr/>
            <p:nvPr/>
          </p:nvSpPr>
          <p:spPr>
            <a:xfrm>
              <a:off x="5198877" y="4231490"/>
              <a:ext cx="125059" cy="19434"/>
            </a:xfrm>
            <a:custGeom>
              <a:avLst/>
              <a:gdLst/>
              <a:ahLst/>
              <a:cxnLst/>
              <a:rect l="l" t="t" r="r" b="b"/>
              <a:pathLst>
                <a:path w="991" h="154" extrusionOk="0">
                  <a:moveTo>
                    <a:pt x="77" y="1"/>
                  </a:moveTo>
                  <a:cubicBezTo>
                    <a:pt x="33" y="1"/>
                    <a:pt x="1" y="34"/>
                    <a:pt x="1" y="77"/>
                  </a:cubicBezTo>
                  <a:cubicBezTo>
                    <a:pt x="1" y="121"/>
                    <a:pt x="33" y="153"/>
                    <a:pt x="77" y="153"/>
                  </a:cubicBezTo>
                  <a:lnTo>
                    <a:pt x="914" y="153"/>
                  </a:lnTo>
                  <a:cubicBezTo>
                    <a:pt x="957" y="153"/>
                    <a:pt x="990" y="121"/>
                    <a:pt x="990" y="77"/>
                  </a:cubicBezTo>
                  <a:cubicBezTo>
                    <a:pt x="990" y="34"/>
                    <a:pt x="957" y="1"/>
                    <a:pt x="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6"/>
            <p:cNvSpPr/>
            <p:nvPr/>
          </p:nvSpPr>
          <p:spPr>
            <a:xfrm>
              <a:off x="5212633" y="4259001"/>
              <a:ext cx="94772" cy="19308"/>
            </a:xfrm>
            <a:custGeom>
              <a:avLst/>
              <a:gdLst/>
              <a:ahLst/>
              <a:cxnLst/>
              <a:rect l="l" t="t" r="r" b="b"/>
              <a:pathLst>
                <a:path w="751" h="153" extrusionOk="0">
                  <a:moveTo>
                    <a:pt x="66" y="0"/>
                  </a:moveTo>
                  <a:cubicBezTo>
                    <a:pt x="33" y="0"/>
                    <a:pt x="0" y="33"/>
                    <a:pt x="0" y="76"/>
                  </a:cubicBezTo>
                  <a:cubicBezTo>
                    <a:pt x="0" y="109"/>
                    <a:pt x="33" y="153"/>
                    <a:pt x="66" y="153"/>
                  </a:cubicBezTo>
                  <a:lnTo>
                    <a:pt x="674" y="153"/>
                  </a:lnTo>
                  <a:cubicBezTo>
                    <a:pt x="718" y="153"/>
                    <a:pt x="751" y="109"/>
                    <a:pt x="751" y="76"/>
                  </a:cubicBezTo>
                  <a:cubicBezTo>
                    <a:pt x="751" y="33"/>
                    <a:pt x="71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6"/>
            <p:cNvSpPr/>
            <p:nvPr/>
          </p:nvSpPr>
          <p:spPr>
            <a:xfrm>
              <a:off x="5138556" y="3948054"/>
              <a:ext cx="244314" cy="264379"/>
            </a:xfrm>
            <a:custGeom>
              <a:avLst/>
              <a:gdLst/>
              <a:ahLst/>
              <a:cxnLst/>
              <a:rect l="l" t="t" r="r" b="b"/>
              <a:pathLst>
                <a:path w="1936" h="2095" extrusionOk="0">
                  <a:moveTo>
                    <a:pt x="1327" y="692"/>
                  </a:moveTo>
                  <a:cubicBezTo>
                    <a:pt x="1403" y="692"/>
                    <a:pt x="1446" y="790"/>
                    <a:pt x="1392" y="844"/>
                  </a:cubicBezTo>
                  <a:lnTo>
                    <a:pt x="935" y="1301"/>
                  </a:lnTo>
                  <a:cubicBezTo>
                    <a:pt x="914" y="1328"/>
                    <a:pt x="881" y="1342"/>
                    <a:pt x="848" y="1342"/>
                  </a:cubicBezTo>
                  <a:cubicBezTo>
                    <a:pt x="816" y="1342"/>
                    <a:pt x="783" y="1328"/>
                    <a:pt x="761" y="1301"/>
                  </a:cubicBezTo>
                  <a:lnTo>
                    <a:pt x="587" y="1138"/>
                  </a:lnTo>
                  <a:cubicBezTo>
                    <a:pt x="511" y="1062"/>
                    <a:pt x="566" y="942"/>
                    <a:pt x="674" y="942"/>
                  </a:cubicBezTo>
                  <a:cubicBezTo>
                    <a:pt x="696" y="942"/>
                    <a:pt x="729" y="953"/>
                    <a:pt x="750" y="975"/>
                  </a:cubicBezTo>
                  <a:lnTo>
                    <a:pt x="837" y="1062"/>
                  </a:lnTo>
                  <a:cubicBezTo>
                    <a:pt x="843" y="1067"/>
                    <a:pt x="851" y="1070"/>
                    <a:pt x="861" y="1070"/>
                  </a:cubicBezTo>
                  <a:cubicBezTo>
                    <a:pt x="870" y="1070"/>
                    <a:pt x="881" y="1067"/>
                    <a:pt x="892" y="1062"/>
                  </a:cubicBezTo>
                  <a:lnTo>
                    <a:pt x="1261" y="714"/>
                  </a:lnTo>
                  <a:cubicBezTo>
                    <a:pt x="1283" y="703"/>
                    <a:pt x="1305" y="692"/>
                    <a:pt x="1327" y="692"/>
                  </a:cubicBezTo>
                  <a:close/>
                  <a:moveTo>
                    <a:pt x="993" y="1"/>
                  </a:moveTo>
                  <a:cubicBezTo>
                    <a:pt x="956" y="1"/>
                    <a:pt x="918" y="3"/>
                    <a:pt x="881" y="7"/>
                  </a:cubicBezTo>
                  <a:cubicBezTo>
                    <a:pt x="446" y="51"/>
                    <a:pt x="98" y="399"/>
                    <a:pt x="44" y="823"/>
                  </a:cubicBezTo>
                  <a:cubicBezTo>
                    <a:pt x="0" y="1138"/>
                    <a:pt x="109" y="1442"/>
                    <a:pt x="337" y="1649"/>
                  </a:cubicBezTo>
                  <a:cubicBezTo>
                    <a:pt x="457" y="1769"/>
                    <a:pt x="511" y="1866"/>
                    <a:pt x="511" y="1986"/>
                  </a:cubicBezTo>
                  <a:lnTo>
                    <a:pt x="511" y="2019"/>
                  </a:lnTo>
                  <a:cubicBezTo>
                    <a:pt x="511" y="2062"/>
                    <a:pt x="544" y="2095"/>
                    <a:pt x="587" y="2095"/>
                  </a:cubicBezTo>
                  <a:lnTo>
                    <a:pt x="1381" y="2095"/>
                  </a:lnTo>
                  <a:cubicBezTo>
                    <a:pt x="1425" y="2095"/>
                    <a:pt x="1457" y="2062"/>
                    <a:pt x="1457" y="2019"/>
                  </a:cubicBezTo>
                  <a:lnTo>
                    <a:pt x="1457" y="1986"/>
                  </a:lnTo>
                  <a:cubicBezTo>
                    <a:pt x="1457" y="1866"/>
                    <a:pt x="1512" y="1769"/>
                    <a:pt x="1631" y="1649"/>
                  </a:cubicBezTo>
                  <a:cubicBezTo>
                    <a:pt x="1827" y="1475"/>
                    <a:pt x="1936" y="1214"/>
                    <a:pt x="1936" y="953"/>
                  </a:cubicBezTo>
                  <a:cubicBezTo>
                    <a:pt x="1936" y="681"/>
                    <a:pt x="1827" y="420"/>
                    <a:pt x="1620" y="246"/>
                  </a:cubicBezTo>
                  <a:cubicBezTo>
                    <a:pt x="1452" y="87"/>
                    <a:pt x="1226" y="1"/>
                    <a:pt x="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 name="Google Shape;1349;p36">
            <a:extLst>
              <a:ext uri="{FF2B5EF4-FFF2-40B4-BE49-F238E27FC236}">
                <a16:creationId xmlns:a16="http://schemas.microsoft.com/office/drawing/2014/main" id="{801C2338-E5AA-43E3-AA64-990BC5E27D20}"/>
              </a:ext>
            </a:extLst>
          </p:cNvPr>
          <p:cNvCxnSpPr/>
          <p:nvPr/>
        </p:nvCxnSpPr>
        <p:spPr>
          <a:xfrm rot="10800000">
            <a:off x="1810477" y="2024548"/>
            <a:ext cx="1451700" cy="0"/>
          </a:xfrm>
          <a:prstGeom prst="straightConnector1">
            <a:avLst/>
          </a:prstGeom>
          <a:noFill/>
          <a:ln w="19050" cap="flat" cmpd="sng">
            <a:solidFill>
              <a:schemeClr val="accent2"/>
            </a:solidFill>
            <a:prstDash val="solid"/>
            <a:round/>
            <a:headEnd type="oval" w="med" len="med"/>
            <a:tailEnd type="oval" w="med" len="med"/>
          </a:ln>
        </p:spPr>
      </p:cxnSp>
      <p:cxnSp>
        <p:nvCxnSpPr>
          <p:cNvPr id="60" name="Google Shape;1349;p36">
            <a:extLst>
              <a:ext uri="{FF2B5EF4-FFF2-40B4-BE49-F238E27FC236}">
                <a16:creationId xmlns:a16="http://schemas.microsoft.com/office/drawing/2014/main" id="{4F0580A0-B774-4859-B232-69FD729D8187}"/>
              </a:ext>
            </a:extLst>
          </p:cNvPr>
          <p:cNvCxnSpPr/>
          <p:nvPr/>
        </p:nvCxnSpPr>
        <p:spPr>
          <a:xfrm rot="10800000">
            <a:off x="2378786" y="3242251"/>
            <a:ext cx="1451700" cy="0"/>
          </a:xfrm>
          <a:prstGeom prst="straightConnector1">
            <a:avLst/>
          </a:prstGeom>
          <a:noFill/>
          <a:ln w="19050" cap="flat" cmpd="sng">
            <a:solidFill>
              <a:schemeClr val="lt2"/>
            </a:solidFill>
            <a:prstDash val="solid"/>
            <a:round/>
            <a:headEnd type="oval" w="med" len="med"/>
            <a:tailEnd type="oval" w="med" len="med"/>
          </a:ln>
        </p:spPr>
      </p:cxnSp>
      <p:cxnSp>
        <p:nvCxnSpPr>
          <p:cNvPr id="62" name="Google Shape;1353;p36">
            <a:extLst>
              <a:ext uri="{FF2B5EF4-FFF2-40B4-BE49-F238E27FC236}">
                <a16:creationId xmlns:a16="http://schemas.microsoft.com/office/drawing/2014/main" id="{A0D3CF5A-89CB-4036-9059-75685ED66359}"/>
              </a:ext>
            </a:extLst>
          </p:cNvPr>
          <p:cNvCxnSpPr>
            <a:cxnSpLocks/>
          </p:cNvCxnSpPr>
          <p:nvPr/>
        </p:nvCxnSpPr>
        <p:spPr>
          <a:xfrm rot="10800000" flipV="1">
            <a:off x="2365998" y="3594569"/>
            <a:ext cx="1188715" cy="510801"/>
          </a:xfrm>
          <a:prstGeom prst="bentConnector3">
            <a:avLst>
              <a:gd name="adj1" fmla="val 50000"/>
            </a:avLst>
          </a:prstGeom>
          <a:noFill/>
          <a:ln w="19050" cap="flat" cmpd="sng">
            <a:solidFill>
              <a:schemeClr val="accent1"/>
            </a:solidFill>
            <a:prstDash val="solid"/>
            <a:round/>
            <a:headEnd type="none" w="med" len="med"/>
            <a:tailEnd type="oval" w="med" len="med"/>
          </a:ln>
        </p:spPr>
      </p:cxnSp>
      <p:sp>
        <p:nvSpPr>
          <p:cNvPr id="69" name="Google Shape;1351;p36">
            <a:extLst>
              <a:ext uri="{FF2B5EF4-FFF2-40B4-BE49-F238E27FC236}">
                <a16:creationId xmlns:a16="http://schemas.microsoft.com/office/drawing/2014/main" id="{B36359E8-3660-475A-A0A2-23BBE566266B}"/>
              </a:ext>
            </a:extLst>
          </p:cNvPr>
          <p:cNvSpPr txBox="1"/>
          <p:nvPr/>
        </p:nvSpPr>
        <p:spPr>
          <a:xfrm flipH="1">
            <a:off x="331869" y="1821856"/>
            <a:ext cx="1478608" cy="307183"/>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accent2"/>
                </a:solidFill>
                <a:latin typeface="Fira Sans Extra Condensed Medium"/>
                <a:ea typeface="Fira Sans Extra Condensed Medium"/>
                <a:cs typeface="Fira Sans Extra Condensed Medium"/>
                <a:sym typeface="Fira Sans Extra Condensed Medium"/>
              </a:rPr>
              <a:t>Name (String): </a:t>
            </a:r>
          </a:p>
        </p:txBody>
      </p:sp>
      <p:sp>
        <p:nvSpPr>
          <p:cNvPr id="70" name="Google Shape;1350;p36">
            <a:extLst>
              <a:ext uri="{FF2B5EF4-FFF2-40B4-BE49-F238E27FC236}">
                <a16:creationId xmlns:a16="http://schemas.microsoft.com/office/drawing/2014/main" id="{07DED851-B510-4BC9-BF10-64B35F36A3EF}"/>
              </a:ext>
            </a:extLst>
          </p:cNvPr>
          <p:cNvSpPr txBox="1"/>
          <p:nvPr/>
        </p:nvSpPr>
        <p:spPr>
          <a:xfrm flipH="1">
            <a:off x="607696" y="1999649"/>
            <a:ext cx="2244520"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Name of the company</a:t>
            </a:r>
            <a:endParaRPr lang="en-US" sz="1200" dirty="0">
              <a:latin typeface="Roboto"/>
              <a:ea typeface="Roboto"/>
              <a:cs typeface="Roboto"/>
              <a:sym typeface="Roboto"/>
            </a:endParaRPr>
          </a:p>
        </p:txBody>
      </p:sp>
      <p:sp>
        <p:nvSpPr>
          <p:cNvPr id="71" name="Google Shape;1357;p36">
            <a:extLst>
              <a:ext uri="{FF2B5EF4-FFF2-40B4-BE49-F238E27FC236}">
                <a16:creationId xmlns:a16="http://schemas.microsoft.com/office/drawing/2014/main" id="{CD0BF8E4-4A12-4CB1-9521-F9815BB47176}"/>
              </a:ext>
            </a:extLst>
          </p:cNvPr>
          <p:cNvSpPr txBox="1"/>
          <p:nvPr/>
        </p:nvSpPr>
        <p:spPr>
          <a:xfrm flipH="1">
            <a:off x="331869" y="3180532"/>
            <a:ext cx="1451701" cy="168052"/>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lt2"/>
                </a:solidFill>
                <a:latin typeface="Fira Sans Extra Condensed Medium"/>
                <a:ea typeface="Fira Sans Extra Condensed Medium"/>
                <a:cs typeface="Fira Sans Extra Condensed Medium"/>
                <a:sym typeface="Fira Sans Extra Condensed Medium"/>
              </a:rPr>
              <a:t>Sector (String): </a:t>
            </a:r>
          </a:p>
        </p:txBody>
      </p:sp>
      <p:sp>
        <p:nvSpPr>
          <p:cNvPr id="75" name="مربع نص 74">
            <a:extLst>
              <a:ext uri="{FF2B5EF4-FFF2-40B4-BE49-F238E27FC236}">
                <a16:creationId xmlns:a16="http://schemas.microsoft.com/office/drawing/2014/main" id="{0BA419DD-DEFF-47E2-8CF8-2CD486F5C511}"/>
              </a:ext>
            </a:extLst>
          </p:cNvPr>
          <p:cNvSpPr txBox="1"/>
          <p:nvPr/>
        </p:nvSpPr>
        <p:spPr>
          <a:xfrm>
            <a:off x="388931" y="3364724"/>
            <a:ext cx="2780979" cy="461665"/>
          </a:xfrm>
          <a:prstGeom prst="rect">
            <a:avLst/>
          </a:prstGeom>
          <a:noFill/>
        </p:spPr>
        <p:txBody>
          <a:bodyPr wrap="square">
            <a:spAutoFit/>
          </a:bodyPr>
          <a:lstStyle/>
          <a:p>
            <a:r>
              <a:rPr lang="en-US" sz="1200" dirty="0"/>
              <a:t>The sector in which the company operates.</a:t>
            </a:r>
          </a:p>
        </p:txBody>
      </p:sp>
      <p:sp>
        <p:nvSpPr>
          <p:cNvPr id="76" name="Google Shape;1355;p36">
            <a:extLst>
              <a:ext uri="{FF2B5EF4-FFF2-40B4-BE49-F238E27FC236}">
                <a16:creationId xmlns:a16="http://schemas.microsoft.com/office/drawing/2014/main" id="{470E266B-FB6C-4A52-B1EC-98B5D32AAF40}"/>
              </a:ext>
            </a:extLst>
          </p:cNvPr>
          <p:cNvSpPr txBox="1"/>
          <p:nvPr/>
        </p:nvSpPr>
        <p:spPr>
          <a:xfrm flipH="1">
            <a:off x="185959" y="4554787"/>
            <a:ext cx="1020300" cy="224400"/>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US" sz="1200" dirty="0">
                <a:solidFill>
                  <a:schemeClr val="accent1"/>
                </a:solidFill>
                <a:latin typeface="Fira Sans Extra Condensed Medium"/>
                <a:ea typeface="Fira Sans Extra Condensed Medium"/>
                <a:cs typeface="Fira Sans Extra Condensed Medium"/>
                <a:sym typeface="Fira Sans Extra Condensed Medium"/>
              </a:rPr>
              <a:t>Open </a:t>
            </a:r>
          </a:p>
        </p:txBody>
      </p:sp>
      <p:sp>
        <p:nvSpPr>
          <p:cNvPr id="78" name="مربع نص 77">
            <a:extLst>
              <a:ext uri="{FF2B5EF4-FFF2-40B4-BE49-F238E27FC236}">
                <a16:creationId xmlns:a16="http://schemas.microsoft.com/office/drawing/2014/main" id="{D48FCDEB-6337-4429-94D6-36D3036529CE}"/>
              </a:ext>
            </a:extLst>
          </p:cNvPr>
          <p:cNvSpPr txBox="1"/>
          <p:nvPr/>
        </p:nvSpPr>
        <p:spPr>
          <a:xfrm>
            <a:off x="358938" y="4719315"/>
            <a:ext cx="4572000" cy="307777"/>
          </a:xfrm>
          <a:prstGeom prst="rect">
            <a:avLst/>
          </a:prstGeom>
          <a:noFill/>
        </p:spPr>
        <p:txBody>
          <a:bodyPr wrap="square">
            <a:spAutoFit/>
          </a:bodyPr>
          <a:lstStyle/>
          <a:p>
            <a:r>
              <a:rPr lang="en-US" sz="1400" dirty="0">
                <a:solidFill>
                  <a:schemeClr val="tx1"/>
                </a:solidFill>
                <a:latin typeface="YACkoKkaqXA 0"/>
              </a:rPr>
              <a:t>The </a:t>
            </a:r>
            <a:r>
              <a:rPr lang="en-US" sz="1200" dirty="0">
                <a:solidFill>
                  <a:schemeClr val="tx1"/>
                </a:solidFill>
                <a:latin typeface="YACkoKkaqXA 0"/>
              </a:rPr>
              <a:t>opening</a:t>
            </a:r>
            <a:r>
              <a:rPr lang="en-US" sz="1400" dirty="0">
                <a:solidFill>
                  <a:schemeClr val="tx1"/>
                </a:solidFill>
                <a:latin typeface="YACkoKkaqXA 0"/>
              </a:rPr>
              <a:t> price.</a:t>
            </a:r>
          </a:p>
        </p:txBody>
      </p:sp>
      <p:sp>
        <p:nvSpPr>
          <p:cNvPr id="79" name="Google Shape;1339;p36">
            <a:extLst>
              <a:ext uri="{FF2B5EF4-FFF2-40B4-BE49-F238E27FC236}">
                <a16:creationId xmlns:a16="http://schemas.microsoft.com/office/drawing/2014/main" id="{BB6FB291-909D-4676-A319-9E7C0C5935DC}"/>
              </a:ext>
            </a:extLst>
          </p:cNvPr>
          <p:cNvSpPr txBox="1"/>
          <p:nvPr/>
        </p:nvSpPr>
        <p:spPr>
          <a:xfrm>
            <a:off x="6986836" y="1852228"/>
            <a:ext cx="1402251" cy="17539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accent1"/>
                </a:solidFill>
                <a:latin typeface="Fira Sans Extra Condensed Medium"/>
                <a:ea typeface="Fira Sans Extra Condensed Medium"/>
                <a:cs typeface="Fira Sans Extra Condensed Medium"/>
                <a:sym typeface="Fira Sans Extra Condensed Medium"/>
              </a:rPr>
              <a:t>low (Decimal): </a:t>
            </a:r>
          </a:p>
        </p:txBody>
      </p:sp>
      <p:sp>
        <p:nvSpPr>
          <p:cNvPr id="80" name="Google Shape;1338;p36">
            <a:extLst>
              <a:ext uri="{FF2B5EF4-FFF2-40B4-BE49-F238E27FC236}">
                <a16:creationId xmlns:a16="http://schemas.microsoft.com/office/drawing/2014/main" id="{8DC44937-3E6A-4B62-81C3-8535F572B73B}"/>
              </a:ext>
            </a:extLst>
          </p:cNvPr>
          <p:cNvSpPr txBox="1"/>
          <p:nvPr/>
        </p:nvSpPr>
        <p:spPr>
          <a:xfrm>
            <a:off x="6986825" y="1950342"/>
            <a:ext cx="1689900" cy="456600"/>
          </a:xfrm>
          <a:prstGeom prst="rect">
            <a:avLst/>
          </a:prstGeom>
          <a:noFill/>
          <a:ln>
            <a:noFill/>
          </a:ln>
        </p:spPr>
        <p:txBody>
          <a:bodyPr spcFirstLastPara="1" wrap="square" lIns="0" tIns="91425" rIns="91425" bIns="91425" anchor="ctr" anchorCtr="0">
            <a:noAutofit/>
          </a:bodyPr>
          <a:lstStyle/>
          <a:p>
            <a:r>
              <a:rPr lang="en-US" sz="1200" dirty="0">
                <a:solidFill>
                  <a:schemeClr val="tx1"/>
                </a:solidFill>
                <a:latin typeface="YACkoKkaqXA 0"/>
              </a:rPr>
              <a:t>The lowest price of the stock at that day.</a:t>
            </a:r>
            <a:endParaRPr lang="en-US" sz="1200" b="1" dirty="0">
              <a:solidFill>
                <a:schemeClr val="tx1"/>
              </a:solidFill>
              <a:latin typeface="YACkoKkaqXA 0"/>
            </a:endParaRPr>
          </a:p>
        </p:txBody>
      </p:sp>
      <p:sp>
        <p:nvSpPr>
          <p:cNvPr id="81" name="Google Shape;1345;p36">
            <a:extLst>
              <a:ext uri="{FF2B5EF4-FFF2-40B4-BE49-F238E27FC236}">
                <a16:creationId xmlns:a16="http://schemas.microsoft.com/office/drawing/2014/main" id="{72E1AAAE-6AA4-4CD2-B54B-47F98E37350B}"/>
              </a:ext>
            </a:extLst>
          </p:cNvPr>
          <p:cNvSpPr txBox="1"/>
          <p:nvPr/>
        </p:nvSpPr>
        <p:spPr>
          <a:xfrm>
            <a:off x="6928033" y="3242251"/>
            <a:ext cx="1748692" cy="10633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accent2"/>
                </a:solidFill>
                <a:latin typeface="Fira Sans Extra Condensed Medium"/>
                <a:ea typeface="Fira Sans Extra Condensed Medium"/>
                <a:cs typeface="Fira Sans Extra Condensed Medium"/>
                <a:sym typeface="Fira Sans Extra Condensed Medium"/>
              </a:rPr>
              <a:t>Volume Traded (Decimal): </a:t>
            </a:r>
          </a:p>
        </p:txBody>
      </p:sp>
      <p:sp>
        <p:nvSpPr>
          <p:cNvPr id="83" name="مربع نص 82">
            <a:extLst>
              <a:ext uri="{FF2B5EF4-FFF2-40B4-BE49-F238E27FC236}">
                <a16:creationId xmlns:a16="http://schemas.microsoft.com/office/drawing/2014/main" id="{59D53303-A92E-4308-BCA7-B66E156ABF63}"/>
              </a:ext>
            </a:extLst>
          </p:cNvPr>
          <p:cNvSpPr txBox="1"/>
          <p:nvPr/>
        </p:nvSpPr>
        <p:spPr>
          <a:xfrm>
            <a:off x="6740812" y="3383848"/>
            <a:ext cx="2552044" cy="276999"/>
          </a:xfrm>
          <a:prstGeom prst="rect">
            <a:avLst/>
          </a:prstGeom>
          <a:noFill/>
        </p:spPr>
        <p:txBody>
          <a:bodyPr wrap="square">
            <a:spAutoFit/>
          </a:bodyPr>
          <a:lstStyle/>
          <a:p>
            <a:r>
              <a:rPr lang="en-US" sz="1200" dirty="0">
                <a:solidFill>
                  <a:schemeClr val="tx1"/>
                </a:solidFill>
                <a:latin typeface="YACkoKkaqXA 0"/>
              </a:rPr>
              <a:t>The volume of trades for the day.</a:t>
            </a:r>
          </a:p>
        </p:txBody>
      </p:sp>
      <p:sp>
        <p:nvSpPr>
          <p:cNvPr id="85" name="مربع نص 84">
            <a:extLst>
              <a:ext uri="{FF2B5EF4-FFF2-40B4-BE49-F238E27FC236}">
                <a16:creationId xmlns:a16="http://schemas.microsoft.com/office/drawing/2014/main" id="{099F5D1C-BC3A-4234-9C7B-817C59796747}"/>
              </a:ext>
            </a:extLst>
          </p:cNvPr>
          <p:cNvSpPr txBox="1"/>
          <p:nvPr/>
        </p:nvSpPr>
        <p:spPr>
          <a:xfrm>
            <a:off x="6885155" y="4503410"/>
            <a:ext cx="4646428" cy="276999"/>
          </a:xfrm>
          <a:prstGeom prst="rect">
            <a:avLst/>
          </a:prstGeom>
          <a:noFill/>
        </p:spPr>
        <p:txBody>
          <a:bodyPr wrap="square">
            <a:spAutoFit/>
          </a:bodyPr>
          <a:lstStyle/>
          <a:p>
            <a:r>
              <a:rPr lang="en-US" sz="1200" dirty="0" err="1">
                <a:solidFill>
                  <a:schemeClr val="lt2"/>
                </a:solidFill>
                <a:latin typeface="Fira Sans Extra Condensed Medium"/>
              </a:rPr>
              <a:t>No_Trades</a:t>
            </a:r>
            <a:r>
              <a:rPr lang="en-US" sz="1200" dirty="0">
                <a:solidFill>
                  <a:schemeClr val="lt2"/>
                </a:solidFill>
                <a:latin typeface="Fira Sans Extra Condensed Medium"/>
              </a:rPr>
              <a:t> (Decimal):</a:t>
            </a:r>
            <a:endParaRPr lang="ar-SA" sz="1200" dirty="0">
              <a:solidFill>
                <a:schemeClr val="lt2"/>
              </a:solidFill>
              <a:latin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2"/>
          <p:cNvGrpSpPr/>
          <p:nvPr/>
        </p:nvGrpSpPr>
        <p:grpSpPr>
          <a:xfrm rot="2479392">
            <a:off x="6645566" y="1847742"/>
            <a:ext cx="2085307" cy="2094000"/>
            <a:chOff x="6592797" y="1744550"/>
            <a:chExt cx="2094177" cy="2094000"/>
          </a:xfrm>
        </p:grpSpPr>
        <p:sp>
          <p:nvSpPr>
            <p:cNvPr id="433" name="Google Shape;433;p22"/>
            <p:cNvSpPr/>
            <p:nvPr/>
          </p:nvSpPr>
          <p:spPr>
            <a:xfrm>
              <a:off x="6592974" y="1744550"/>
              <a:ext cx="2094000" cy="2094000"/>
            </a:xfrm>
            <a:prstGeom prst="donut">
              <a:avLst>
                <a:gd name="adj" fmla="val 645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4600352">
              <a:off x="6592797" y="1744551"/>
              <a:ext cx="2093995" cy="2093995"/>
            </a:xfrm>
            <a:prstGeom prst="blockArc">
              <a:avLst>
                <a:gd name="adj1" fmla="val 14553832"/>
                <a:gd name="adj2" fmla="val 18585592"/>
                <a:gd name="adj3" fmla="val 6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2"/>
            <p:cNvGrpSpPr/>
            <p:nvPr/>
          </p:nvGrpSpPr>
          <p:grpSpPr>
            <a:xfrm>
              <a:off x="7303291" y="2573459"/>
              <a:ext cx="750241" cy="451872"/>
              <a:chOff x="7303297" y="2540076"/>
              <a:chExt cx="750241" cy="451872"/>
            </a:xfrm>
          </p:grpSpPr>
          <p:sp>
            <p:nvSpPr>
              <p:cNvPr id="449" name="Google Shape;449;p22"/>
              <p:cNvSpPr/>
              <p:nvPr/>
            </p:nvSpPr>
            <p:spPr>
              <a:xfrm>
                <a:off x="7303297" y="2952797"/>
                <a:ext cx="39151" cy="39151"/>
              </a:xfrm>
              <a:custGeom>
                <a:avLst/>
                <a:gdLst/>
                <a:ahLst/>
                <a:cxnLst/>
                <a:rect l="l" t="t" r="r" b="b"/>
                <a:pathLst>
                  <a:path w="1008" h="1008" extrusionOk="0">
                    <a:moveTo>
                      <a:pt x="504" y="0"/>
                    </a:moveTo>
                    <a:cubicBezTo>
                      <a:pt x="366" y="0"/>
                      <a:pt x="242" y="52"/>
                      <a:pt x="144" y="151"/>
                    </a:cubicBezTo>
                    <a:cubicBezTo>
                      <a:pt x="53" y="242"/>
                      <a:pt x="0" y="373"/>
                      <a:pt x="0" y="504"/>
                    </a:cubicBezTo>
                    <a:cubicBezTo>
                      <a:pt x="0" y="641"/>
                      <a:pt x="53" y="765"/>
                      <a:pt x="144" y="863"/>
                    </a:cubicBezTo>
                    <a:cubicBezTo>
                      <a:pt x="242" y="955"/>
                      <a:pt x="366" y="1007"/>
                      <a:pt x="504" y="1007"/>
                    </a:cubicBezTo>
                    <a:cubicBezTo>
                      <a:pt x="635" y="1007"/>
                      <a:pt x="765" y="955"/>
                      <a:pt x="857" y="863"/>
                    </a:cubicBezTo>
                    <a:cubicBezTo>
                      <a:pt x="955" y="765"/>
                      <a:pt x="1007" y="641"/>
                      <a:pt x="1007" y="504"/>
                    </a:cubicBezTo>
                    <a:cubicBezTo>
                      <a:pt x="1007" y="373"/>
                      <a:pt x="955" y="242"/>
                      <a:pt x="857" y="151"/>
                    </a:cubicBezTo>
                    <a:cubicBezTo>
                      <a:pt x="765" y="59"/>
                      <a:pt x="635" y="0"/>
                      <a:pt x="5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7775405" y="2727754"/>
                <a:ext cx="142271" cy="39151"/>
              </a:xfrm>
              <a:custGeom>
                <a:avLst/>
                <a:gdLst/>
                <a:ahLst/>
                <a:cxnLst/>
                <a:rect l="l" t="t" r="r" b="b"/>
                <a:pathLst>
                  <a:path w="3663" h="1008" extrusionOk="0">
                    <a:moveTo>
                      <a:pt x="504" y="1"/>
                    </a:moveTo>
                    <a:cubicBezTo>
                      <a:pt x="223" y="1"/>
                      <a:pt x="1" y="230"/>
                      <a:pt x="1" y="504"/>
                    </a:cubicBezTo>
                    <a:cubicBezTo>
                      <a:pt x="1" y="785"/>
                      <a:pt x="223" y="1008"/>
                      <a:pt x="504" y="1008"/>
                    </a:cubicBezTo>
                    <a:lnTo>
                      <a:pt x="3159" y="1008"/>
                    </a:lnTo>
                    <a:cubicBezTo>
                      <a:pt x="3440" y="1008"/>
                      <a:pt x="3663" y="785"/>
                      <a:pt x="3663" y="504"/>
                    </a:cubicBezTo>
                    <a:cubicBezTo>
                      <a:pt x="3663" y="230"/>
                      <a:pt x="3440" y="1"/>
                      <a:pt x="3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7967666" y="2727754"/>
                <a:ext cx="39151" cy="39151"/>
              </a:xfrm>
              <a:custGeom>
                <a:avLst/>
                <a:gdLst/>
                <a:ahLst/>
                <a:cxnLst/>
                <a:rect l="l" t="t" r="r" b="b"/>
                <a:pathLst>
                  <a:path w="1008" h="1008" extrusionOk="0">
                    <a:moveTo>
                      <a:pt x="504" y="1"/>
                    </a:moveTo>
                    <a:cubicBezTo>
                      <a:pt x="373" y="1"/>
                      <a:pt x="243" y="60"/>
                      <a:pt x="151" y="151"/>
                    </a:cubicBezTo>
                    <a:cubicBezTo>
                      <a:pt x="53" y="243"/>
                      <a:pt x="1" y="374"/>
                      <a:pt x="1" y="504"/>
                    </a:cubicBezTo>
                    <a:cubicBezTo>
                      <a:pt x="1" y="642"/>
                      <a:pt x="53" y="766"/>
                      <a:pt x="151" y="864"/>
                    </a:cubicBezTo>
                    <a:cubicBezTo>
                      <a:pt x="243" y="955"/>
                      <a:pt x="373" y="1008"/>
                      <a:pt x="504" y="1008"/>
                    </a:cubicBezTo>
                    <a:cubicBezTo>
                      <a:pt x="635" y="1008"/>
                      <a:pt x="766" y="955"/>
                      <a:pt x="864" y="864"/>
                    </a:cubicBezTo>
                    <a:cubicBezTo>
                      <a:pt x="955" y="766"/>
                      <a:pt x="1008" y="642"/>
                      <a:pt x="1008" y="504"/>
                    </a:cubicBezTo>
                    <a:cubicBezTo>
                      <a:pt x="1008" y="374"/>
                      <a:pt x="955" y="243"/>
                      <a:pt x="864" y="151"/>
                    </a:cubicBezTo>
                    <a:cubicBezTo>
                      <a:pt x="766" y="60"/>
                      <a:pt x="635" y="1"/>
                      <a:pt x="5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7775405" y="2540076"/>
                <a:ext cx="278133" cy="39151"/>
              </a:xfrm>
              <a:custGeom>
                <a:avLst/>
                <a:gdLst/>
                <a:ahLst/>
                <a:cxnLst/>
                <a:rect l="l" t="t" r="r" b="b"/>
                <a:pathLst>
                  <a:path w="7161" h="1008" extrusionOk="0">
                    <a:moveTo>
                      <a:pt x="504" y="1"/>
                    </a:moveTo>
                    <a:cubicBezTo>
                      <a:pt x="223" y="1"/>
                      <a:pt x="1" y="223"/>
                      <a:pt x="1" y="504"/>
                    </a:cubicBezTo>
                    <a:cubicBezTo>
                      <a:pt x="1" y="779"/>
                      <a:pt x="223" y="1008"/>
                      <a:pt x="504" y="1008"/>
                    </a:cubicBezTo>
                    <a:lnTo>
                      <a:pt x="6657" y="1008"/>
                    </a:lnTo>
                    <a:cubicBezTo>
                      <a:pt x="6932" y="1008"/>
                      <a:pt x="7161" y="779"/>
                      <a:pt x="7161" y="504"/>
                    </a:cubicBezTo>
                    <a:cubicBezTo>
                      <a:pt x="7161" y="223"/>
                      <a:pt x="6932" y="1"/>
                      <a:pt x="6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22"/>
            <p:cNvSpPr/>
            <p:nvPr/>
          </p:nvSpPr>
          <p:spPr>
            <a:xfrm>
              <a:off x="6592800" y="1744550"/>
              <a:ext cx="2094000" cy="2094000"/>
            </a:xfrm>
            <a:prstGeom prst="blockArc">
              <a:avLst>
                <a:gd name="adj1" fmla="val 13113433"/>
                <a:gd name="adj2" fmla="val 18585592"/>
                <a:gd name="adj3" fmla="val 63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rot="-8624452">
              <a:off x="6593008" y="1744643"/>
              <a:ext cx="2093879" cy="2093879"/>
            </a:xfrm>
            <a:prstGeom prst="blockArc">
              <a:avLst>
                <a:gd name="adj1" fmla="val 16260886"/>
                <a:gd name="adj2" fmla="val 18585592"/>
                <a:gd name="adj3" fmla="val 63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2"/>
          <p:cNvSpPr txBox="1">
            <a:spLocks noGrp="1"/>
          </p:cNvSpPr>
          <p:nvPr>
            <p:ph type="title"/>
          </p:nvPr>
        </p:nvSpPr>
        <p:spPr>
          <a:xfrm>
            <a:off x="2156606" y="747709"/>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rPr>
              <a:t>UNDERSTANDING THE PROBLEM</a:t>
            </a:r>
            <a:endParaRPr lang="en-US" sz="2600" b="0" dirty="0">
              <a:solidFill>
                <a:schemeClr val="tx2"/>
              </a:solidFill>
              <a:latin typeface="Fira Sans Extra Condensed Medium"/>
              <a:ea typeface="Fira Sans Extra Condensed Medium"/>
              <a:cs typeface="Fira Sans Extra Condensed Medium"/>
              <a:sym typeface="Fira Sans Extra Condensed Medium"/>
            </a:endParaRPr>
          </a:p>
        </p:txBody>
      </p:sp>
      <p:sp>
        <p:nvSpPr>
          <p:cNvPr id="37" name="Google Shape;1156;p34">
            <a:extLst>
              <a:ext uri="{FF2B5EF4-FFF2-40B4-BE49-F238E27FC236}">
                <a16:creationId xmlns:a16="http://schemas.microsoft.com/office/drawing/2014/main" id="{F2516CCF-DFB8-48F6-B120-66D303724289}"/>
              </a:ext>
            </a:extLst>
          </p:cNvPr>
          <p:cNvSpPr/>
          <p:nvPr/>
        </p:nvSpPr>
        <p:spPr>
          <a:xfrm>
            <a:off x="1234910" y="1754541"/>
            <a:ext cx="4943542" cy="2383514"/>
          </a:xfrm>
          <a:prstGeom prst="roundRect">
            <a:avLst>
              <a:gd name="adj" fmla="val 16667"/>
            </a:avLst>
          </a:prstGeom>
          <a:solidFill>
            <a:schemeClr val="accent2">
              <a:alpha val="34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6;p31">
            <a:extLst>
              <a:ext uri="{FF2B5EF4-FFF2-40B4-BE49-F238E27FC236}">
                <a16:creationId xmlns:a16="http://schemas.microsoft.com/office/drawing/2014/main" id="{A6309E3D-2DB1-4EA4-9815-1CE0A4C07494}"/>
              </a:ext>
            </a:extLst>
          </p:cNvPr>
          <p:cNvSpPr/>
          <p:nvPr/>
        </p:nvSpPr>
        <p:spPr>
          <a:xfrm>
            <a:off x="7148550" y="2307265"/>
            <a:ext cx="1166295" cy="10951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464;p22">
            <a:extLst>
              <a:ext uri="{FF2B5EF4-FFF2-40B4-BE49-F238E27FC236}">
                <a16:creationId xmlns:a16="http://schemas.microsoft.com/office/drawing/2014/main" id="{332E96D2-66A9-400C-B29E-705335A3B752}"/>
              </a:ext>
            </a:extLst>
          </p:cNvPr>
          <p:cNvGrpSpPr/>
          <p:nvPr/>
        </p:nvGrpSpPr>
        <p:grpSpPr>
          <a:xfrm>
            <a:off x="7406947" y="2614282"/>
            <a:ext cx="628289" cy="468525"/>
            <a:chOff x="7337028" y="4329214"/>
            <a:chExt cx="628289" cy="468525"/>
          </a:xfrm>
        </p:grpSpPr>
        <p:sp>
          <p:nvSpPr>
            <p:cNvPr id="40" name="Google Shape;465;p22">
              <a:extLst>
                <a:ext uri="{FF2B5EF4-FFF2-40B4-BE49-F238E27FC236}">
                  <a16:creationId xmlns:a16="http://schemas.microsoft.com/office/drawing/2014/main" id="{D688DCB3-6429-4A84-A172-C830B3B378AA}"/>
                </a:ext>
              </a:extLst>
            </p:cNvPr>
            <p:cNvSpPr/>
            <p:nvPr/>
          </p:nvSpPr>
          <p:spPr>
            <a:xfrm>
              <a:off x="7624232" y="4446102"/>
              <a:ext cx="15465" cy="15465"/>
            </a:xfrm>
            <a:custGeom>
              <a:avLst/>
              <a:gdLst/>
              <a:ahLst/>
              <a:cxnLst/>
              <a:rect l="l" t="t" r="r" b="b"/>
              <a:pathLst>
                <a:path w="1008" h="1008" extrusionOk="0">
                  <a:moveTo>
                    <a:pt x="504" y="0"/>
                  </a:moveTo>
                  <a:cubicBezTo>
                    <a:pt x="373" y="0"/>
                    <a:pt x="242" y="53"/>
                    <a:pt x="144" y="144"/>
                  </a:cubicBezTo>
                  <a:cubicBezTo>
                    <a:pt x="52" y="242"/>
                    <a:pt x="0" y="373"/>
                    <a:pt x="0" y="504"/>
                  </a:cubicBezTo>
                  <a:cubicBezTo>
                    <a:pt x="0" y="635"/>
                    <a:pt x="52" y="765"/>
                    <a:pt x="144" y="857"/>
                  </a:cubicBezTo>
                  <a:cubicBezTo>
                    <a:pt x="242" y="955"/>
                    <a:pt x="373" y="1007"/>
                    <a:pt x="504" y="1007"/>
                  </a:cubicBezTo>
                  <a:cubicBezTo>
                    <a:pt x="634" y="1007"/>
                    <a:pt x="765" y="955"/>
                    <a:pt x="857" y="857"/>
                  </a:cubicBezTo>
                  <a:cubicBezTo>
                    <a:pt x="955" y="765"/>
                    <a:pt x="1007" y="635"/>
                    <a:pt x="1007" y="504"/>
                  </a:cubicBezTo>
                  <a:cubicBezTo>
                    <a:pt x="1007" y="373"/>
                    <a:pt x="955" y="242"/>
                    <a:pt x="857" y="144"/>
                  </a:cubicBezTo>
                  <a:cubicBezTo>
                    <a:pt x="765" y="53"/>
                    <a:pt x="63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6;p22">
              <a:extLst>
                <a:ext uri="{FF2B5EF4-FFF2-40B4-BE49-F238E27FC236}">
                  <a16:creationId xmlns:a16="http://schemas.microsoft.com/office/drawing/2014/main" id="{3C9E0203-6834-4025-B3DF-02198E65B503}"/>
                </a:ext>
              </a:extLst>
            </p:cNvPr>
            <p:cNvSpPr/>
            <p:nvPr/>
          </p:nvSpPr>
          <p:spPr>
            <a:xfrm>
              <a:off x="7337028" y="4329214"/>
              <a:ext cx="628289" cy="468525"/>
            </a:xfrm>
            <a:custGeom>
              <a:avLst/>
              <a:gdLst/>
              <a:ahLst/>
              <a:cxnLst/>
              <a:rect l="l" t="t" r="r" b="b"/>
              <a:pathLst>
                <a:path w="25790" h="20147" extrusionOk="0">
                  <a:moveTo>
                    <a:pt x="5742" y="10181"/>
                  </a:moveTo>
                  <a:lnTo>
                    <a:pt x="5742" y="16419"/>
                  </a:lnTo>
                  <a:lnTo>
                    <a:pt x="2315" y="16419"/>
                  </a:lnTo>
                  <a:lnTo>
                    <a:pt x="2315" y="13608"/>
                  </a:lnTo>
                  <a:lnTo>
                    <a:pt x="5742" y="10181"/>
                  </a:lnTo>
                  <a:close/>
                  <a:moveTo>
                    <a:pt x="6749" y="10136"/>
                  </a:moveTo>
                  <a:lnTo>
                    <a:pt x="10175" y="13562"/>
                  </a:lnTo>
                  <a:lnTo>
                    <a:pt x="10175" y="16419"/>
                  </a:lnTo>
                  <a:lnTo>
                    <a:pt x="6749" y="16419"/>
                  </a:lnTo>
                  <a:lnTo>
                    <a:pt x="6749" y="10136"/>
                  </a:lnTo>
                  <a:close/>
                  <a:moveTo>
                    <a:pt x="14608" y="11469"/>
                  </a:moveTo>
                  <a:lnTo>
                    <a:pt x="14608" y="16419"/>
                  </a:lnTo>
                  <a:lnTo>
                    <a:pt x="11182" y="16419"/>
                  </a:lnTo>
                  <a:lnTo>
                    <a:pt x="11182" y="13640"/>
                  </a:lnTo>
                  <a:lnTo>
                    <a:pt x="14608" y="11469"/>
                  </a:lnTo>
                  <a:close/>
                  <a:moveTo>
                    <a:pt x="19042" y="8664"/>
                  </a:moveTo>
                  <a:lnTo>
                    <a:pt x="19042" y="16419"/>
                  </a:lnTo>
                  <a:lnTo>
                    <a:pt x="15615" y="16419"/>
                  </a:lnTo>
                  <a:lnTo>
                    <a:pt x="15615" y="10835"/>
                  </a:lnTo>
                  <a:lnTo>
                    <a:pt x="19042" y="8664"/>
                  </a:lnTo>
                  <a:close/>
                  <a:moveTo>
                    <a:pt x="23475" y="5853"/>
                  </a:moveTo>
                  <a:lnTo>
                    <a:pt x="23475" y="16419"/>
                  </a:lnTo>
                  <a:lnTo>
                    <a:pt x="20049" y="16419"/>
                  </a:lnTo>
                  <a:lnTo>
                    <a:pt x="20049" y="8023"/>
                  </a:lnTo>
                  <a:lnTo>
                    <a:pt x="23475" y="5853"/>
                  </a:lnTo>
                  <a:close/>
                  <a:moveTo>
                    <a:pt x="24783" y="17426"/>
                  </a:moveTo>
                  <a:lnTo>
                    <a:pt x="24783" y="17583"/>
                  </a:lnTo>
                  <a:cubicBezTo>
                    <a:pt x="24783" y="18440"/>
                    <a:pt x="24083" y="19139"/>
                    <a:pt x="23226" y="19139"/>
                  </a:cubicBezTo>
                  <a:lnTo>
                    <a:pt x="2570" y="19139"/>
                  </a:lnTo>
                  <a:cubicBezTo>
                    <a:pt x="1707" y="19139"/>
                    <a:pt x="1008" y="18440"/>
                    <a:pt x="1008" y="17583"/>
                  </a:cubicBezTo>
                  <a:lnTo>
                    <a:pt x="1008" y="17426"/>
                  </a:lnTo>
                  <a:close/>
                  <a:moveTo>
                    <a:pt x="4029" y="0"/>
                  </a:moveTo>
                  <a:cubicBezTo>
                    <a:pt x="2531" y="0"/>
                    <a:pt x="1308" y="1223"/>
                    <a:pt x="1308" y="2721"/>
                  </a:cubicBezTo>
                  <a:lnTo>
                    <a:pt x="1308" y="8965"/>
                  </a:lnTo>
                  <a:lnTo>
                    <a:pt x="1308" y="13398"/>
                  </a:lnTo>
                  <a:lnTo>
                    <a:pt x="1308" y="16419"/>
                  </a:lnTo>
                  <a:lnTo>
                    <a:pt x="504" y="16419"/>
                  </a:lnTo>
                  <a:cubicBezTo>
                    <a:pt x="230" y="16419"/>
                    <a:pt x="1" y="16648"/>
                    <a:pt x="1" y="16923"/>
                  </a:cubicBezTo>
                  <a:lnTo>
                    <a:pt x="1" y="17583"/>
                  </a:lnTo>
                  <a:cubicBezTo>
                    <a:pt x="1" y="18995"/>
                    <a:pt x="1152" y="20146"/>
                    <a:pt x="2570" y="20146"/>
                  </a:cubicBezTo>
                  <a:lnTo>
                    <a:pt x="23226" y="20146"/>
                  </a:lnTo>
                  <a:cubicBezTo>
                    <a:pt x="24639" y="20146"/>
                    <a:pt x="25790" y="18995"/>
                    <a:pt x="25790" y="17583"/>
                  </a:cubicBezTo>
                  <a:lnTo>
                    <a:pt x="25790" y="16923"/>
                  </a:lnTo>
                  <a:cubicBezTo>
                    <a:pt x="25790" y="16648"/>
                    <a:pt x="25567" y="16419"/>
                    <a:pt x="25286" y="16419"/>
                  </a:cubicBezTo>
                  <a:lnTo>
                    <a:pt x="24482" y="16419"/>
                  </a:lnTo>
                  <a:lnTo>
                    <a:pt x="24482" y="2721"/>
                  </a:lnTo>
                  <a:cubicBezTo>
                    <a:pt x="24482" y="1217"/>
                    <a:pt x="23266" y="0"/>
                    <a:pt x="21762" y="0"/>
                  </a:cubicBezTo>
                  <a:lnTo>
                    <a:pt x="14406" y="0"/>
                  </a:lnTo>
                  <a:cubicBezTo>
                    <a:pt x="14131" y="0"/>
                    <a:pt x="13902" y="223"/>
                    <a:pt x="13902" y="504"/>
                  </a:cubicBezTo>
                  <a:cubicBezTo>
                    <a:pt x="13902" y="779"/>
                    <a:pt x="14131" y="1007"/>
                    <a:pt x="14406" y="1007"/>
                  </a:cubicBezTo>
                  <a:lnTo>
                    <a:pt x="21762" y="1007"/>
                  </a:lnTo>
                  <a:cubicBezTo>
                    <a:pt x="22710" y="1007"/>
                    <a:pt x="23475" y="1772"/>
                    <a:pt x="23475" y="2721"/>
                  </a:cubicBezTo>
                  <a:lnTo>
                    <a:pt x="23475" y="4663"/>
                  </a:lnTo>
                  <a:lnTo>
                    <a:pt x="10764" y="12718"/>
                  </a:lnTo>
                  <a:lnTo>
                    <a:pt x="6624" y="8586"/>
                  </a:lnTo>
                  <a:cubicBezTo>
                    <a:pt x="6533" y="8488"/>
                    <a:pt x="6402" y="8435"/>
                    <a:pt x="6271" y="8435"/>
                  </a:cubicBezTo>
                  <a:cubicBezTo>
                    <a:pt x="6141" y="8435"/>
                    <a:pt x="6010" y="8488"/>
                    <a:pt x="5918" y="8586"/>
                  </a:cubicBezTo>
                  <a:lnTo>
                    <a:pt x="2315" y="12182"/>
                  </a:lnTo>
                  <a:lnTo>
                    <a:pt x="2315" y="9174"/>
                  </a:lnTo>
                  <a:lnTo>
                    <a:pt x="6271" y="5218"/>
                  </a:lnTo>
                  <a:lnTo>
                    <a:pt x="10332" y="9279"/>
                  </a:lnTo>
                  <a:cubicBezTo>
                    <a:pt x="10431" y="9378"/>
                    <a:pt x="10561" y="9428"/>
                    <a:pt x="10692" y="9428"/>
                  </a:cubicBezTo>
                  <a:cubicBezTo>
                    <a:pt x="10785" y="9428"/>
                    <a:pt x="10878" y="9403"/>
                    <a:pt x="10960" y="9351"/>
                  </a:cubicBezTo>
                  <a:lnTo>
                    <a:pt x="18845" y="4355"/>
                  </a:lnTo>
                  <a:cubicBezTo>
                    <a:pt x="18872" y="4571"/>
                    <a:pt x="19035" y="4754"/>
                    <a:pt x="19257" y="4793"/>
                  </a:cubicBezTo>
                  <a:cubicBezTo>
                    <a:pt x="19290" y="4793"/>
                    <a:pt x="19316" y="4800"/>
                    <a:pt x="19342" y="4800"/>
                  </a:cubicBezTo>
                  <a:cubicBezTo>
                    <a:pt x="19584" y="4800"/>
                    <a:pt x="19800" y="4623"/>
                    <a:pt x="19839" y="4381"/>
                  </a:cubicBezTo>
                  <a:lnTo>
                    <a:pt x="20042" y="3218"/>
                  </a:lnTo>
                  <a:cubicBezTo>
                    <a:pt x="20068" y="3074"/>
                    <a:pt x="20029" y="2923"/>
                    <a:pt x="19931" y="2806"/>
                  </a:cubicBezTo>
                  <a:cubicBezTo>
                    <a:pt x="19839" y="2694"/>
                    <a:pt x="19695" y="2629"/>
                    <a:pt x="19545" y="2629"/>
                  </a:cubicBezTo>
                  <a:lnTo>
                    <a:pt x="18420" y="2629"/>
                  </a:lnTo>
                  <a:cubicBezTo>
                    <a:pt x="18146" y="2629"/>
                    <a:pt x="17917" y="2851"/>
                    <a:pt x="17917" y="3133"/>
                  </a:cubicBezTo>
                  <a:cubicBezTo>
                    <a:pt x="17917" y="3322"/>
                    <a:pt x="18028" y="3492"/>
                    <a:pt x="18185" y="3577"/>
                  </a:cubicBezTo>
                  <a:lnTo>
                    <a:pt x="10764" y="8285"/>
                  </a:lnTo>
                  <a:lnTo>
                    <a:pt x="6624" y="4153"/>
                  </a:lnTo>
                  <a:cubicBezTo>
                    <a:pt x="6533" y="4054"/>
                    <a:pt x="6402" y="4002"/>
                    <a:pt x="6271" y="4002"/>
                  </a:cubicBezTo>
                  <a:cubicBezTo>
                    <a:pt x="6141" y="4002"/>
                    <a:pt x="6010" y="4054"/>
                    <a:pt x="5918" y="4153"/>
                  </a:cubicBezTo>
                  <a:lnTo>
                    <a:pt x="2315" y="7749"/>
                  </a:lnTo>
                  <a:lnTo>
                    <a:pt x="2315" y="2721"/>
                  </a:lnTo>
                  <a:cubicBezTo>
                    <a:pt x="2315" y="1772"/>
                    <a:pt x="3087" y="1007"/>
                    <a:pt x="4029" y="1007"/>
                  </a:cubicBezTo>
                  <a:lnTo>
                    <a:pt x="10025" y="1007"/>
                  </a:lnTo>
                  <a:cubicBezTo>
                    <a:pt x="10306" y="1007"/>
                    <a:pt x="10528" y="785"/>
                    <a:pt x="10528" y="504"/>
                  </a:cubicBezTo>
                  <a:cubicBezTo>
                    <a:pt x="10528" y="223"/>
                    <a:pt x="10306" y="0"/>
                    <a:pt x="10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 name="Google Shape;1156;p34">
            <a:extLst>
              <a:ext uri="{FF2B5EF4-FFF2-40B4-BE49-F238E27FC236}">
                <a16:creationId xmlns:a16="http://schemas.microsoft.com/office/drawing/2014/main" id="{52BFE924-CB08-4926-BBCB-75A024FFCFBA}"/>
              </a:ext>
            </a:extLst>
          </p:cNvPr>
          <p:cNvSpPr/>
          <p:nvPr/>
        </p:nvSpPr>
        <p:spPr>
          <a:xfrm>
            <a:off x="1227968" y="1754541"/>
            <a:ext cx="4943542" cy="2383514"/>
          </a:xfrm>
          <a:prstGeom prst="roundRect">
            <a:avLst>
              <a:gd name="adj" fmla="val 16667"/>
            </a:avLst>
          </a:prstGeom>
          <a:solidFill>
            <a:schemeClr val="accent2">
              <a:alpha val="34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73;p18">
            <a:extLst>
              <a:ext uri="{FF2B5EF4-FFF2-40B4-BE49-F238E27FC236}">
                <a16:creationId xmlns:a16="http://schemas.microsoft.com/office/drawing/2014/main" id="{5E2D1BD7-27D1-47D8-98D8-BFBCEB9761B2}"/>
              </a:ext>
            </a:extLst>
          </p:cNvPr>
          <p:cNvSpPr/>
          <p:nvPr/>
        </p:nvSpPr>
        <p:spPr>
          <a:xfrm flipH="1">
            <a:off x="1539838" y="2143396"/>
            <a:ext cx="3783672" cy="1462688"/>
          </a:xfrm>
          <a:prstGeom prst="rect">
            <a:avLst/>
          </a:prstGeom>
          <a:noFill/>
          <a:ln>
            <a:noFill/>
          </a:ln>
        </p:spPr>
        <p:txBody>
          <a:bodyPr spcFirstLastPara="1" wrap="square" lIns="91425" tIns="91425" rIns="137150" bIns="91425" anchor="ctr" anchorCtr="0">
            <a:noAutofit/>
          </a:bodyPr>
          <a:lstStyle/>
          <a:p>
            <a:pPr marL="0" lvl="0" indent="0" rtl="0">
              <a:spcBef>
                <a:spcPts val="0"/>
              </a:spcBef>
              <a:spcAft>
                <a:spcPts val="0"/>
              </a:spcAft>
              <a:buNone/>
            </a:pPr>
            <a:r>
              <a:rPr lang="en-US" sz="1600" dirty="0">
                <a:solidFill>
                  <a:schemeClr val="bg2"/>
                </a:solidFill>
                <a:latin typeface="Roboto"/>
                <a:ea typeface="Roboto"/>
                <a:cs typeface="Roboto"/>
                <a:sym typeface="Roboto"/>
              </a:rPr>
              <a:t>Using data science in the stock market is not new, but that doesn't apply for Saudi Stock Exchange (Tadawul), We are trying to explore the Saudi stocks all sector, so we can predict their closing prices using Regression.</a:t>
            </a:r>
            <a:endParaRPr sz="1600" dirty="0">
              <a:solidFill>
                <a:schemeClr val="bg2"/>
              </a:solidFill>
              <a:latin typeface="Roboto"/>
              <a:ea typeface="Roboto"/>
              <a:cs typeface="Roboto"/>
              <a:sym typeface="Roboto"/>
            </a:endParaRPr>
          </a:p>
        </p:txBody>
      </p:sp>
    </p:spTree>
    <p:extLst>
      <p:ext uri="{BB962C8B-B14F-4D97-AF65-F5344CB8AC3E}">
        <p14:creationId xmlns:p14="http://schemas.microsoft.com/office/powerpoint/2010/main" val="177014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grpSp>
        <p:nvGrpSpPr>
          <p:cNvPr id="1436" name="Google Shape;1436;p38"/>
          <p:cNvGrpSpPr/>
          <p:nvPr/>
        </p:nvGrpSpPr>
        <p:grpSpPr>
          <a:xfrm>
            <a:off x="456231" y="1224474"/>
            <a:ext cx="8231538" cy="3399750"/>
            <a:chOff x="457200" y="1228725"/>
            <a:chExt cx="8231538" cy="3399750"/>
          </a:xfrm>
        </p:grpSpPr>
        <p:sp>
          <p:nvSpPr>
            <p:cNvPr id="1437" name="Google Shape;1437;p38"/>
            <p:cNvSpPr/>
            <p:nvPr/>
          </p:nvSpPr>
          <p:spPr>
            <a:xfrm>
              <a:off x="457200" y="1228725"/>
              <a:ext cx="1911000" cy="1911000"/>
            </a:xfrm>
            <a:prstGeom prst="snip1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7737600" y="3914175"/>
              <a:ext cx="949200" cy="714300"/>
            </a:xfrm>
            <a:prstGeom prst="snip1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630750" y="3914175"/>
              <a:ext cx="949200" cy="714300"/>
            </a:xfrm>
            <a:prstGeom prst="snip1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txBox="1"/>
            <p:nvPr/>
          </p:nvSpPr>
          <p:spPr>
            <a:xfrm>
              <a:off x="5888675" y="4151500"/>
              <a:ext cx="666900" cy="280500"/>
            </a:xfrm>
            <a:prstGeom prst="rect">
              <a:avLst/>
            </a:prstGeom>
            <a:noFill/>
            <a:ln>
              <a:noFill/>
            </a:ln>
          </p:spPr>
          <p:txBody>
            <a:bodyPr spcFirstLastPara="1" wrap="square" lIns="91425" tIns="91425" rIns="137150" bIns="91425" anchor="ctr" anchorCtr="0">
              <a:noAutofit/>
            </a:bodyPr>
            <a:lstStyle/>
            <a:p>
              <a:pPr marL="0" lvl="0" indent="0" algn="r" rtl="0">
                <a:spcBef>
                  <a:spcPts val="0"/>
                </a:spcBef>
                <a:spcAft>
                  <a:spcPts val="0"/>
                </a:spcAft>
                <a:buNone/>
              </a:pPr>
              <a:r>
                <a:rPr lang="en" sz="1800" dirty="0">
                  <a:solidFill>
                    <a:schemeClr val="lt2"/>
                  </a:solidFill>
                  <a:latin typeface="Fira Sans Extra Condensed Medium"/>
                  <a:ea typeface="Fira Sans Extra Condensed Medium"/>
                  <a:cs typeface="Fira Sans Extra Condensed Medium"/>
                  <a:sym typeface="Fira Sans Extra Condensed Medium"/>
                </a:rPr>
                <a:t>40%</a:t>
              </a:r>
              <a:endParaRPr sz="18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41" name="Google Shape;1441;p38"/>
            <p:cNvSpPr/>
            <p:nvPr/>
          </p:nvSpPr>
          <p:spPr>
            <a:xfrm>
              <a:off x="3523900" y="3914175"/>
              <a:ext cx="949200" cy="714300"/>
            </a:xfrm>
            <a:prstGeom prst="snip1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419225" y="3914175"/>
              <a:ext cx="949200" cy="714300"/>
            </a:xfrm>
            <a:prstGeom prst="snip1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6777738" y="1228725"/>
              <a:ext cx="1911000" cy="1911000"/>
            </a:xfrm>
            <a:prstGeom prst="snip1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rot="10800000" flipH="1">
              <a:off x="6779688" y="3149250"/>
              <a:ext cx="1907100" cy="1469700"/>
            </a:xfrm>
            <a:prstGeom prst="triangle">
              <a:avLst>
                <a:gd name="adj" fmla="val 50000"/>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7461288" y="2824238"/>
              <a:ext cx="543900" cy="4191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txBox="1"/>
            <p:nvPr/>
          </p:nvSpPr>
          <p:spPr>
            <a:xfrm>
              <a:off x="6963738" y="1862249"/>
              <a:ext cx="1539000" cy="873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Clr>
                  <a:schemeClr val="dk1"/>
                </a:buClr>
                <a:buSzPts val="1100"/>
                <a:buFont typeface="Arial"/>
                <a:buNone/>
              </a:pPr>
              <a:r>
                <a:rPr lang="en" sz="1200">
                  <a:latin typeface="Roboto"/>
                  <a:ea typeface="Roboto"/>
                  <a:cs typeface="Roboto"/>
                  <a:sym typeface="Roboto"/>
                </a:rPr>
                <a:t>Mercury is the closest planet from the Sun and the smallest one </a:t>
              </a:r>
              <a:endParaRPr sz="1200">
                <a:latin typeface="Roboto"/>
                <a:ea typeface="Roboto"/>
                <a:cs typeface="Roboto"/>
                <a:sym typeface="Roboto"/>
              </a:endParaRPr>
            </a:p>
          </p:txBody>
        </p:sp>
        <p:sp>
          <p:nvSpPr>
            <p:cNvPr id="1447" name="Google Shape;1447;p38"/>
            <p:cNvSpPr txBox="1"/>
            <p:nvPr/>
          </p:nvSpPr>
          <p:spPr>
            <a:xfrm>
              <a:off x="7103688" y="1549868"/>
              <a:ext cx="12591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ira Sans Extra Condensed Medium"/>
                  <a:ea typeface="Fira Sans Extra Condensed Medium"/>
                  <a:cs typeface="Fira Sans Extra Condensed Medium"/>
                  <a:sym typeface="Fira Sans Extra Condensed Medium"/>
                </a:rPr>
                <a:t>4. Goal</a:t>
              </a:r>
              <a:endParaRPr sz="18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448" name="Google Shape;1448;p38"/>
            <p:cNvSpPr/>
            <p:nvPr/>
          </p:nvSpPr>
          <p:spPr>
            <a:xfrm>
              <a:off x="4670892" y="1228725"/>
              <a:ext cx="1911000" cy="1911000"/>
            </a:xfrm>
            <a:prstGeom prst="snip1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rot="10800000" flipH="1">
              <a:off x="4672842" y="3149250"/>
              <a:ext cx="1907100" cy="1469700"/>
            </a:xfrm>
            <a:prstGeom prst="triangle">
              <a:avLst>
                <a:gd name="adj" fmla="val 50000"/>
              </a:avLst>
            </a:prstGeom>
            <a:solidFill>
              <a:schemeClr val="lt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8"/>
            <p:cNvSpPr/>
            <p:nvPr/>
          </p:nvSpPr>
          <p:spPr>
            <a:xfrm>
              <a:off x="5354442" y="2824238"/>
              <a:ext cx="543900" cy="419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txBox="1"/>
            <p:nvPr/>
          </p:nvSpPr>
          <p:spPr>
            <a:xfrm>
              <a:off x="4856892" y="1862249"/>
              <a:ext cx="1539000" cy="873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Clr>
                  <a:schemeClr val="dk1"/>
                </a:buClr>
                <a:buSzPts val="1100"/>
                <a:buFont typeface="Arial"/>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452" name="Google Shape;1452;p38"/>
            <p:cNvSpPr txBox="1"/>
            <p:nvPr/>
          </p:nvSpPr>
          <p:spPr>
            <a:xfrm>
              <a:off x="4996842" y="1549868"/>
              <a:ext cx="12591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latin typeface="Fira Sans Extra Condensed Medium"/>
                  <a:ea typeface="Fira Sans Extra Condensed Medium"/>
                  <a:cs typeface="Fira Sans Extra Condensed Medium"/>
                  <a:sym typeface="Fira Sans Extra Condensed Medium"/>
                </a:rPr>
                <a:t>3. Goal</a:t>
              </a:r>
              <a:endParaRPr sz="18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53" name="Google Shape;1453;p38"/>
            <p:cNvSpPr/>
            <p:nvPr/>
          </p:nvSpPr>
          <p:spPr>
            <a:xfrm>
              <a:off x="2564046" y="1228725"/>
              <a:ext cx="1911000" cy="1911000"/>
            </a:xfrm>
            <a:prstGeom prst="snip1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rot="10800000" flipH="1">
              <a:off x="2565996" y="3149250"/>
              <a:ext cx="1907100" cy="1469700"/>
            </a:xfrm>
            <a:prstGeom prst="triangle">
              <a:avLst>
                <a:gd name="adj" fmla="val 50000"/>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3247596" y="2824238"/>
              <a:ext cx="543900" cy="4191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txBox="1"/>
            <p:nvPr/>
          </p:nvSpPr>
          <p:spPr>
            <a:xfrm>
              <a:off x="2670205" y="1938151"/>
              <a:ext cx="1698679" cy="873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2"/>
                  </a:solidFill>
                  <a:latin typeface="Roboto"/>
                  <a:ea typeface="Roboto"/>
                  <a:cs typeface="Roboto"/>
                  <a:sym typeface="Roboto"/>
                </a:rPr>
                <a:t>What is the highest Profit section?</a:t>
              </a:r>
            </a:p>
          </p:txBody>
        </p:sp>
        <p:sp>
          <p:nvSpPr>
            <p:cNvPr id="1457" name="Google Shape;1457;p38"/>
            <p:cNvSpPr txBox="1"/>
            <p:nvPr/>
          </p:nvSpPr>
          <p:spPr>
            <a:xfrm>
              <a:off x="2889996" y="1549868"/>
              <a:ext cx="12591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2"/>
                  </a:solidFill>
                  <a:latin typeface="Fira Sans Extra Condensed Medium"/>
                  <a:ea typeface="Fira Sans Extra Condensed Medium"/>
                  <a:cs typeface="Fira Sans Extra Condensed Medium"/>
                  <a:sym typeface="Fira Sans Extra Condensed Medium"/>
                </a:rPr>
                <a:t>2. Goal</a:t>
              </a:r>
              <a:endParaRPr sz="18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458" name="Google Shape;1458;p38"/>
            <p:cNvSpPr/>
            <p:nvPr/>
          </p:nvSpPr>
          <p:spPr>
            <a:xfrm rot="10800000" flipH="1">
              <a:off x="459150" y="3149250"/>
              <a:ext cx="1907100" cy="1469700"/>
            </a:xfrm>
            <a:prstGeom prst="triangle">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txBox="1"/>
            <p:nvPr/>
          </p:nvSpPr>
          <p:spPr>
            <a:xfrm>
              <a:off x="578396" y="1963498"/>
              <a:ext cx="1539000" cy="873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bg2"/>
                  </a:solidFill>
                  <a:latin typeface="Roboto"/>
                  <a:ea typeface="Roboto"/>
                  <a:cs typeface="Roboto"/>
                  <a:sym typeface="Roboto"/>
                </a:rPr>
                <a:t>predict the stocks prices</a:t>
              </a:r>
            </a:p>
          </p:txBody>
        </p:sp>
        <p:sp>
          <p:nvSpPr>
            <p:cNvPr id="1460" name="Google Shape;1460;p38"/>
            <p:cNvSpPr txBox="1"/>
            <p:nvPr/>
          </p:nvSpPr>
          <p:spPr>
            <a:xfrm>
              <a:off x="783150" y="1549868"/>
              <a:ext cx="12591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2"/>
                  </a:solidFill>
                  <a:latin typeface="Fira Sans Extra Condensed Medium"/>
                  <a:ea typeface="Fira Sans Extra Condensed Medium"/>
                  <a:cs typeface="Fira Sans Extra Condensed Medium"/>
                  <a:sym typeface="Fira Sans Extra Condensed Medium"/>
                </a:rPr>
                <a:t>1. </a:t>
              </a:r>
              <a:r>
                <a:rPr lang="en-US" sz="1800" dirty="0">
                  <a:solidFill>
                    <a:schemeClr val="dk2"/>
                  </a:solidFill>
                  <a:latin typeface="Fira Sans Extra Condensed Medium"/>
                  <a:ea typeface="Fira Sans Extra Condensed Medium"/>
                  <a:cs typeface="Fira Sans Extra Condensed Medium"/>
                  <a:sym typeface="Fira Sans Extra Condensed Medium"/>
                </a:rPr>
                <a:t>Goal</a:t>
              </a:r>
              <a:endParaRPr sz="18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461" name="Google Shape;1461;p38"/>
            <p:cNvSpPr/>
            <p:nvPr/>
          </p:nvSpPr>
          <p:spPr>
            <a:xfrm>
              <a:off x="1140750" y="2824238"/>
              <a:ext cx="543900" cy="419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txBox="1"/>
            <p:nvPr/>
          </p:nvSpPr>
          <p:spPr>
            <a:xfrm>
              <a:off x="1490007" y="4202963"/>
              <a:ext cx="947025" cy="280500"/>
            </a:xfrm>
            <a:prstGeom prst="rect">
              <a:avLst/>
            </a:prstGeom>
            <a:noFill/>
            <a:ln>
              <a:noFill/>
            </a:ln>
          </p:spPr>
          <p:txBody>
            <a:bodyPr spcFirstLastPara="1" wrap="square" lIns="91425" tIns="91425" rIns="137150" bIns="91425" anchor="ctr" anchorCtr="0">
              <a:noAutofit/>
            </a:bodyPr>
            <a:lstStyle/>
            <a:p>
              <a:pPr marL="0" lvl="0" indent="0" algn="r" rtl="0">
                <a:spcBef>
                  <a:spcPts val="0"/>
                </a:spcBef>
                <a:spcAft>
                  <a:spcPts val="0"/>
                </a:spcAft>
                <a:buNone/>
              </a:pPr>
              <a:r>
                <a:rPr lang="en" sz="1800" dirty="0">
                  <a:solidFill>
                    <a:schemeClr val="dk2"/>
                  </a:solidFill>
                  <a:latin typeface="Fira Sans Extra Condensed Medium"/>
                  <a:ea typeface="Fira Sans Extra Condensed Medium"/>
                  <a:cs typeface="Fira Sans Extra Condensed Medium"/>
                  <a:sym typeface="Fira Sans Extra Condensed Medium"/>
                </a:rPr>
                <a:t>100%</a:t>
              </a:r>
              <a:endParaRPr sz="18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463" name="Google Shape;1463;p38"/>
            <p:cNvSpPr txBox="1"/>
            <p:nvPr/>
          </p:nvSpPr>
          <p:spPr>
            <a:xfrm>
              <a:off x="3781825" y="4151500"/>
              <a:ext cx="666900" cy="212100"/>
            </a:xfrm>
            <a:prstGeom prst="rect">
              <a:avLst/>
            </a:prstGeom>
            <a:noFill/>
            <a:ln>
              <a:noFill/>
            </a:ln>
          </p:spPr>
          <p:txBody>
            <a:bodyPr spcFirstLastPara="1" wrap="square" lIns="91425" tIns="91425" rIns="137150" bIns="91425" anchor="ctr" anchorCtr="0">
              <a:noAutofit/>
            </a:bodyPr>
            <a:lstStyle/>
            <a:p>
              <a:pPr marL="0" lvl="0" indent="0" algn="r" rtl="0">
                <a:spcBef>
                  <a:spcPts val="0"/>
                </a:spcBef>
                <a:spcAft>
                  <a:spcPts val="0"/>
                </a:spcAft>
                <a:buNone/>
              </a:pPr>
              <a:r>
                <a:rPr lang="en" sz="1800" dirty="0">
                  <a:solidFill>
                    <a:schemeClr val="accent2"/>
                  </a:solidFill>
                  <a:latin typeface="Fira Sans Extra Condensed Medium"/>
                  <a:ea typeface="Fira Sans Extra Condensed Medium"/>
                  <a:cs typeface="Fira Sans Extra Condensed Medium"/>
                  <a:sym typeface="Fira Sans Extra Condensed Medium"/>
                </a:rPr>
                <a:t>20%</a:t>
              </a:r>
              <a:endParaRPr sz="18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464" name="Google Shape;1464;p38"/>
            <p:cNvSpPr txBox="1"/>
            <p:nvPr/>
          </p:nvSpPr>
          <p:spPr>
            <a:xfrm>
              <a:off x="7995525" y="4151500"/>
              <a:ext cx="666900" cy="280500"/>
            </a:xfrm>
            <a:prstGeom prst="rect">
              <a:avLst/>
            </a:prstGeom>
            <a:noFill/>
            <a:ln>
              <a:noFill/>
            </a:ln>
          </p:spPr>
          <p:txBody>
            <a:bodyPr spcFirstLastPara="1" wrap="square" lIns="91425" tIns="91425" rIns="137150" bIns="91425" anchor="ctr" anchorCtr="0">
              <a:noAutofit/>
            </a:bodyPr>
            <a:lstStyle/>
            <a:p>
              <a:pPr marL="0" lvl="0" indent="0" algn="r" rtl="0">
                <a:spcBef>
                  <a:spcPts val="0"/>
                </a:spcBef>
                <a:spcAft>
                  <a:spcPts val="0"/>
                </a:spcAft>
                <a:buNone/>
              </a:pPr>
              <a:r>
                <a:rPr lang="en" sz="1800" dirty="0">
                  <a:solidFill>
                    <a:schemeClr val="accent3"/>
                  </a:solidFill>
                  <a:latin typeface="Fira Sans Extra Condensed Medium"/>
                  <a:ea typeface="Fira Sans Extra Condensed Medium"/>
                  <a:cs typeface="Fira Sans Extra Condensed Medium"/>
                  <a:sym typeface="Fira Sans Extra Condensed Medium"/>
                </a:rPr>
                <a:t>40%</a:t>
              </a:r>
              <a:endParaRPr sz="18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466" name="Google Shape;1466;p38"/>
          <p:cNvGrpSpPr/>
          <p:nvPr/>
        </p:nvGrpSpPr>
        <p:grpSpPr>
          <a:xfrm>
            <a:off x="7444905" y="3332041"/>
            <a:ext cx="576664" cy="576761"/>
            <a:chOff x="5888213" y="1400113"/>
            <a:chExt cx="786825" cy="786850"/>
          </a:xfrm>
        </p:grpSpPr>
        <p:sp>
          <p:nvSpPr>
            <p:cNvPr id="1467" name="Google Shape;1467;p38"/>
            <p:cNvSpPr/>
            <p:nvPr/>
          </p:nvSpPr>
          <p:spPr>
            <a:xfrm>
              <a:off x="5888213" y="1676738"/>
              <a:ext cx="786825" cy="510225"/>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5894963" y="1400113"/>
              <a:ext cx="780075" cy="408325"/>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38"/>
          <p:cNvSpPr/>
          <p:nvPr/>
        </p:nvSpPr>
        <p:spPr>
          <a:xfrm>
            <a:off x="1083413" y="3303106"/>
            <a:ext cx="527028" cy="576743"/>
          </a:xfrm>
          <a:custGeom>
            <a:avLst/>
            <a:gdLst/>
            <a:ahLst/>
            <a:cxnLst/>
            <a:rect l="l" t="t" r="r" b="b"/>
            <a:pathLst>
              <a:path w="28764" h="31473" extrusionOk="0">
                <a:moveTo>
                  <a:pt x="23988" y="3231"/>
                </a:moveTo>
                <a:lnTo>
                  <a:pt x="24382" y="4151"/>
                </a:lnTo>
                <a:lnTo>
                  <a:pt x="25301" y="4530"/>
                </a:lnTo>
                <a:lnTo>
                  <a:pt x="25041" y="4790"/>
                </a:lnTo>
                <a:lnTo>
                  <a:pt x="23413" y="5115"/>
                </a:lnTo>
                <a:lnTo>
                  <a:pt x="23737" y="3487"/>
                </a:lnTo>
                <a:lnTo>
                  <a:pt x="23988" y="3231"/>
                </a:lnTo>
                <a:close/>
                <a:moveTo>
                  <a:pt x="16479" y="11129"/>
                </a:moveTo>
                <a:cubicBezTo>
                  <a:pt x="16986" y="11129"/>
                  <a:pt x="17399" y="11542"/>
                  <a:pt x="17399" y="12049"/>
                </a:cubicBezTo>
                <a:cubicBezTo>
                  <a:pt x="17399" y="12560"/>
                  <a:pt x="16986" y="12973"/>
                  <a:pt x="16479" y="12973"/>
                </a:cubicBezTo>
                <a:cubicBezTo>
                  <a:pt x="15968" y="12973"/>
                  <a:pt x="15555" y="12560"/>
                  <a:pt x="15555" y="12049"/>
                </a:cubicBezTo>
                <a:cubicBezTo>
                  <a:pt x="15555" y="11542"/>
                  <a:pt x="15968" y="11129"/>
                  <a:pt x="16479" y="11129"/>
                </a:cubicBezTo>
                <a:close/>
                <a:moveTo>
                  <a:pt x="16479" y="7441"/>
                </a:moveTo>
                <a:cubicBezTo>
                  <a:pt x="17414" y="7441"/>
                  <a:pt x="18289" y="7721"/>
                  <a:pt x="19017" y="8203"/>
                </a:cubicBezTo>
                <a:lnTo>
                  <a:pt x="17669" y="9555"/>
                </a:lnTo>
                <a:cubicBezTo>
                  <a:pt x="17310" y="9378"/>
                  <a:pt x="16902" y="9285"/>
                  <a:pt x="16479" y="9285"/>
                </a:cubicBezTo>
                <a:cubicBezTo>
                  <a:pt x="14955" y="9285"/>
                  <a:pt x="13711" y="10524"/>
                  <a:pt x="13711" y="12049"/>
                </a:cubicBezTo>
                <a:cubicBezTo>
                  <a:pt x="13711" y="13573"/>
                  <a:pt x="14955" y="14817"/>
                  <a:pt x="16479" y="14817"/>
                </a:cubicBezTo>
                <a:cubicBezTo>
                  <a:pt x="18004" y="14817"/>
                  <a:pt x="19243" y="13573"/>
                  <a:pt x="19243" y="12049"/>
                </a:cubicBezTo>
                <a:cubicBezTo>
                  <a:pt x="19243" y="11621"/>
                  <a:pt x="19145" y="11217"/>
                  <a:pt x="18972" y="10859"/>
                </a:cubicBezTo>
                <a:lnTo>
                  <a:pt x="20320" y="9511"/>
                </a:lnTo>
                <a:cubicBezTo>
                  <a:pt x="20807" y="10239"/>
                  <a:pt x="21087" y="11109"/>
                  <a:pt x="21087" y="12049"/>
                </a:cubicBezTo>
                <a:cubicBezTo>
                  <a:pt x="21087" y="14591"/>
                  <a:pt x="19022" y="16661"/>
                  <a:pt x="16479" y="16661"/>
                </a:cubicBezTo>
                <a:cubicBezTo>
                  <a:pt x="13937" y="16661"/>
                  <a:pt x="11867" y="14591"/>
                  <a:pt x="11867" y="12049"/>
                </a:cubicBezTo>
                <a:cubicBezTo>
                  <a:pt x="11867" y="9506"/>
                  <a:pt x="13937" y="7441"/>
                  <a:pt x="16479" y="7441"/>
                </a:cubicBezTo>
                <a:close/>
                <a:moveTo>
                  <a:pt x="16470" y="1845"/>
                </a:moveTo>
                <a:cubicBezTo>
                  <a:pt x="18351" y="1845"/>
                  <a:pt x="20202" y="2400"/>
                  <a:pt x="21864" y="3453"/>
                </a:cubicBezTo>
                <a:lnTo>
                  <a:pt x="21387" y="5838"/>
                </a:lnTo>
                <a:lnTo>
                  <a:pt x="20339" y="6880"/>
                </a:lnTo>
                <a:cubicBezTo>
                  <a:pt x="19263" y="6074"/>
                  <a:pt x="17925" y="5597"/>
                  <a:pt x="16479" y="5597"/>
                </a:cubicBezTo>
                <a:cubicBezTo>
                  <a:pt x="12919" y="5597"/>
                  <a:pt x="10023" y="8488"/>
                  <a:pt x="10023" y="12049"/>
                </a:cubicBezTo>
                <a:cubicBezTo>
                  <a:pt x="10023" y="15609"/>
                  <a:pt x="12919" y="18505"/>
                  <a:pt x="16479" y="18505"/>
                </a:cubicBezTo>
                <a:cubicBezTo>
                  <a:pt x="20035" y="18505"/>
                  <a:pt x="22931" y="15609"/>
                  <a:pt x="22931" y="12049"/>
                </a:cubicBezTo>
                <a:cubicBezTo>
                  <a:pt x="22931" y="10603"/>
                  <a:pt x="22454" y="9265"/>
                  <a:pt x="21643" y="8188"/>
                </a:cubicBezTo>
                <a:lnTo>
                  <a:pt x="22690" y="7141"/>
                </a:lnTo>
                <a:lnTo>
                  <a:pt x="25070" y="6664"/>
                </a:lnTo>
                <a:cubicBezTo>
                  <a:pt x="26088" y="8277"/>
                  <a:pt x="26619" y="10126"/>
                  <a:pt x="26619" y="12049"/>
                </a:cubicBezTo>
                <a:cubicBezTo>
                  <a:pt x="26619" y="16292"/>
                  <a:pt x="24037" y="18761"/>
                  <a:pt x="23905" y="18977"/>
                </a:cubicBezTo>
                <a:lnTo>
                  <a:pt x="26319" y="24524"/>
                </a:lnTo>
                <a:lnTo>
                  <a:pt x="15053" y="29137"/>
                </a:lnTo>
                <a:lnTo>
                  <a:pt x="13342" y="25941"/>
                </a:lnTo>
                <a:lnTo>
                  <a:pt x="6334" y="25941"/>
                </a:lnTo>
                <a:lnTo>
                  <a:pt x="6334" y="18505"/>
                </a:lnTo>
                <a:lnTo>
                  <a:pt x="3448" y="18505"/>
                </a:lnTo>
                <a:lnTo>
                  <a:pt x="6334" y="14173"/>
                </a:lnTo>
                <a:lnTo>
                  <a:pt x="6334" y="12427"/>
                </a:lnTo>
                <a:cubicBezTo>
                  <a:pt x="6334" y="6625"/>
                  <a:pt x="10859" y="1874"/>
                  <a:pt x="16420" y="1845"/>
                </a:cubicBezTo>
                <a:cubicBezTo>
                  <a:pt x="16437" y="1845"/>
                  <a:pt x="16453" y="1845"/>
                  <a:pt x="16470" y="1845"/>
                </a:cubicBezTo>
                <a:close/>
                <a:moveTo>
                  <a:pt x="16463" y="1"/>
                </a:moveTo>
                <a:cubicBezTo>
                  <a:pt x="16446" y="1"/>
                  <a:pt x="16428" y="1"/>
                  <a:pt x="16410" y="1"/>
                </a:cubicBezTo>
                <a:cubicBezTo>
                  <a:pt x="9501" y="40"/>
                  <a:pt x="4490" y="5882"/>
                  <a:pt x="4490" y="12427"/>
                </a:cubicBezTo>
                <a:lnTo>
                  <a:pt x="4490" y="13612"/>
                </a:lnTo>
                <a:lnTo>
                  <a:pt x="1" y="20349"/>
                </a:lnTo>
                <a:lnTo>
                  <a:pt x="4490" y="20349"/>
                </a:lnTo>
                <a:lnTo>
                  <a:pt x="4490" y="27785"/>
                </a:lnTo>
                <a:lnTo>
                  <a:pt x="12235" y="27785"/>
                </a:lnTo>
                <a:lnTo>
                  <a:pt x="14212" y="31473"/>
                </a:lnTo>
                <a:lnTo>
                  <a:pt x="28763" y="25518"/>
                </a:lnTo>
                <a:lnTo>
                  <a:pt x="26044" y="19272"/>
                </a:lnTo>
                <a:cubicBezTo>
                  <a:pt x="27608" y="17202"/>
                  <a:pt x="28463" y="14660"/>
                  <a:pt x="28463" y="12049"/>
                </a:cubicBezTo>
                <a:cubicBezTo>
                  <a:pt x="28463" y="9806"/>
                  <a:pt x="27848" y="7647"/>
                  <a:pt x="26678" y="5759"/>
                </a:cubicBezTo>
                <a:lnTo>
                  <a:pt x="28557" y="3885"/>
                </a:lnTo>
                <a:lnTo>
                  <a:pt x="25783" y="2735"/>
                </a:lnTo>
                <a:lnTo>
                  <a:pt x="24613" y="6"/>
                </a:lnTo>
                <a:lnTo>
                  <a:pt x="22769" y="1845"/>
                </a:lnTo>
                <a:cubicBezTo>
                  <a:pt x="20764" y="591"/>
                  <a:pt x="18595" y="1"/>
                  <a:pt x="16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687;p32">
            <a:extLst>
              <a:ext uri="{FF2B5EF4-FFF2-40B4-BE49-F238E27FC236}">
                <a16:creationId xmlns:a16="http://schemas.microsoft.com/office/drawing/2014/main" id="{6499B8E7-1E78-48A3-AFFF-62FEA6C37188}"/>
              </a:ext>
            </a:extLst>
          </p:cNvPr>
          <p:cNvSpPr txBox="1">
            <a:spLocks/>
          </p:cNvSpPr>
          <p:nvPr/>
        </p:nvSpPr>
        <p:spPr>
          <a:xfrm>
            <a:off x="2832158" y="105899"/>
            <a:ext cx="2913775"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5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0" i="0" u="none" strike="noStrike" cap="none">
                <a:solidFill>
                  <a:schemeClr val="dk1"/>
                </a:solidFill>
                <a:latin typeface="Fira Sans"/>
                <a:ea typeface="Fira Sans"/>
                <a:cs typeface="Fira Sans"/>
                <a:sym typeface="Fira Sans"/>
              </a:defRPr>
            </a:lvl9pPr>
          </a:lstStyle>
          <a:p>
            <a:r>
              <a:rPr lang="en-US" sz="3200" dirty="0">
                <a:solidFill>
                  <a:schemeClr val="tx2"/>
                </a:solidFill>
              </a:rPr>
              <a:t>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1995450" y="352425"/>
            <a:ext cx="5153100" cy="43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200" dirty="0">
                <a:solidFill>
                  <a:schemeClr val="tx2"/>
                </a:solidFill>
                <a:sym typeface="Fira Sans Extra Condensed Medium"/>
              </a:rPr>
              <a:t>RESULTS</a:t>
            </a:r>
            <a:endParaRPr sz="3200" dirty="0">
              <a:solidFill>
                <a:schemeClr val="tx2"/>
              </a:solidFill>
              <a:sym typeface="Fira Sans Extra Condensed Medium"/>
            </a:endParaRPr>
          </a:p>
        </p:txBody>
      </p:sp>
      <p:pic>
        <p:nvPicPr>
          <p:cNvPr id="50" name="Content Placeholder 6" descr="Chart, bar chart&#10;&#10;Description automatically generated">
            <a:extLst>
              <a:ext uri="{FF2B5EF4-FFF2-40B4-BE49-F238E27FC236}">
                <a16:creationId xmlns:a16="http://schemas.microsoft.com/office/drawing/2014/main" id="{6ECD7E5E-8E22-45FD-A4EA-DDD24BBBF3F4}"/>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58188" y="787125"/>
            <a:ext cx="7741185" cy="4109177"/>
          </a:xfrm>
          <a:prstGeom prst="rect">
            <a:avLst/>
          </a:prstGeom>
          <a:noFill/>
        </p:spPr>
      </p:pic>
    </p:spTree>
  </p:cSld>
  <p:clrMapOvr>
    <a:masterClrMapping/>
  </p:clrMapOvr>
</p:sld>
</file>

<file path=ppt/theme/theme1.xml><?xml version="1.0" encoding="utf-8"?>
<a:theme xmlns:a="http://schemas.openxmlformats.org/drawingml/2006/main" name="Market Research Infographics by Slidesgo">
  <a:themeElements>
    <a:clrScheme name="Simple Light">
      <a:dk1>
        <a:srgbClr val="000000"/>
      </a:dk1>
      <a:lt1>
        <a:srgbClr val="FFFFFF"/>
      </a:lt1>
      <a:dk2>
        <a:srgbClr val="265768"/>
      </a:dk2>
      <a:lt2>
        <a:srgbClr val="517B96"/>
      </a:lt2>
      <a:accent1>
        <a:srgbClr val="76A4C0"/>
      </a:accent1>
      <a:accent2>
        <a:srgbClr val="00A68F"/>
      </a:accent2>
      <a:accent3>
        <a:srgbClr val="76B7A6"/>
      </a:accent3>
      <a:accent4>
        <a:srgbClr val="B2D3CC"/>
      </a:accent4>
      <a:accent5>
        <a:srgbClr val="C2C2C2"/>
      </a:accent5>
      <a:accent6>
        <a:srgbClr val="265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458</Words>
  <Application>Microsoft Office PowerPoint</Application>
  <PresentationFormat>عرض على الشاشة (16:9)</PresentationFormat>
  <Paragraphs>97</Paragraphs>
  <Slides>16</Slides>
  <Notes>15</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16</vt:i4>
      </vt:variant>
    </vt:vector>
  </HeadingPairs>
  <TitlesOfParts>
    <vt:vector size="23" baseType="lpstr">
      <vt:lpstr>Arial</vt:lpstr>
      <vt:lpstr>Fira Sans Extra Condensed Medium</vt:lpstr>
      <vt:lpstr>Fira Sans</vt:lpstr>
      <vt:lpstr>Roboto</vt:lpstr>
      <vt:lpstr>YACkoKkaqXA 0</vt:lpstr>
      <vt:lpstr>Fira Sans Extra Condensed</vt:lpstr>
      <vt:lpstr>Market Research Infographics by Slidesgo</vt:lpstr>
      <vt:lpstr>عرض تقديمي في PowerPoint</vt:lpstr>
      <vt:lpstr>عرض تقديمي في PowerPoint</vt:lpstr>
      <vt:lpstr> Contents </vt:lpstr>
      <vt:lpstr>Work Process</vt:lpstr>
      <vt:lpstr>Data Set Description</vt:lpstr>
      <vt:lpstr>Data features</vt:lpstr>
      <vt:lpstr>UNDERSTANDING THE PROBLEM</vt:lpstr>
      <vt:lpstr>عرض تقديمي في PowerPoint</vt:lpstr>
      <vt:lpstr>RESULTS</vt:lpstr>
      <vt:lpstr>RESULTS</vt:lpstr>
      <vt:lpstr>RESULTS</vt:lpstr>
      <vt:lpstr>Predict The Stocks Prices</vt:lpstr>
      <vt:lpstr>SAMPLE OF OUR RESULTS </vt:lpstr>
      <vt:lpstr>CONCLUSION </vt:lpstr>
      <vt:lpstr>TOOLS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alya salem</cp:lastModifiedBy>
  <cp:revision>2</cp:revision>
  <dcterms:modified xsi:type="dcterms:W3CDTF">2022-01-06T09:53:48Z</dcterms:modified>
</cp:coreProperties>
</file>