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sldIdLst>
    <p:sldId id="256" r:id="rId5"/>
    <p:sldId id="280" r:id="rId6"/>
    <p:sldId id="257" r:id="rId7"/>
    <p:sldId id="260" r:id="rId8"/>
    <p:sldId id="261" r:id="rId9"/>
    <p:sldId id="262" r:id="rId10"/>
    <p:sldId id="281" r:id="rId11"/>
    <p:sldId id="263" r:id="rId12"/>
    <p:sldId id="258" r:id="rId13"/>
    <p:sldId id="264" r:id="rId14"/>
    <p:sldId id="278" r:id="rId15"/>
    <p:sldId id="279" r:id="rId16"/>
    <p:sldId id="267" r:id="rId17"/>
    <p:sldId id="268" r:id="rId18"/>
    <p:sldId id="269" r:id="rId19"/>
    <p:sldId id="270" r:id="rId20"/>
    <p:sldId id="272" r:id="rId21"/>
    <p:sldId id="273" r:id="rId22"/>
    <p:sldId id="274" r:id="rId23"/>
    <p:sldId id="276" r:id="rId24"/>
    <p:sldId id="277" r:id="rId25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56" d="100"/>
          <a:sy n="56" d="100"/>
        </p:scale>
        <p:origin x="108" y="5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786F45-96C0-4288-A4B3-169ED6F5F71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035570F1-3B4A-420F-9099-F817F9241FE9}">
      <dgm:prSet/>
      <dgm:spPr/>
      <dgm:t>
        <a:bodyPr/>
        <a:lstStyle/>
        <a:p>
          <a:r>
            <a:rPr lang="en-GB" b="1"/>
            <a:t>Module 1: Data Collection </a:t>
          </a:r>
          <a:endParaRPr lang="en-GB"/>
        </a:p>
      </dgm:t>
    </dgm:pt>
    <dgm:pt modelId="{2F7DE4FC-97D0-4007-9D3B-1B54DB58A40A}" type="parTrans" cxnId="{EF434467-F035-46C0-BCD7-41C9BDEF1A30}">
      <dgm:prSet/>
      <dgm:spPr/>
      <dgm:t>
        <a:bodyPr/>
        <a:lstStyle/>
        <a:p>
          <a:endParaRPr lang="en-GB"/>
        </a:p>
      </dgm:t>
    </dgm:pt>
    <dgm:pt modelId="{E116090C-C495-4982-B43E-0197E568C08B}" type="sibTrans" cxnId="{EF434467-F035-46C0-BCD7-41C9BDEF1A30}">
      <dgm:prSet/>
      <dgm:spPr/>
      <dgm:t>
        <a:bodyPr/>
        <a:lstStyle/>
        <a:p>
          <a:endParaRPr lang="en-GB"/>
        </a:p>
      </dgm:t>
    </dgm:pt>
    <dgm:pt modelId="{5E5A0E1C-2C99-41FA-88F4-9A17C5588E63}">
      <dgm:prSet/>
      <dgm:spPr/>
      <dgm:t>
        <a:bodyPr/>
        <a:lstStyle/>
        <a:p>
          <a:r>
            <a:rPr lang="en-GB" b="0"/>
            <a:t>Collecting Data Using APIs </a:t>
          </a:r>
          <a:endParaRPr lang="en-GB"/>
        </a:p>
      </dgm:t>
    </dgm:pt>
    <dgm:pt modelId="{0A1CC2BC-5F69-43F1-8D18-6F62A18B4C2F}" type="parTrans" cxnId="{A400D61B-7646-4FF9-ACEE-28E4E1B1D71D}">
      <dgm:prSet/>
      <dgm:spPr/>
      <dgm:t>
        <a:bodyPr/>
        <a:lstStyle/>
        <a:p>
          <a:endParaRPr lang="en-GB"/>
        </a:p>
      </dgm:t>
    </dgm:pt>
    <dgm:pt modelId="{B8D81EC7-E1A5-4E15-8C0C-F7F02C936A84}" type="sibTrans" cxnId="{A400D61B-7646-4FF9-ACEE-28E4E1B1D71D}">
      <dgm:prSet/>
      <dgm:spPr/>
      <dgm:t>
        <a:bodyPr/>
        <a:lstStyle/>
        <a:p>
          <a:endParaRPr lang="en-GB"/>
        </a:p>
      </dgm:t>
    </dgm:pt>
    <dgm:pt modelId="{D6FE6C9F-5FFA-4901-9E36-C81A0DB43E10}">
      <dgm:prSet/>
      <dgm:spPr/>
      <dgm:t>
        <a:bodyPr/>
        <a:lstStyle/>
        <a:p>
          <a:r>
            <a:rPr lang="en-GB" b="0"/>
            <a:t>Collecting Data Using Webscraping </a:t>
          </a:r>
          <a:endParaRPr lang="en-GB"/>
        </a:p>
      </dgm:t>
    </dgm:pt>
    <dgm:pt modelId="{513145A4-6C7A-4A1F-AFE7-4AFED87DBF5F}" type="parTrans" cxnId="{8CB4F0FE-309D-4BE5-8B82-9EFE4EB6304F}">
      <dgm:prSet/>
      <dgm:spPr/>
      <dgm:t>
        <a:bodyPr/>
        <a:lstStyle/>
        <a:p>
          <a:endParaRPr lang="en-GB"/>
        </a:p>
      </dgm:t>
    </dgm:pt>
    <dgm:pt modelId="{7C093F72-6890-4A43-B8CE-C6714977B0E1}" type="sibTrans" cxnId="{8CB4F0FE-309D-4BE5-8B82-9EFE4EB6304F}">
      <dgm:prSet/>
      <dgm:spPr/>
      <dgm:t>
        <a:bodyPr/>
        <a:lstStyle/>
        <a:p>
          <a:endParaRPr lang="en-GB"/>
        </a:p>
      </dgm:t>
    </dgm:pt>
    <dgm:pt modelId="{41DEA495-C714-41F2-9530-38FECEA33E15}">
      <dgm:prSet/>
      <dgm:spPr/>
      <dgm:t>
        <a:bodyPr/>
        <a:lstStyle/>
        <a:p>
          <a:r>
            <a:rPr lang="en-GB" b="0"/>
            <a:t>Exploring Data</a:t>
          </a:r>
          <a:endParaRPr lang="en-GB"/>
        </a:p>
      </dgm:t>
    </dgm:pt>
    <dgm:pt modelId="{546CB0F8-F354-4E45-9904-2DF9D1FFE4BD}" type="parTrans" cxnId="{77F5DA4E-B81D-4641-A92B-3BAC59E5E882}">
      <dgm:prSet/>
      <dgm:spPr/>
      <dgm:t>
        <a:bodyPr/>
        <a:lstStyle/>
        <a:p>
          <a:endParaRPr lang="en-GB"/>
        </a:p>
      </dgm:t>
    </dgm:pt>
    <dgm:pt modelId="{140C8BDD-1E1D-4A39-9EBD-B54721EF3EBF}" type="sibTrans" cxnId="{77F5DA4E-B81D-4641-A92B-3BAC59E5E882}">
      <dgm:prSet/>
      <dgm:spPr/>
      <dgm:t>
        <a:bodyPr/>
        <a:lstStyle/>
        <a:p>
          <a:endParaRPr lang="en-GB"/>
        </a:p>
      </dgm:t>
    </dgm:pt>
    <dgm:pt modelId="{361A786A-010C-4610-AC5F-2EF07F2A3510}">
      <dgm:prSet/>
      <dgm:spPr/>
      <dgm:t>
        <a:bodyPr/>
        <a:lstStyle/>
        <a:p>
          <a:r>
            <a:rPr lang="en-GB" b="1"/>
            <a:t>Module 2: Data Wrangling </a:t>
          </a:r>
          <a:endParaRPr lang="en-GB"/>
        </a:p>
      </dgm:t>
    </dgm:pt>
    <dgm:pt modelId="{7A85EE41-923D-4063-A364-195EB40E82BB}" type="parTrans" cxnId="{2B2D696C-B25A-4A60-A6C1-1EF5BC9817AB}">
      <dgm:prSet/>
      <dgm:spPr/>
      <dgm:t>
        <a:bodyPr/>
        <a:lstStyle/>
        <a:p>
          <a:endParaRPr lang="en-GB"/>
        </a:p>
      </dgm:t>
    </dgm:pt>
    <dgm:pt modelId="{19F5019E-D059-478B-B13B-083720CCF4E5}" type="sibTrans" cxnId="{2B2D696C-B25A-4A60-A6C1-1EF5BC9817AB}">
      <dgm:prSet/>
      <dgm:spPr/>
      <dgm:t>
        <a:bodyPr/>
        <a:lstStyle/>
        <a:p>
          <a:endParaRPr lang="en-GB"/>
        </a:p>
      </dgm:t>
    </dgm:pt>
    <dgm:pt modelId="{79C38579-545E-424A-A96D-242D747F53B0}">
      <dgm:prSet/>
      <dgm:spPr/>
      <dgm:t>
        <a:bodyPr/>
        <a:lstStyle/>
        <a:p>
          <a:r>
            <a:rPr lang="en-GB" b="0"/>
            <a:t>Finding Missing Values </a:t>
          </a:r>
          <a:endParaRPr lang="en-GB"/>
        </a:p>
      </dgm:t>
    </dgm:pt>
    <dgm:pt modelId="{8590A9E0-2CC4-47EF-A4E2-DDA688FAF196}" type="parTrans" cxnId="{76BA6A52-0CFB-48EF-BE08-DDDDDE6DE064}">
      <dgm:prSet/>
      <dgm:spPr/>
      <dgm:t>
        <a:bodyPr/>
        <a:lstStyle/>
        <a:p>
          <a:endParaRPr lang="en-GB"/>
        </a:p>
      </dgm:t>
    </dgm:pt>
    <dgm:pt modelId="{3C1C95EA-50FA-4168-B436-7B5B4FAC7DA3}" type="sibTrans" cxnId="{76BA6A52-0CFB-48EF-BE08-DDDDDE6DE064}">
      <dgm:prSet/>
      <dgm:spPr/>
      <dgm:t>
        <a:bodyPr/>
        <a:lstStyle/>
        <a:p>
          <a:endParaRPr lang="en-GB"/>
        </a:p>
      </dgm:t>
    </dgm:pt>
    <dgm:pt modelId="{11A07994-7A73-494D-8B8D-606EE68C9086}">
      <dgm:prSet/>
      <dgm:spPr/>
      <dgm:t>
        <a:bodyPr/>
        <a:lstStyle/>
        <a:p>
          <a:r>
            <a:rPr lang="en-GB" b="0"/>
            <a:t>Determine Missing Values </a:t>
          </a:r>
          <a:endParaRPr lang="en-GB"/>
        </a:p>
      </dgm:t>
    </dgm:pt>
    <dgm:pt modelId="{58F816FB-E1B4-44CD-A809-D7D097B6187E}" type="parTrans" cxnId="{51423346-0DA5-4879-AD40-957AFF5EBFC9}">
      <dgm:prSet/>
      <dgm:spPr/>
      <dgm:t>
        <a:bodyPr/>
        <a:lstStyle/>
        <a:p>
          <a:endParaRPr lang="en-GB"/>
        </a:p>
      </dgm:t>
    </dgm:pt>
    <dgm:pt modelId="{FE78B722-370B-461B-A7C8-114CC2EB5BB4}" type="sibTrans" cxnId="{51423346-0DA5-4879-AD40-957AFF5EBFC9}">
      <dgm:prSet/>
      <dgm:spPr/>
      <dgm:t>
        <a:bodyPr/>
        <a:lstStyle/>
        <a:p>
          <a:endParaRPr lang="en-GB"/>
        </a:p>
      </dgm:t>
    </dgm:pt>
    <dgm:pt modelId="{6AFCDBAA-8798-4152-B999-3537ABB124B5}">
      <dgm:prSet/>
      <dgm:spPr/>
      <dgm:t>
        <a:bodyPr/>
        <a:lstStyle/>
        <a:p>
          <a:r>
            <a:rPr lang="en-GB" b="0"/>
            <a:t>Finding Duplicates </a:t>
          </a:r>
          <a:endParaRPr lang="en-GB"/>
        </a:p>
      </dgm:t>
    </dgm:pt>
    <dgm:pt modelId="{AA3A32AF-B7AE-4C4D-9C72-446A76285326}" type="parTrans" cxnId="{C0BF371D-D3C6-4FF2-9302-D404C03A2A58}">
      <dgm:prSet/>
      <dgm:spPr/>
      <dgm:t>
        <a:bodyPr/>
        <a:lstStyle/>
        <a:p>
          <a:endParaRPr lang="en-GB"/>
        </a:p>
      </dgm:t>
    </dgm:pt>
    <dgm:pt modelId="{19FE4645-3264-47B2-B2E6-A02AFFF6C353}" type="sibTrans" cxnId="{C0BF371D-D3C6-4FF2-9302-D404C03A2A58}">
      <dgm:prSet/>
      <dgm:spPr/>
      <dgm:t>
        <a:bodyPr/>
        <a:lstStyle/>
        <a:p>
          <a:endParaRPr lang="en-GB"/>
        </a:p>
      </dgm:t>
    </dgm:pt>
    <dgm:pt modelId="{94376A3F-5D2A-46A9-ADE4-1B525B1DF06E}">
      <dgm:prSet/>
      <dgm:spPr/>
      <dgm:t>
        <a:bodyPr/>
        <a:lstStyle/>
        <a:p>
          <a:r>
            <a:rPr lang="en-GB" b="0"/>
            <a:t>Removing Duplicates </a:t>
          </a:r>
          <a:endParaRPr lang="en-GB"/>
        </a:p>
      </dgm:t>
    </dgm:pt>
    <dgm:pt modelId="{3280F4A4-8758-454E-A6FD-431EE10CC36E}" type="parTrans" cxnId="{1BDEE972-FDD5-4882-AE79-D7AD750BD7C2}">
      <dgm:prSet/>
      <dgm:spPr/>
      <dgm:t>
        <a:bodyPr/>
        <a:lstStyle/>
        <a:p>
          <a:endParaRPr lang="en-GB"/>
        </a:p>
      </dgm:t>
    </dgm:pt>
    <dgm:pt modelId="{EB2AEDE8-6AC5-4AAE-ABF4-0DDA08487817}" type="sibTrans" cxnId="{1BDEE972-FDD5-4882-AE79-D7AD750BD7C2}">
      <dgm:prSet/>
      <dgm:spPr/>
      <dgm:t>
        <a:bodyPr/>
        <a:lstStyle/>
        <a:p>
          <a:endParaRPr lang="en-GB"/>
        </a:p>
      </dgm:t>
    </dgm:pt>
    <dgm:pt modelId="{01C4C0A0-C138-4511-A01A-88E7DF410126}">
      <dgm:prSet/>
      <dgm:spPr/>
      <dgm:t>
        <a:bodyPr/>
        <a:lstStyle/>
        <a:p>
          <a:r>
            <a:rPr lang="en-GB" b="0"/>
            <a:t>Normalizing Data</a:t>
          </a:r>
          <a:endParaRPr lang="en-GB"/>
        </a:p>
      </dgm:t>
    </dgm:pt>
    <dgm:pt modelId="{10B3AE2C-509A-4BD2-A1E7-0EC6A5A78D3F}" type="parTrans" cxnId="{130A1032-9EE9-45EC-9A04-B500292F18BF}">
      <dgm:prSet/>
      <dgm:spPr/>
      <dgm:t>
        <a:bodyPr/>
        <a:lstStyle/>
        <a:p>
          <a:endParaRPr lang="en-GB"/>
        </a:p>
      </dgm:t>
    </dgm:pt>
    <dgm:pt modelId="{4F5A80EE-4863-4C07-B321-008D1AEADFD4}" type="sibTrans" cxnId="{130A1032-9EE9-45EC-9A04-B500292F18BF}">
      <dgm:prSet/>
      <dgm:spPr/>
      <dgm:t>
        <a:bodyPr/>
        <a:lstStyle/>
        <a:p>
          <a:endParaRPr lang="en-GB"/>
        </a:p>
      </dgm:t>
    </dgm:pt>
    <dgm:pt modelId="{B3BB8556-B095-4ADB-97FA-27DCD7F9BFF8}" type="pres">
      <dgm:prSet presAssocID="{A8786F45-96C0-4288-A4B3-169ED6F5F717}" presName="linear" presStyleCnt="0">
        <dgm:presLayoutVars>
          <dgm:animLvl val="lvl"/>
          <dgm:resizeHandles val="exact"/>
        </dgm:presLayoutVars>
      </dgm:prSet>
      <dgm:spPr/>
    </dgm:pt>
    <dgm:pt modelId="{00702185-3093-4F3E-B8E5-E2EA768054CE}" type="pres">
      <dgm:prSet presAssocID="{035570F1-3B4A-420F-9099-F817F9241FE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225146C-7E39-4F33-829A-CE282E699727}" type="pres">
      <dgm:prSet presAssocID="{035570F1-3B4A-420F-9099-F817F9241FE9}" presName="childText" presStyleLbl="revTx" presStyleIdx="0" presStyleCnt="2">
        <dgm:presLayoutVars>
          <dgm:bulletEnabled val="1"/>
        </dgm:presLayoutVars>
      </dgm:prSet>
      <dgm:spPr/>
    </dgm:pt>
    <dgm:pt modelId="{ACF5F664-4F17-44C0-B8EA-D3BD557601CD}" type="pres">
      <dgm:prSet presAssocID="{361A786A-010C-4610-AC5F-2EF07F2A351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9AAD244-78C6-49D4-9E12-2804A76700F0}" type="pres">
      <dgm:prSet presAssocID="{361A786A-010C-4610-AC5F-2EF07F2A351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400D61B-7646-4FF9-ACEE-28E4E1B1D71D}" srcId="{035570F1-3B4A-420F-9099-F817F9241FE9}" destId="{5E5A0E1C-2C99-41FA-88F4-9A17C5588E63}" srcOrd="0" destOrd="0" parTransId="{0A1CC2BC-5F69-43F1-8D18-6F62A18B4C2F}" sibTransId="{B8D81EC7-E1A5-4E15-8C0C-F7F02C936A84}"/>
    <dgm:cxn modelId="{C0BF371D-D3C6-4FF2-9302-D404C03A2A58}" srcId="{361A786A-010C-4610-AC5F-2EF07F2A3510}" destId="{6AFCDBAA-8798-4152-B999-3537ABB124B5}" srcOrd="2" destOrd="0" parTransId="{AA3A32AF-B7AE-4C4D-9C72-446A76285326}" sibTransId="{19FE4645-3264-47B2-B2E6-A02AFFF6C353}"/>
    <dgm:cxn modelId="{A29EE021-1069-4224-B18A-0A1684DE2CFD}" type="presOf" srcId="{11A07994-7A73-494D-8B8D-606EE68C9086}" destId="{F9AAD244-78C6-49D4-9E12-2804A76700F0}" srcOrd="0" destOrd="1" presId="urn:microsoft.com/office/officeart/2005/8/layout/vList2"/>
    <dgm:cxn modelId="{130A1032-9EE9-45EC-9A04-B500292F18BF}" srcId="{361A786A-010C-4610-AC5F-2EF07F2A3510}" destId="{01C4C0A0-C138-4511-A01A-88E7DF410126}" srcOrd="4" destOrd="0" parTransId="{10B3AE2C-509A-4BD2-A1E7-0EC6A5A78D3F}" sibTransId="{4F5A80EE-4863-4C07-B321-008D1AEADFD4}"/>
    <dgm:cxn modelId="{1EA0FA3E-63F9-433D-B0E5-9A8333E505A9}" type="presOf" srcId="{A8786F45-96C0-4288-A4B3-169ED6F5F717}" destId="{B3BB8556-B095-4ADB-97FA-27DCD7F9BFF8}" srcOrd="0" destOrd="0" presId="urn:microsoft.com/office/officeart/2005/8/layout/vList2"/>
    <dgm:cxn modelId="{3AC89D5D-811C-4D3C-8538-FBCF92458EA9}" type="presOf" srcId="{79C38579-545E-424A-A96D-242D747F53B0}" destId="{F9AAD244-78C6-49D4-9E12-2804A76700F0}" srcOrd="0" destOrd="0" presId="urn:microsoft.com/office/officeart/2005/8/layout/vList2"/>
    <dgm:cxn modelId="{B445FC5E-5617-406E-BD91-0BEF5EBC3A21}" type="presOf" srcId="{D6FE6C9F-5FFA-4901-9E36-C81A0DB43E10}" destId="{C225146C-7E39-4F33-829A-CE282E699727}" srcOrd="0" destOrd="1" presId="urn:microsoft.com/office/officeart/2005/8/layout/vList2"/>
    <dgm:cxn modelId="{51423346-0DA5-4879-AD40-957AFF5EBFC9}" srcId="{361A786A-010C-4610-AC5F-2EF07F2A3510}" destId="{11A07994-7A73-494D-8B8D-606EE68C9086}" srcOrd="1" destOrd="0" parTransId="{58F816FB-E1B4-44CD-A809-D7D097B6187E}" sibTransId="{FE78B722-370B-461B-A7C8-114CC2EB5BB4}"/>
    <dgm:cxn modelId="{EF434467-F035-46C0-BCD7-41C9BDEF1A30}" srcId="{A8786F45-96C0-4288-A4B3-169ED6F5F717}" destId="{035570F1-3B4A-420F-9099-F817F9241FE9}" srcOrd="0" destOrd="0" parTransId="{2F7DE4FC-97D0-4007-9D3B-1B54DB58A40A}" sibTransId="{E116090C-C495-4982-B43E-0197E568C08B}"/>
    <dgm:cxn modelId="{B8A6896B-F66C-4B64-B85F-E9675710C887}" type="presOf" srcId="{94376A3F-5D2A-46A9-ADE4-1B525B1DF06E}" destId="{F9AAD244-78C6-49D4-9E12-2804A76700F0}" srcOrd="0" destOrd="3" presId="urn:microsoft.com/office/officeart/2005/8/layout/vList2"/>
    <dgm:cxn modelId="{2B2D696C-B25A-4A60-A6C1-1EF5BC9817AB}" srcId="{A8786F45-96C0-4288-A4B3-169ED6F5F717}" destId="{361A786A-010C-4610-AC5F-2EF07F2A3510}" srcOrd="1" destOrd="0" parTransId="{7A85EE41-923D-4063-A364-195EB40E82BB}" sibTransId="{19F5019E-D059-478B-B13B-083720CCF4E5}"/>
    <dgm:cxn modelId="{77F5DA4E-B81D-4641-A92B-3BAC59E5E882}" srcId="{035570F1-3B4A-420F-9099-F817F9241FE9}" destId="{41DEA495-C714-41F2-9530-38FECEA33E15}" srcOrd="2" destOrd="0" parTransId="{546CB0F8-F354-4E45-9904-2DF9D1FFE4BD}" sibTransId="{140C8BDD-1E1D-4A39-9EBD-B54721EF3EBF}"/>
    <dgm:cxn modelId="{76BA6A52-0CFB-48EF-BE08-DDDDDE6DE064}" srcId="{361A786A-010C-4610-AC5F-2EF07F2A3510}" destId="{79C38579-545E-424A-A96D-242D747F53B0}" srcOrd="0" destOrd="0" parTransId="{8590A9E0-2CC4-47EF-A4E2-DDA688FAF196}" sibTransId="{3C1C95EA-50FA-4168-B436-7B5B4FAC7DA3}"/>
    <dgm:cxn modelId="{1BDEE972-FDD5-4882-AE79-D7AD750BD7C2}" srcId="{361A786A-010C-4610-AC5F-2EF07F2A3510}" destId="{94376A3F-5D2A-46A9-ADE4-1B525B1DF06E}" srcOrd="3" destOrd="0" parTransId="{3280F4A4-8758-454E-A6FD-431EE10CC36E}" sibTransId="{EB2AEDE8-6AC5-4AAE-ABF4-0DDA08487817}"/>
    <dgm:cxn modelId="{9A059378-0CB8-4BA7-B5E2-1303C70CF6D8}" type="presOf" srcId="{6AFCDBAA-8798-4152-B999-3537ABB124B5}" destId="{F9AAD244-78C6-49D4-9E12-2804A76700F0}" srcOrd="0" destOrd="2" presId="urn:microsoft.com/office/officeart/2005/8/layout/vList2"/>
    <dgm:cxn modelId="{5F3C8498-E48E-4020-9A3F-07754B5A6AF4}" type="presOf" srcId="{5E5A0E1C-2C99-41FA-88F4-9A17C5588E63}" destId="{C225146C-7E39-4F33-829A-CE282E699727}" srcOrd="0" destOrd="0" presId="urn:microsoft.com/office/officeart/2005/8/layout/vList2"/>
    <dgm:cxn modelId="{954FAB98-09C1-47A8-9ECC-1A7315ED08AB}" type="presOf" srcId="{035570F1-3B4A-420F-9099-F817F9241FE9}" destId="{00702185-3093-4F3E-B8E5-E2EA768054CE}" srcOrd="0" destOrd="0" presId="urn:microsoft.com/office/officeart/2005/8/layout/vList2"/>
    <dgm:cxn modelId="{84A09F9C-FCFA-4F5B-B42D-2A546556D92B}" type="presOf" srcId="{361A786A-010C-4610-AC5F-2EF07F2A3510}" destId="{ACF5F664-4F17-44C0-B8EA-D3BD557601CD}" srcOrd="0" destOrd="0" presId="urn:microsoft.com/office/officeart/2005/8/layout/vList2"/>
    <dgm:cxn modelId="{562447A1-AA7D-4782-8668-33D84945F2F8}" type="presOf" srcId="{01C4C0A0-C138-4511-A01A-88E7DF410126}" destId="{F9AAD244-78C6-49D4-9E12-2804A76700F0}" srcOrd="0" destOrd="4" presId="urn:microsoft.com/office/officeart/2005/8/layout/vList2"/>
    <dgm:cxn modelId="{E10294DA-CC24-4FEB-9111-C34CA2F910A7}" type="presOf" srcId="{41DEA495-C714-41F2-9530-38FECEA33E15}" destId="{C225146C-7E39-4F33-829A-CE282E699727}" srcOrd="0" destOrd="2" presId="urn:microsoft.com/office/officeart/2005/8/layout/vList2"/>
    <dgm:cxn modelId="{8CB4F0FE-309D-4BE5-8B82-9EFE4EB6304F}" srcId="{035570F1-3B4A-420F-9099-F817F9241FE9}" destId="{D6FE6C9F-5FFA-4901-9E36-C81A0DB43E10}" srcOrd="1" destOrd="0" parTransId="{513145A4-6C7A-4A1F-AFE7-4AFED87DBF5F}" sibTransId="{7C093F72-6890-4A43-B8CE-C6714977B0E1}"/>
    <dgm:cxn modelId="{6A22DBB3-2838-4A47-8958-1FC4D31E87BC}" type="presParOf" srcId="{B3BB8556-B095-4ADB-97FA-27DCD7F9BFF8}" destId="{00702185-3093-4F3E-B8E5-E2EA768054CE}" srcOrd="0" destOrd="0" presId="urn:microsoft.com/office/officeart/2005/8/layout/vList2"/>
    <dgm:cxn modelId="{BB322E5F-923E-43DD-ADE8-5A69C6420563}" type="presParOf" srcId="{B3BB8556-B095-4ADB-97FA-27DCD7F9BFF8}" destId="{C225146C-7E39-4F33-829A-CE282E699727}" srcOrd="1" destOrd="0" presId="urn:microsoft.com/office/officeart/2005/8/layout/vList2"/>
    <dgm:cxn modelId="{8C280941-2133-4356-8FD9-1A8DCC16C2A5}" type="presParOf" srcId="{B3BB8556-B095-4ADB-97FA-27DCD7F9BFF8}" destId="{ACF5F664-4F17-44C0-B8EA-D3BD557601CD}" srcOrd="2" destOrd="0" presId="urn:microsoft.com/office/officeart/2005/8/layout/vList2"/>
    <dgm:cxn modelId="{A8C51881-7175-451F-A7E9-7547411C0CC7}" type="presParOf" srcId="{B3BB8556-B095-4ADB-97FA-27DCD7F9BFF8}" destId="{F9AAD244-78C6-49D4-9E12-2804A76700F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314E7C-29A0-40F6-9474-9212A88215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0DC0A55D-A21A-4B65-8556-6D2ABD7BDE92}">
      <dgm:prSet/>
      <dgm:spPr/>
      <dgm:t>
        <a:bodyPr/>
        <a:lstStyle/>
        <a:p>
          <a:r>
            <a:rPr lang="en-GB" b="1" i="0"/>
            <a:t>Module 3: Exploratory Data Analysis </a:t>
          </a:r>
          <a:endParaRPr lang="en-GB"/>
        </a:p>
      </dgm:t>
    </dgm:pt>
    <dgm:pt modelId="{48E63B6F-5BC5-4629-A9C1-F78285EFCDE8}" type="parTrans" cxnId="{C9339041-8F9B-4EAA-94AC-B8F006092875}">
      <dgm:prSet/>
      <dgm:spPr/>
      <dgm:t>
        <a:bodyPr/>
        <a:lstStyle/>
        <a:p>
          <a:endParaRPr lang="en-GB"/>
        </a:p>
      </dgm:t>
    </dgm:pt>
    <dgm:pt modelId="{D2168A16-C4B6-4274-AB11-719CE50954A2}" type="sibTrans" cxnId="{C9339041-8F9B-4EAA-94AC-B8F006092875}">
      <dgm:prSet/>
      <dgm:spPr/>
      <dgm:t>
        <a:bodyPr/>
        <a:lstStyle/>
        <a:p>
          <a:endParaRPr lang="en-GB"/>
        </a:p>
      </dgm:t>
    </dgm:pt>
    <dgm:pt modelId="{E9CA527D-9F11-42B4-A325-3578158A4D7C}">
      <dgm:prSet/>
      <dgm:spPr/>
      <dgm:t>
        <a:bodyPr/>
        <a:lstStyle/>
        <a:p>
          <a:r>
            <a:rPr lang="en-GB" b="0" i="0"/>
            <a:t>Distribution </a:t>
          </a:r>
          <a:endParaRPr lang="en-GB"/>
        </a:p>
      </dgm:t>
    </dgm:pt>
    <dgm:pt modelId="{31C94D0C-445F-4A08-A2A8-C8D158A7988B}" type="parTrans" cxnId="{5DB07578-D749-4DA2-A7AB-C0EA74A9C07A}">
      <dgm:prSet/>
      <dgm:spPr/>
      <dgm:t>
        <a:bodyPr/>
        <a:lstStyle/>
        <a:p>
          <a:endParaRPr lang="en-GB"/>
        </a:p>
      </dgm:t>
    </dgm:pt>
    <dgm:pt modelId="{99DEF3AB-1FEC-4E0C-BCC6-73296648AA70}" type="sibTrans" cxnId="{5DB07578-D749-4DA2-A7AB-C0EA74A9C07A}">
      <dgm:prSet/>
      <dgm:spPr/>
      <dgm:t>
        <a:bodyPr/>
        <a:lstStyle/>
        <a:p>
          <a:endParaRPr lang="en-GB"/>
        </a:p>
      </dgm:t>
    </dgm:pt>
    <dgm:pt modelId="{13E1913C-898B-44F7-A4BE-E18FC2013F44}">
      <dgm:prSet/>
      <dgm:spPr/>
      <dgm:t>
        <a:bodyPr/>
        <a:lstStyle/>
        <a:p>
          <a:r>
            <a:rPr lang="en-GB" b="0" i="0"/>
            <a:t>Outliers </a:t>
          </a:r>
          <a:endParaRPr lang="en-GB"/>
        </a:p>
      </dgm:t>
    </dgm:pt>
    <dgm:pt modelId="{F68ABE48-1458-41CA-8B61-113B66729F0B}" type="parTrans" cxnId="{7B0CF4C0-E28F-4E73-A10B-F5DC453D4E79}">
      <dgm:prSet/>
      <dgm:spPr/>
      <dgm:t>
        <a:bodyPr/>
        <a:lstStyle/>
        <a:p>
          <a:endParaRPr lang="en-GB"/>
        </a:p>
      </dgm:t>
    </dgm:pt>
    <dgm:pt modelId="{0E35FC0E-7B8E-4B53-9571-C7EB53A02921}" type="sibTrans" cxnId="{7B0CF4C0-E28F-4E73-A10B-F5DC453D4E79}">
      <dgm:prSet/>
      <dgm:spPr/>
      <dgm:t>
        <a:bodyPr/>
        <a:lstStyle/>
        <a:p>
          <a:endParaRPr lang="en-GB"/>
        </a:p>
      </dgm:t>
    </dgm:pt>
    <dgm:pt modelId="{F95949AD-5D26-41DD-9D02-26A5B07EB5FF}">
      <dgm:prSet/>
      <dgm:spPr/>
      <dgm:t>
        <a:bodyPr/>
        <a:lstStyle/>
        <a:p>
          <a:r>
            <a:rPr lang="en-GB" b="0" i="0"/>
            <a:t>Correlation</a:t>
          </a:r>
          <a:endParaRPr lang="en-GB"/>
        </a:p>
      </dgm:t>
    </dgm:pt>
    <dgm:pt modelId="{933A6986-10DB-4DD7-9BD7-95D8ABF73EA9}" type="parTrans" cxnId="{883C35DF-A0F1-42E9-B410-5376CC3AB365}">
      <dgm:prSet/>
      <dgm:spPr/>
      <dgm:t>
        <a:bodyPr/>
        <a:lstStyle/>
        <a:p>
          <a:endParaRPr lang="en-GB"/>
        </a:p>
      </dgm:t>
    </dgm:pt>
    <dgm:pt modelId="{AEEC149C-A909-4A88-852A-4D0D5A367D7C}" type="sibTrans" cxnId="{883C35DF-A0F1-42E9-B410-5376CC3AB365}">
      <dgm:prSet/>
      <dgm:spPr/>
      <dgm:t>
        <a:bodyPr/>
        <a:lstStyle/>
        <a:p>
          <a:endParaRPr lang="en-GB"/>
        </a:p>
      </dgm:t>
    </dgm:pt>
    <dgm:pt modelId="{35C8BF24-D77F-4A17-92D2-F0FED74133D7}">
      <dgm:prSet/>
      <dgm:spPr/>
      <dgm:t>
        <a:bodyPr/>
        <a:lstStyle/>
        <a:p>
          <a:r>
            <a:rPr lang="en-GB" b="1" i="0"/>
            <a:t>Module 4: Data Visualization </a:t>
          </a:r>
          <a:endParaRPr lang="en-GB"/>
        </a:p>
      </dgm:t>
    </dgm:pt>
    <dgm:pt modelId="{4CA8873A-702C-46F0-8A11-467F3A371780}" type="parTrans" cxnId="{241AB49E-860D-4259-B8FB-1268FB84AB85}">
      <dgm:prSet/>
      <dgm:spPr/>
      <dgm:t>
        <a:bodyPr/>
        <a:lstStyle/>
        <a:p>
          <a:endParaRPr lang="en-GB"/>
        </a:p>
      </dgm:t>
    </dgm:pt>
    <dgm:pt modelId="{4A2A365A-4757-4C71-9324-5ABD2E02A2B8}" type="sibTrans" cxnId="{241AB49E-860D-4259-B8FB-1268FB84AB85}">
      <dgm:prSet/>
      <dgm:spPr/>
      <dgm:t>
        <a:bodyPr/>
        <a:lstStyle/>
        <a:p>
          <a:endParaRPr lang="en-GB"/>
        </a:p>
      </dgm:t>
    </dgm:pt>
    <dgm:pt modelId="{1D1AA556-01B9-486B-93B5-E17ED7BD6595}">
      <dgm:prSet/>
      <dgm:spPr/>
      <dgm:t>
        <a:bodyPr/>
        <a:lstStyle/>
        <a:p>
          <a:r>
            <a:rPr lang="en-GB" b="0" i="0"/>
            <a:t>Visualizing Distribution of Data </a:t>
          </a:r>
          <a:endParaRPr lang="en-GB"/>
        </a:p>
      </dgm:t>
    </dgm:pt>
    <dgm:pt modelId="{12B33965-A536-4726-A1CC-EE3118438D73}" type="parTrans" cxnId="{E8A1F538-6022-4C58-99E4-A4959D59FB6E}">
      <dgm:prSet/>
      <dgm:spPr/>
      <dgm:t>
        <a:bodyPr/>
        <a:lstStyle/>
        <a:p>
          <a:endParaRPr lang="en-GB"/>
        </a:p>
      </dgm:t>
    </dgm:pt>
    <dgm:pt modelId="{0DC080FF-A6BC-4015-828F-5B1CB7D07F29}" type="sibTrans" cxnId="{E8A1F538-6022-4C58-99E4-A4959D59FB6E}">
      <dgm:prSet/>
      <dgm:spPr/>
      <dgm:t>
        <a:bodyPr/>
        <a:lstStyle/>
        <a:p>
          <a:endParaRPr lang="en-GB"/>
        </a:p>
      </dgm:t>
    </dgm:pt>
    <dgm:pt modelId="{F70A3A92-34B5-4D3E-9A8D-2E8B1584F620}">
      <dgm:prSet/>
      <dgm:spPr/>
      <dgm:t>
        <a:bodyPr/>
        <a:lstStyle/>
        <a:p>
          <a:r>
            <a:rPr lang="en-GB" b="0" i="0"/>
            <a:t>Relationship </a:t>
          </a:r>
          <a:endParaRPr lang="en-GB"/>
        </a:p>
      </dgm:t>
    </dgm:pt>
    <dgm:pt modelId="{27F6FDF4-EF47-48C7-8372-E71736931CC7}" type="parTrans" cxnId="{B099D696-2729-4356-A5C0-6121839323CC}">
      <dgm:prSet/>
      <dgm:spPr/>
      <dgm:t>
        <a:bodyPr/>
        <a:lstStyle/>
        <a:p>
          <a:endParaRPr lang="en-GB"/>
        </a:p>
      </dgm:t>
    </dgm:pt>
    <dgm:pt modelId="{83497827-C9B6-4725-9C4A-26930FBC60C4}" type="sibTrans" cxnId="{B099D696-2729-4356-A5C0-6121839323CC}">
      <dgm:prSet/>
      <dgm:spPr/>
      <dgm:t>
        <a:bodyPr/>
        <a:lstStyle/>
        <a:p>
          <a:endParaRPr lang="en-GB"/>
        </a:p>
      </dgm:t>
    </dgm:pt>
    <dgm:pt modelId="{8C58E3A3-2722-413C-B839-DD529A488466}">
      <dgm:prSet/>
      <dgm:spPr/>
      <dgm:t>
        <a:bodyPr/>
        <a:lstStyle/>
        <a:p>
          <a:r>
            <a:rPr lang="en-GB" b="0" i="0"/>
            <a:t>Composition </a:t>
          </a:r>
          <a:endParaRPr lang="en-GB"/>
        </a:p>
      </dgm:t>
    </dgm:pt>
    <dgm:pt modelId="{710313EC-D8D0-45DC-BEBB-931CD135ACCA}" type="parTrans" cxnId="{4929F779-CA83-441A-ABF6-99E8AA915AF0}">
      <dgm:prSet/>
      <dgm:spPr/>
      <dgm:t>
        <a:bodyPr/>
        <a:lstStyle/>
        <a:p>
          <a:endParaRPr lang="en-GB"/>
        </a:p>
      </dgm:t>
    </dgm:pt>
    <dgm:pt modelId="{777E8799-EDEA-4585-BEA1-E58C036624F9}" type="sibTrans" cxnId="{4929F779-CA83-441A-ABF6-99E8AA915AF0}">
      <dgm:prSet/>
      <dgm:spPr/>
      <dgm:t>
        <a:bodyPr/>
        <a:lstStyle/>
        <a:p>
          <a:endParaRPr lang="en-GB"/>
        </a:p>
      </dgm:t>
    </dgm:pt>
    <dgm:pt modelId="{E38C849C-3429-47BA-8C1A-FAF060C9DF8A}">
      <dgm:prSet/>
      <dgm:spPr/>
      <dgm:t>
        <a:bodyPr/>
        <a:lstStyle/>
        <a:p>
          <a:r>
            <a:rPr lang="en-GB" b="0" i="0"/>
            <a:t>Comparison</a:t>
          </a:r>
          <a:endParaRPr lang="en-GB"/>
        </a:p>
      </dgm:t>
    </dgm:pt>
    <dgm:pt modelId="{A0807993-947E-4212-9E58-35D5448C0B66}" type="parTrans" cxnId="{DCF6B29B-854A-4CA2-894C-1DFB75A67135}">
      <dgm:prSet/>
      <dgm:spPr/>
      <dgm:t>
        <a:bodyPr/>
        <a:lstStyle/>
        <a:p>
          <a:endParaRPr lang="en-GB"/>
        </a:p>
      </dgm:t>
    </dgm:pt>
    <dgm:pt modelId="{8F514600-CC95-4F21-803D-90572ABD713E}" type="sibTrans" cxnId="{DCF6B29B-854A-4CA2-894C-1DFB75A67135}">
      <dgm:prSet/>
      <dgm:spPr/>
      <dgm:t>
        <a:bodyPr/>
        <a:lstStyle/>
        <a:p>
          <a:endParaRPr lang="en-GB"/>
        </a:p>
      </dgm:t>
    </dgm:pt>
    <dgm:pt modelId="{49A2CEFB-CE27-47C2-96C1-3FE919DEE8CA}">
      <dgm:prSet/>
      <dgm:spPr/>
      <dgm:t>
        <a:bodyPr/>
        <a:lstStyle/>
        <a:p>
          <a:r>
            <a:rPr lang="en-GB" b="1" i="0"/>
            <a:t>Module 5: Dashboard Creation</a:t>
          </a:r>
          <a:endParaRPr lang="en-GB"/>
        </a:p>
      </dgm:t>
    </dgm:pt>
    <dgm:pt modelId="{0698C0D7-C296-4FBB-8A62-35F6A5285B70}" type="parTrans" cxnId="{780E88CC-CEB6-4DCC-B66F-B8B6E3531CE1}">
      <dgm:prSet/>
      <dgm:spPr/>
      <dgm:t>
        <a:bodyPr/>
        <a:lstStyle/>
        <a:p>
          <a:endParaRPr lang="en-GB"/>
        </a:p>
      </dgm:t>
    </dgm:pt>
    <dgm:pt modelId="{81911610-39CC-4965-BE75-2066E8B42695}" type="sibTrans" cxnId="{780E88CC-CEB6-4DCC-B66F-B8B6E3531CE1}">
      <dgm:prSet/>
      <dgm:spPr/>
      <dgm:t>
        <a:bodyPr/>
        <a:lstStyle/>
        <a:p>
          <a:endParaRPr lang="en-GB"/>
        </a:p>
      </dgm:t>
    </dgm:pt>
    <dgm:pt modelId="{4229870B-69C9-4028-86AA-6F56D05755AC}">
      <dgm:prSet/>
      <dgm:spPr/>
      <dgm:t>
        <a:bodyPr/>
        <a:lstStyle/>
        <a:p>
          <a:r>
            <a:rPr lang="en-GB" b="0" i="0"/>
            <a:t>Dashboards</a:t>
          </a:r>
          <a:endParaRPr lang="en-GB"/>
        </a:p>
      </dgm:t>
    </dgm:pt>
    <dgm:pt modelId="{80DFAE3E-2F6C-472A-A399-38A2F849B366}" type="parTrans" cxnId="{29355D9F-CDEC-445E-9CA7-604FBB7DD387}">
      <dgm:prSet/>
      <dgm:spPr/>
      <dgm:t>
        <a:bodyPr/>
        <a:lstStyle/>
        <a:p>
          <a:endParaRPr lang="en-GB"/>
        </a:p>
      </dgm:t>
    </dgm:pt>
    <dgm:pt modelId="{126CC9A5-E0AB-4A6F-96D4-8AB9351881F5}" type="sibTrans" cxnId="{29355D9F-CDEC-445E-9CA7-604FBB7DD387}">
      <dgm:prSet/>
      <dgm:spPr/>
      <dgm:t>
        <a:bodyPr/>
        <a:lstStyle/>
        <a:p>
          <a:endParaRPr lang="en-GB"/>
        </a:p>
      </dgm:t>
    </dgm:pt>
    <dgm:pt modelId="{B83EBEB4-7C4A-401E-A4C6-640D1B031A68}" type="pres">
      <dgm:prSet presAssocID="{4D314E7C-29A0-40F6-9474-9212A882152C}" presName="linear" presStyleCnt="0">
        <dgm:presLayoutVars>
          <dgm:animLvl val="lvl"/>
          <dgm:resizeHandles val="exact"/>
        </dgm:presLayoutVars>
      </dgm:prSet>
      <dgm:spPr/>
    </dgm:pt>
    <dgm:pt modelId="{00846F47-C79D-42D7-8943-A265AB16AA60}" type="pres">
      <dgm:prSet presAssocID="{0DC0A55D-A21A-4B65-8556-6D2ABD7BDE9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A895FB0-432A-40D0-BECF-5BCF2CFC90E7}" type="pres">
      <dgm:prSet presAssocID="{0DC0A55D-A21A-4B65-8556-6D2ABD7BDE92}" presName="childText" presStyleLbl="revTx" presStyleIdx="0" presStyleCnt="3">
        <dgm:presLayoutVars>
          <dgm:bulletEnabled val="1"/>
        </dgm:presLayoutVars>
      </dgm:prSet>
      <dgm:spPr/>
    </dgm:pt>
    <dgm:pt modelId="{9A38F0EE-2F16-4CEB-8C76-2A3AEAD9C78E}" type="pres">
      <dgm:prSet presAssocID="{35C8BF24-D77F-4A17-92D2-F0FED74133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F4FF04-3587-47D0-B626-8D00F090455F}" type="pres">
      <dgm:prSet presAssocID="{35C8BF24-D77F-4A17-92D2-F0FED74133D7}" presName="childText" presStyleLbl="revTx" presStyleIdx="1" presStyleCnt="3">
        <dgm:presLayoutVars>
          <dgm:bulletEnabled val="1"/>
        </dgm:presLayoutVars>
      </dgm:prSet>
      <dgm:spPr/>
    </dgm:pt>
    <dgm:pt modelId="{11CFB646-9402-4A26-9A61-C1F14D97EFD9}" type="pres">
      <dgm:prSet presAssocID="{49A2CEFB-CE27-47C2-96C1-3FE919DEE8C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2FCE474-87B5-4775-8085-B175F34B043A}" type="pres">
      <dgm:prSet presAssocID="{49A2CEFB-CE27-47C2-96C1-3FE919DEE8C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7D73B0B-FA43-44CB-87FC-9F461B73DD00}" type="presOf" srcId="{35C8BF24-D77F-4A17-92D2-F0FED74133D7}" destId="{9A38F0EE-2F16-4CEB-8C76-2A3AEAD9C78E}" srcOrd="0" destOrd="0" presId="urn:microsoft.com/office/officeart/2005/8/layout/vList2"/>
    <dgm:cxn modelId="{23D63317-2D56-4BEA-BE84-75A7C28C8F30}" type="presOf" srcId="{49A2CEFB-CE27-47C2-96C1-3FE919DEE8CA}" destId="{11CFB646-9402-4A26-9A61-C1F14D97EFD9}" srcOrd="0" destOrd="0" presId="urn:microsoft.com/office/officeart/2005/8/layout/vList2"/>
    <dgm:cxn modelId="{AEC46736-0CB5-4344-95F5-07D23A3AF90D}" type="presOf" srcId="{F70A3A92-34B5-4D3E-9A8D-2E8B1584F620}" destId="{EBF4FF04-3587-47D0-B626-8D00F090455F}" srcOrd="0" destOrd="1" presId="urn:microsoft.com/office/officeart/2005/8/layout/vList2"/>
    <dgm:cxn modelId="{E8A1F538-6022-4C58-99E4-A4959D59FB6E}" srcId="{35C8BF24-D77F-4A17-92D2-F0FED74133D7}" destId="{1D1AA556-01B9-486B-93B5-E17ED7BD6595}" srcOrd="0" destOrd="0" parTransId="{12B33965-A536-4726-A1CC-EE3118438D73}" sibTransId="{0DC080FF-A6BC-4015-828F-5B1CB7D07F29}"/>
    <dgm:cxn modelId="{C9339041-8F9B-4EAA-94AC-B8F006092875}" srcId="{4D314E7C-29A0-40F6-9474-9212A882152C}" destId="{0DC0A55D-A21A-4B65-8556-6D2ABD7BDE92}" srcOrd="0" destOrd="0" parTransId="{48E63B6F-5BC5-4629-A9C1-F78285EFCDE8}" sibTransId="{D2168A16-C4B6-4274-AB11-719CE50954A2}"/>
    <dgm:cxn modelId="{B5EB336D-8946-4B61-8B00-529177733A61}" type="presOf" srcId="{4229870B-69C9-4028-86AA-6F56D05755AC}" destId="{A2FCE474-87B5-4775-8085-B175F34B043A}" srcOrd="0" destOrd="0" presId="urn:microsoft.com/office/officeart/2005/8/layout/vList2"/>
    <dgm:cxn modelId="{5DB07578-D749-4DA2-A7AB-C0EA74A9C07A}" srcId="{0DC0A55D-A21A-4B65-8556-6D2ABD7BDE92}" destId="{E9CA527D-9F11-42B4-A325-3578158A4D7C}" srcOrd="0" destOrd="0" parTransId="{31C94D0C-445F-4A08-A2A8-C8D158A7988B}" sibTransId="{99DEF3AB-1FEC-4E0C-BCC6-73296648AA70}"/>
    <dgm:cxn modelId="{4929F779-CA83-441A-ABF6-99E8AA915AF0}" srcId="{35C8BF24-D77F-4A17-92D2-F0FED74133D7}" destId="{8C58E3A3-2722-413C-B839-DD529A488466}" srcOrd="2" destOrd="0" parTransId="{710313EC-D8D0-45DC-BEBB-931CD135ACCA}" sibTransId="{777E8799-EDEA-4585-BEA1-E58C036624F9}"/>
    <dgm:cxn modelId="{D022C695-D13B-401E-98D3-BE5786B4CD70}" type="presOf" srcId="{F95949AD-5D26-41DD-9D02-26A5B07EB5FF}" destId="{5A895FB0-432A-40D0-BECF-5BCF2CFC90E7}" srcOrd="0" destOrd="2" presId="urn:microsoft.com/office/officeart/2005/8/layout/vList2"/>
    <dgm:cxn modelId="{B099D696-2729-4356-A5C0-6121839323CC}" srcId="{35C8BF24-D77F-4A17-92D2-F0FED74133D7}" destId="{F70A3A92-34B5-4D3E-9A8D-2E8B1584F620}" srcOrd="1" destOrd="0" parTransId="{27F6FDF4-EF47-48C7-8372-E71736931CC7}" sibTransId="{83497827-C9B6-4725-9C4A-26930FBC60C4}"/>
    <dgm:cxn modelId="{DCF6B29B-854A-4CA2-894C-1DFB75A67135}" srcId="{35C8BF24-D77F-4A17-92D2-F0FED74133D7}" destId="{E38C849C-3429-47BA-8C1A-FAF060C9DF8A}" srcOrd="3" destOrd="0" parTransId="{A0807993-947E-4212-9E58-35D5448C0B66}" sibTransId="{8F514600-CC95-4F21-803D-90572ABD713E}"/>
    <dgm:cxn modelId="{241AB49E-860D-4259-B8FB-1268FB84AB85}" srcId="{4D314E7C-29A0-40F6-9474-9212A882152C}" destId="{35C8BF24-D77F-4A17-92D2-F0FED74133D7}" srcOrd="1" destOrd="0" parTransId="{4CA8873A-702C-46F0-8A11-467F3A371780}" sibTransId="{4A2A365A-4757-4C71-9324-5ABD2E02A2B8}"/>
    <dgm:cxn modelId="{29355D9F-CDEC-445E-9CA7-604FBB7DD387}" srcId="{49A2CEFB-CE27-47C2-96C1-3FE919DEE8CA}" destId="{4229870B-69C9-4028-86AA-6F56D05755AC}" srcOrd="0" destOrd="0" parTransId="{80DFAE3E-2F6C-472A-A399-38A2F849B366}" sibTransId="{126CC9A5-E0AB-4A6F-96D4-8AB9351881F5}"/>
    <dgm:cxn modelId="{5A9D76A3-B319-4301-A840-E1FBE047A966}" type="presOf" srcId="{13E1913C-898B-44F7-A4BE-E18FC2013F44}" destId="{5A895FB0-432A-40D0-BECF-5BCF2CFC90E7}" srcOrd="0" destOrd="1" presId="urn:microsoft.com/office/officeart/2005/8/layout/vList2"/>
    <dgm:cxn modelId="{7B0CF4C0-E28F-4E73-A10B-F5DC453D4E79}" srcId="{0DC0A55D-A21A-4B65-8556-6D2ABD7BDE92}" destId="{13E1913C-898B-44F7-A4BE-E18FC2013F44}" srcOrd="1" destOrd="0" parTransId="{F68ABE48-1458-41CA-8B61-113B66729F0B}" sibTransId="{0E35FC0E-7B8E-4B53-9571-C7EB53A02921}"/>
    <dgm:cxn modelId="{804211C3-1126-494B-BC18-FC4875EF594B}" type="presOf" srcId="{4D314E7C-29A0-40F6-9474-9212A882152C}" destId="{B83EBEB4-7C4A-401E-A4C6-640D1B031A68}" srcOrd="0" destOrd="0" presId="urn:microsoft.com/office/officeart/2005/8/layout/vList2"/>
    <dgm:cxn modelId="{D7742EC3-238D-47E8-8177-FAC6C84693DE}" type="presOf" srcId="{0DC0A55D-A21A-4B65-8556-6D2ABD7BDE92}" destId="{00846F47-C79D-42D7-8943-A265AB16AA60}" srcOrd="0" destOrd="0" presId="urn:microsoft.com/office/officeart/2005/8/layout/vList2"/>
    <dgm:cxn modelId="{780E88CC-CEB6-4DCC-B66F-B8B6E3531CE1}" srcId="{4D314E7C-29A0-40F6-9474-9212A882152C}" destId="{49A2CEFB-CE27-47C2-96C1-3FE919DEE8CA}" srcOrd="2" destOrd="0" parTransId="{0698C0D7-C296-4FBB-8A62-35F6A5285B70}" sibTransId="{81911610-39CC-4965-BE75-2066E8B42695}"/>
    <dgm:cxn modelId="{0C0FFFD4-E292-426D-92D1-A49420D313C6}" type="presOf" srcId="{E9CA527D-9F11-42B4-A325-3578158A4D7C}" destId="{5A895FB0-432A-40D0-BECF-5BCF2CFC90E7}" srcOrd="0" destOrd="0" presId="urn:microsoft.com/office/officeart/2005/8/layout/vList2"/>
    <dgm:cxn modelId="{D72609DB-659C-49D2-A312-332AE5D80F2B}" type="presOf" srcId="{1D1AA556-01B9-486B-93B5-E17ED7BD6595}" destId="{EBF4FF04-3587-47D0-B626-8D00F090455F}" srcOrd="0" destOrd="0" presId="urn:microsoft.com/office/officeart/2005/8/layout/vList2"/>
    <dgm:cxn modelId="{883C35DF-A0F1-42E9-B410-5376CC3AB365}" srcId="{0DC0A55D-A21A-4B65-8556-6D2ABD7BDE92}" destId="{F95949AD-5D26-41DD-9D02-26A5B07EB5FF}" srcOrd="2" destOrd="0" parTransId="{933A6986-10DB-4DD7-9BD7-95D8ABF73EA9}" sibTransId="{AEEC149C-A909-4A88-852A-4D0D5A367D7C}"/>
    <dgm:cxn modelId="{CFBAEAE1-B54D-44BC-B992-6A8F78372680}" type="presOf" srcId="{E38C849C-3429-47BA-8C1A-FAF060C9DF8A}" destId="{EBF4FF04-3587-47D0-B626-8D00F090455F}" srcOrd="0" destOrd="3" presId="urn:microsoft.com/office/officeart/2005/8/layout/vList2"/>
    <dgm:cxn modelId="{91B328EF-9EE7-483B-95F1-CCD9D40CD8D2}" type="presOf" srcId="{8C58E3A3-2722-413C-B839-DD529A488466}" destId="{EBF4FF04-3587-47D0-B626-8D00F090455F}" srcOrd="0" destOrd="2" presId="urn:microsoft.com/office/officeart/2005/8/layout/vList2"/>
    <dgm:cxn modelId="{33BEDE8B-8340-4AA1-9A78-01527D0EDD85}" type="presParOf" srcId="{B83EBEB4-7C4A-401E-A4C6-640D1B031A68}" destId="{00846F47-C79D-42D7-8943-A265AB16AA60}" srcOrd="0" destOrd="0" presId="urn:microsoft.com/office/officeart/2005/8/layout/vList2"/>
    <dgm:cxn modelId="{73C32F32-DEAE-4AE5-A8CB-0D91EEFD317C}" type="presParOf" srcId="{B83EBEB4-7C4A-401E-A4C6-640D1B031A68}" destId="{5A895FB0-432A-40D0-BECF-5BCF2CFC90E7}" srcOrd="1" destOrd="0" presId="urn:microsoft.com/office/officeart/2005/8/layout/vList2"/>
    <dgm:cxn modelId="{3E0A0D7A-6426-474E-9B97-D3A248883053}" type="presParOf" srcId="{B83EBEB4-7C4A-401E-A4C6-640D1B031A68}" destId="{9A38F0EE-2F16-4CEB-8C76-2A3AEAD9C78E}" srcOrd="2" destOrd="0" presId="urn:microsoft.com/office/officeart/2005/8/layout/vList2"/>
    <dgm:cxn modelId="{D61ACC76-42AD-4FD6-A994-4C0C6AAB9B47}" type="presParOf" srcId="{B83EBEB4-7C4A-401E-A4C6-640D1B031A68}" destId="{EBF4FF04-3587-47D0-B626-8D00F090455F}" srcOrd="3" destOrd="0" presId="urn:microsoft.com/office/officeart/2005/8/layout/vList2"/>
    <dgm:cxn modelId="{E729A31D-450A-49E6-9CBD-DEB49EB58EA0}" type="presParOf" srcId="{B83EBEB4-7C4A-401E-A4C6-640D1B031A68}" destId="{11CFB646-9402-4A26-9A61-C1F14D97EFD9}" srcOrd="4" destOrd="0" presId="urn:microsoft.com/office/officeart/2005/8/layout/vList2"/>
    <dgm:cxn modelId="{840F1A71-7924-4518-869B-3958AF4C07BC}" type="presParOf" srcId="{B83EBEB4-7C4A-401E-A4C6-640D1B031A68}" destId="{A2FCE474-87B5-4775-8085-B175F34B043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02185-3093-4F3E-B8E5-E2EA768054CE}">
      <dsp:nvSpPr>
        <dsp:cNvPr id="0" name=""/>
        <dsp:cNvSpPr/>
      </dsp:nvSpPr>
      <dsp:spPr>
        <a:xfrm>
          <a:off x="0" y="60961"/>
          <a:ext cx="5181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1" kern="1200"/>
            <a:t>Module 1: Data Collection </a:t>
          </a:r>
          <a:endParaRPr lang="en-GB" sz="2700" kern="1200"/>
        </a:p>
      </dsp:txBody>
      <dsp:txXfrm>
        <a:off x="31613" y="92574"/>
        <a:ext cx="5118374" cy="584369"/>
      </dsp:txXfrm>
    </dsp:sp>
    <dsp:sp modelId="{C225146C-7E39-4F33-829A-CE282E699727}">
      <dsp:nvSpPr>
        <dsp:cNvPr id="0" name=""/>
        <dsp:cNvSpPr/>
      </dsp:nvSpPr>
      <dsp:spPr>
        <a:xfrm>
          <a:off x="0" y="708556"/>
          <a:ext cx="5181600" cy="1089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b="0" kern="1200"/>
            <a:t>Collecting Data Using APIs </a:t>
          </a:r>
          <a:endParaRPr lang="en-GB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b="0" kern="1200"/>
            <a:t>Collecting Data Using Webscraping </a:t>
          </a:r>
          <a:endParaRPr lang="en-GB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b="0" kern="1200"/>
            <a:t>Exploring Data</a:t>
          </a:r>
          <a:endParaRPr lang="en-GB" sz="2100" kern="1200"/>
        </a:p>
      </dsp:txBody>
      <dsp:txXfrm>
        <a:off x="0" y="708556"/>
        <a:ext cx="5181600" cy="1089854"/>
      </dsp:txXfrm>
    </dsp:sp>
    <dsp:sp modelId="{ACF5F664-4F17-44C0-B8EA-D3BD557601CD}">
      <dsp:nvSpPr>
        <dsp:cNvPr id="0" name=""/>
        <dsp:cNvSpPr/>
      </dsp:nvSpPr>
      <dsp:spPr>
        <a:xfrm>
          <a:off x="0" y="1798411"/>
          <a:ext cx="5181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1" kern="1200"/>
            <a:t>Module 2: Data Wrangling </a:t>
          </a:r>
          <a:endParaRPr lang="en-GB" sz="2700" kern="1200"/>
        </a:p>
      </dsp:txBody>
      <dsp:txXfrm>
        <a:off x="31613" y="1830024"/>
        <a:ext cx="5118374" cy="584369"/>
      </dsp:txXfrm>
    </dsp:sp>
    <dsp:sp modelId="{F9AAD244-78C6-49D4-9E12-2804A76700F0}">
      <dsp:nvSpPr>
        <dsp:cNvPr id="0" name=""/>
        <dsp:cNvSpPr/>
      </dsp:nvSpPr>
      <dsp:spPr>
        <a:xfrm>
          <a:off x="0" y="2446006"/>
          <a:ext cx="5181600" cy="1844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b="0" kern="1200"/>
            <a:t>Finding Missing Values </a:t>
          </a:r>
          <a:endParaRPr lang="en-GB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b="0" kern="1200"/>
            <a:t>Determine Missing Values </a:t>
          </a:r>
          <a:endParaRPr lang="en-GB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b="0" kern="1200"/>
            <a:t>Finding Duplicates </a:t>
          </a:r>
          <a:endParaRPr lang="en-GB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b="0" kern="1200"/>
            <a:t>Removing Duplicates </a:t>
          </a:r>
          <a:endParaRPr lang="en-GB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b="0" kern="1200"/>
            <a:t>Normalizing Data</a:t>
          </a:r>
          <a:endParaRPr lang="en-GB" sz="2100" kern="1200"/>
        </a:p>
      </dsp:txBody>
      <dsp:txXfrm>
        <a:off x="0" y="2446006"/>
        <a:ext cx="5181600" cy="184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846F47-C79D-42D7-8943-A265AB16AA60}">
      <dsp:nvSpPr>
        <dsp:cNvPr id="0" name=""/>
        <dsp:cNvSpPr/>
      </dsp:nvSpPr>
      <dsp:spPr>
        <a:xfrm>
          <a:off x="0" y="74619"/>
          <a:ext cx="5181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i="0" kern="1200"/>
            <a:t>Module 3: Exploratory Data Analysis </a:t>
          </a:r>
          <a:endParaRPr lang="en-GB" sz="2300" kern="1200"/>
        </a:p>
      </dsp:txBody>
      <dsp:txXfrm>
        <a:off x="26930" y="101549"/>
        <a:ext cx="5127740" cy="497795"/>
      </dsp:txXfrm>
    </dsp:sp>
    <dsp:sp modelId="{5A895FB0-432A-40D0-BECF-5BCF2CFC90E7}">
      <dsp:nvSpPr>
        <dsp:cNvPr id="0" name=""/>
        <dsp:cNvSpPr/>
      </dsp:nvSpPr>
      <dsp:spPr>
        <a:xfrm>
          <a:off x="0" y="626274"/>
          <a:ext cx="5181600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b="0" i="0" kern="1200"/>
            <a:t>Distribution </a:t>
          </a:r>
          <a:endParaRPr lang="en-GB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b="0" i="0" kern="1200"/>
            <a:t>Outliers </a:t>
          </a:r>
          <a:endParaRPr lang="en-GB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b="0" i="0" kern="1200"/>
            <a:t>Correlation</a:t>
          </a:r>
          <a:endParaRPr lang="en-GB" sz="1800" kern="1200"/>
        </a:p>
      </dsp:txBody>
      <dsp:txXfrm>
        <a:off x="0" y="626274"/>
        <a:ext cx="5181600" cy="928395"/>
      </dsp:txXfrm>
    </dsp:sp>
    <dsp:sp modelId="{9A38F0EE-2F16-4CEB-8C76-2A3AEAD9C78E}">
      <dsp:nvSpPr>
        <dsp:cNvPr id="0" name=""/>
        <dsp:cNvSpPr/>
      </dsp:nvSpPr>
      <dsp:spPr>
        <a:xfrm>
          <a:off x="0" y="1554669"/>
          <a:ext cx="5181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i="0" kern="1200"/>
            <a:t>Module 4: Data Visualization </a:t>
          </a:r>
          <a:endParaRPr lang="en-GB" sz="2300" kern="1200"/>
        </a:p>
      </dsp:txBody>
      <dsp:txXfrm>
        <a:off x="26930" y="1581599"/>
        <a:ext cx="5127740" cy="497795"/>
      </dsp:txXfrm>
    </dsp:sp>
    <dsp:sp modelId="{EBF4FF04-3587-47D0-B626-8D00F090455F}">
      <dsp:nvSpPr>
        <dsp:cNvPr id="0" name=""/>
        <dsp:cNvSpPr/>
      </dsp:nvSpPr>
      <dsp:spPr>
        <a:xfrm>
          <a:off x="0" y="2106324"/>
          <a:ext cx="5181600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b="0" i="0" kern="1200"/>
            <a:t>Visualizing Distribution of Data </a:t>
          </a:r>
          <a:endParaRPr lang="en-GB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b="0" i="0" kern="1200"/>
            <a:t>Relationship </a:t>
          </a:r>
          <a:endParaRPr lang="en-GB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b="0" i="0" kern="1200"/>
            <a:t>Composition </a:t>
          </a:r>
          <a:endParaRPr lang="en-GB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b="0" i="0" kern="1200"/>
            <a:t>Comparison</a:t>
          </a:r>
          <a:endParaRPr lang="en-GB" sz="1800" kern="1200"/>
        </a:p>
      </dsp:txBody>
      <dsp:txXfrm>
        <a:off x="0" y="2106324"/>
        <a:ext cx="5181600" cy="1237860"/>
      </dsp:txXfrm>
    </dsp:sp>
    <dsp:sp modelId="{11CFB646-9402-4A26-9A61-C1F14D97EFD9}">
      <dsp:nvSpPr>
        <dsp:cNvPr id="0" name=""/>
        <dsp:cNvSpPr/>
      </dsp:nvSpPr>
      <dsp:spPr>
        <a:xfrm>
          <a:off x="0" y="3344184"/>
          <a:ext cx="5181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i="0" kern="1200"/>
            <a:t>Module 5: Dashboard Creation</a:t>
          </a:r>
          <a:endParaRPr lang="en-GB" sz="2300" kern="1200"/>
        </a:p>
      </dsp:txBody>
      <dsp:txXfrm>
        <a:off x="26930" y="3371114"/>
        <a:ext cx="5127740" cy="497795"/>
      </dsp:txXfrm>
    </dsp:sp>
    <dsp:sp modelId="{A2FCE474-87B5-4775-8085-B175F34B043A}">
      <dsp:nvSpPr>
        <dsp:cNvPr id="0" name=""/>
        <dsp:cNvSpPr/>
      </dsp:nvSpPr>
      <dsp:spPr>
        <a:xfrm>
          <a:off x="0" y="3895839"/>
          <a:ext cx="51816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b="0" i="0" kern="1200"/>
            <a:t>Dashboards</a:t>
          </a:r>
          <a:endParaRPr lang="en-GB" sz="1800" kern="1200"/>
        </a:p>
      </dsp:txBody>
      <dsp:txXfrm>
        <a:off x="0" y="3895839"/>
        <a:ext cx="5181600" cy="38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87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11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39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DC3C16-6078-3447-F24D-C60F67DC540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163312" y="6642100"/>
            <a:ext cx="18938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item is classified as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998936"/>
            <a:ext cx="5553808" cy="2136031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0E659B"/>
                </a:solidFill>
              </a:rPr>
              <a:t>Data Analyst: Current Technology Usage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1" y="4134967"/>
            <a:ext cx="5181600" cy="14636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0E659B"/>
                </a:solidFill>
                <a:effectLst/>
                <a:highlight>
                  <a:srgbClr val="F7F7F7"/>
                </a:highlight>
                <a:latin typeface="-apple-system"/>
              </a:rPr>
              <a:t>Analysis of Job Postings and Programming Languages: A Comprehensive Overview </a:t>
            </a:r>
            <a:endParaRPr lang="en-US" b="1" dirty="0">
              <a:solidFill>
                <a:srgbClr val="0E659B"/>
              </a:solidFill>
            </a:endParaRPr>
          </a:p>
          <a:p>
            <a:pPr marL="0" indent="0">
              <a:buNone/>
            </a:pPr>
            <a:r>
              <a:rPr lang="en-US" dirty="0"/>
              <a:t>Adjany Morani Fraz</a:t>
            </a:r>
            <a:r>
              <a:rPr lang="pt-PT" dirty="0"/>
              <a:t>ão Domingos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16-08-2024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next year goes here.&gt;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4EC2D2-89E9-1E61-62FE-045ADE927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20" y="2398858"/>
            <a:ext cx="5073123" cy="40303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303728-46D2-D8B4-A104-4E4329EB2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072" y="2398858"/>
            <a:ext cx="5489204" cy="403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&lt;The GitHub link of the Cognos</a:t>
            </a:r>
            <a:r>
              <a:rPr lang="en-US" sz="2200"/>
              <a:t>/Looker Studio </a:t>
            </a:r>
            <a:r>
              <a:rPr lang="en-US" sz="2200" dirty="0"/>
              <a:t>dashboard goes here.&gt;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8AC0BF-FA97-50FC-7465-8EE68C3F1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1216"/>
            <a:ext cx="12192000" cy="496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5FB02E-F924-0460-568F-B2B77E28D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2974"/>
            <a:ext cx="12192000" cy="474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A4D6D-9CFA-2692-849F-EC4883854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2974"/>
            <a:ext cx="12192000" cy="483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Point 1</a:t>
            </a:r>
          </a:p>
          <a:p>
            <a:r>
              <a:rPr lang="en-US" dirty="0"/>
              <a:t>Point 2</a:t>
            </a:r>
          </a:p>
          <a:p>
            <a:r>
              <a:rPr lang="en-US" dirty="0"/>
              <a:t>Point 3</a:t>
            </a:r>
          </a:p>
          <a:p>
            <a:r>
              <a:rPr lang="en-US" dirty="0"/>
              <a:t>Point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79DF-602B-7224-0B8C-06F11413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OVERVIEW OF LEARNING OUTCOMES</a:t>
            </a:r>
            <a:endParaRPr lang="en-GB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65C787A-548C-D20B-0796-0F50F0EA6B5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07507847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BED25B7-F754-C843-C097-6F248AE80FB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2966694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81983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</a:t>
            </a:r>
            <a:r>
              <a:rPr lang="en-US" sz="2200"/>
              <a:t>postings.</a:t>
            </a: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B16C4B-63BF-8299-307D-448BD2930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2" y="0"/>
            <a:ext cx="121788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B2EFF-4DA2-C443-E1ED-87AA57A89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74" y="7927"/>
            <a:ext cx="12192000" cy="685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Data contextualization and analysis goal. </a:t>
            </a:r>
          </a:p>
          <a:p>
            <a:r>
              <a:rPr lang="en-US" sz="2200" dirty="0"/>
              <a:t>Methodology description. </a:t>
            </a:r>
          </a:p>
          <a:p>
            <a:pPr lvl="1"/>
            <a:r>
              <a:rPr lang="en-US" sz="1800" dirty="0"/>
              <a:t>• Data gathering. </a:t>
            </a:r>
          </a:p>
          <a:p>
            <a:pPr lvl="1"/>
            <a:r>
              <a:rPr lang="en-US" sz="1800" dirty="0"/>
              <a:t>Data analysis. </a:t>
            </a:r>
          </a:p>
          <a:p>
            <a:pPr lvl="1"/>
            <a:r>
              <a:rPr lang="en-US" sz="1800" dirty="0"/>
              <a:t> Data visualizations. </a:t>
            </a:r>
          </a:p>
          <a:p>
            <a:r>
              <a:rPr lang="en-US" sz="2200" dirty="0"/>
              <a:t> Results presentation supported with graphs and trends. • </a:t>
            </a:r>
          </a:p>
          <a:p>
            <a:r>
              <a:rPr lang="en-US" sz="2200" dirty="0"/>
              <a:t>Discussion of overall findings and implications regarding the results previously exposed. </a:t>
            </a:r>
          </a:p>
          <a:p>
            <a:r>
              <a:rPr lang="en-US" sz="2200" dirty="0"/>
              <a:t>Final conclusions of the carried out research.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Point1 </a:t>
            </a:r>
            <a:r>
              <a:rPr lang="en-US" sz="16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Objective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To analyze job postings for various programming languages and their annual average salaries. </a:t>
            </a:r>
            <a:r>
              <a:rPr lang="en-US" sz="16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Data Sources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GitHub Jobs API, Programming Languages Salary Data</a:t>
            </a:r>
            <a:endParaRPr lang="en-US" sz="2200" dirty="0"/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Point1 </a:t>
            </a:r>
            <a:r>
              <a:rPr lang="en-US" sz="16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Description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Overview of the data collection process. </a:t>
            </a:r>
            <a:r>
              <a:rPr lang="en-US" sz="16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Tools Used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Python, Requests, </a:t>
            </a:r>
            <a:r>
              <a:rPr lang="en-US" sz="1600" b="0" i="0" dirty="0" err="1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BeautifulSoup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, Pandas </a:t>
            </a:r>
            <a:r>
              <a:rPr lang="en-US" sz="16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Methodology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Scraping data from web pages and APIs.</a:t>
            </a:r>
            <a:endParaRPr lang="en-US" sz="2200" dirty="0"/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5F8E-F10A-AECD-F194-D414BE0C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Plot the distribution curve for the column </a:t>
            </a:r>
            <a:endParaRPr lang="en-GB" dirty="0"/>
          </a:p>
        </p:txBody>
      </p:sp>
      <p:pic>
        <p:nvPicPr>
          <p:cNvPr id="6" name="Content Placeholder 5" descr="A graph with green lines&#10;&#10;Description automatically generated">
            <a:extLst>
              <a:ext uri="{FF2B5EF4-FFF2-40B4-BE49-F238E27FC236}">
                <a16:creationId xmlns:a16="http://schemas.microsoft.com/office/drawing/2014/main" id="{AFDB88ED-BA22-92AB-9053-C1861F0BB3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79841"/>
            <a:ext cx="5181600" cy="3242906"/>
          </a:xfrm>
        </p:spPr>
      </p:pic>
      <p:pic>
        <p:nvPicPr>
          <p:cNvPr id="8" name="Content Placeholder 7" descr="A graph with a blue line&#10;&#10;Description automatically generated">
            <a:extLst>
              <a:ext uri="{FF2B5EF4-FFF2-40B4-BE49-F238E27FC236}">
                <a16:creationId xmlns:a16="http://schemas.microsoft.com/office/drawing/2014/main" id="{A49A59F3-ACC0-DECD-6155-43AEC151C1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94456"/>
            <a:ext cx="5181600" cy="3213675"/>
          </a:xfrm>
        </p:spPr>
      </p:pic>
    </p:spTree>
    <p:extLst>
      <p:ext uri="{BB962C8B-B14F-4D97-AF65-F5344CB8AC3E}">
        <p14:creationId xmlns:p14="http://schemas.microsoft.com/office/powerpoint/2010/main" val="320450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 </a:t>
            </a:r>
            <a:r>
              <a:rPr lang="en-US" dirty="0" err="1"/>
              <a:t>Modeule</a:t>
            </a:r>
            <a:r>
              <a:rPr lang="en-US" dirty="0"/>
              <a:t> 1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DAED33-CCFC-712D-A409-6BED54F92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1403847"/>
            <a:ext cx="4264742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Chart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Bar chart showing the number of job postings for each technology. </a:t>
            </a:r>
            <a:r>
              <a:rPr lang="en-US" sz="16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Table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Summary table with technologies and their respective job counts.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F300102-20E4-B6DB-92D0-53355C0C00E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69227881"/>
              </p:ext>
            </p:extLst>
          </p:nvPr>
        </p:nvGraphicFramePr>
        <p:xfrm>
          <a:off x="814849" y="2259487"/>
          <a:ext cx="3940278" cy="1977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139">
                  <a:extLst>
                    <a:ext uri="{9D8B030D-6E8A-4147-A177-3AD203B41FA5}">
                      <a16:colId xmlns:a16="http://schemas.microsoft.com/office/drawing/2014/main" val="1596316548"/>
                    </a:ext>
                  </a:extLst>
                </a:gridCol>
                <a:gridCol w="1970139">
                  <a:extLst>
                    <a:ext uri="{9D8B030D-6E8A-4147-A177-3AD203B41FA5}">
                      <a16:colId xmlns:a16="http://schemas.microsoft.com/office/drawing/2014/main" val="1192697807"/>
                    </a:ext>
                  </a:extLst>
                </a:gridCol>
              </a:tblGrid>
              <a:tr h="295536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Technology</a:t>
                      </a:r>
                      <a:endParaRPr lang="en-GB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Job Postings</a:t>
                      </a:r>
                      <a:endParaRPr lang="en-GB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22628055"/>
                  </a:ext>
                </a:extLst>
              </a:tr>
              <a:tr h="295536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E659B"/>
                          </a:solidFill>
                          <a:effectLst/>
                          <a:latin typeface="Calibri" panose="020F0502020204030204" pitchFamily="34" charset="0"/>
                        </a:rPr>
                        <a:t>Java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E659B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  <a:endParaRPr lang="en-GB" sz="1800" b="0" i="0" u="none" strike="noStrike" dirty="0">
                        <a:solidFill>
                          <a:srgbClr val="0E659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054010698"/>
                  </a:ext>
                </a:extLst>
              </a:tr>
              <a:tr h="295536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E659B"/>
                          </a:solidFill>
                          <a:effectLst/>
                          <a:latin typeface="Calibri" panose="020F0502020204030204" pitchFamily="34" charset="0"/>
                        </a:rPr>
                        <a:t>Python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E659B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  <a:endParaRPr lang="en-GB" sz="1800" b="0" i="0" u="none" strike="noStrike" dirty="0">
                        <a:solidFill>
                          <a:srgbClr val="0E659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1003530"/>
                  </a:ext>
                </a:extLst>
              </a:tr>
              <a:tr h="295536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E659B"/>
                          </a:solidFill>
                          <a:effectLst/>
                          <a:latin typeface="Calibri" panose="020F0502020204030204" pitchFamily="34" charset="0"/>
                        </a:rPr>
                        <a:t>MySQL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E659B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80460045"/>
                  </a:ext>
                </a:extLst>
              </a:tr>
              <a:tr h="295536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E659B"/>
                          </a:solidFill>
                          <a:effectLst/>
                          <a:latin typeface="Calibri" panose="020F0502020204030204" pitchFamily="34" charset="0"/>
                        </a:rPr>
                        <a:t>C++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E659B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724051045"/>
                  </a:ext>
                </a:extLst>
              </a:tr>
              <a:tr h="295536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E659B"/>
                          </a:solidFill>
                          <a:effectLst/>
                          <a:latin typeface="Calibri" panose="020F0502020204030204" pitchFamily="34" charset="0"/>
                        </a:rPr>
                        <a:t>C#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E659B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11689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8D24257-8A1E-1B74-35B5-115649B2C55E}"/>
              </a:ext>
            </a:extLst>
          </p:cNvPr>
          <p:cNvSpPr txBox="1"/>
          <p:nvPr/>
        </p:nvSpPr>
        <p:spPr>
          <a:xfrm>
            <a:off x="5722374" y="1454935"/>
            <a:ext cx="63123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Bar chart showing the number of job postings for each location. </a:t>
            </a:r>
            <a:r>
              <a:rPr lang="en-US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Table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Summary table with locations and their respective job counts.</a:t>
            </a:r>
            <a:endParaRPr lang="en-GB" dirty="0"/>
          </a:p>
        </p:txBody>
      </p:sp>
      <p:graphicFrame>
        <p:nvGraphicFramePr>
          <p:cNvPr id="14" name="Content Placeholder 8">
            <a:extLst>
              <a:ext uri="{FF2B5EF4-FFF2-40B4-BE49-F238E27FC236}">
                <a16:creationId xmlns:a16="http://schemas.microsoft.com/office/drawing/2014/main" id="{814545FE-DABD-68A6-EDD0-813E86CB79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5593514"/>
              </p:ext>
            </p:extLst>
          </p:nvPr>
        </p:nvGraphicFramePr>
        <p:xfrm>
          <a:off x="5861255" y="2385472"/>
          <a:ext cx="4454014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7007">
                  <a:extLst>
                    <a:ext uri="{9D8B030D-6E8A-4147-A177-3AD203B41FA5}">
                      <a16:colId xmlns:a16="http://schemas.microsoft.com/office/drawing/2014/main" val="1596316548"/>
                    </a:ext>
                  </a:extLst>
                </a:gridCol>
                <a:gridCol w="2227007">
                  <a:extLst>
                    <a:ext uri="{9D8B030D-6E8A-4147-A177-3AD203B41FA5}">
                      <a16:colId xmlns:a16="http://schemas.microsoft.com/office/drawing/2014/main" val="1192697807"/>
                    </a:ext>
                  </a:extLst>
                </a:gridCol>
              </a:tblGrid>
              <a:tr h="2073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Job Postings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22628055"/>
                  </a:ext>
                </a:extLst>
              </a:tr>
              <a:tr h="2073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E659B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E659B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054010698"/>
                  </a:ext>
                </a:extLst>
              </a:tr>
              <a:tr h="2073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E659B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E659B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1003530"/>
                  </a:ext>
                </a:extLst>
              </a:tr>
              <a:tr h="2073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E659B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E659B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80460045"/>
                  </a:ext>
                </a:extLst>
              </a:tr>
              <a:tr h="2073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E659B"/>
                          </a:solidFill>
                          <a:effectLst/>
                          <a:latin typeface="Calibri" panose="020F0502020204030204" pitchFamily="34" charset="0"/>
                        </a:rPr>
                        <a:t>Washington DC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E659B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724051045"/>
                  </a:ext>
                </a:extLst>
              </a:tr>
              <a:tr h="2073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E659B"/>
                          </a:solidFill>
                          <a:effectLst/>
                          <a:latin typeface="Calibri" panose="020F0502020204030204" pitchFamily="34" charset="0"/>
                        </a:rPr>
                        <a:t>Seattle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E659B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116892"/>
                  </a:ext>
                </a:extLst>
              </a:tr>
              <a:tr h="2073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E659B"/>
                          </a:solidFill>
                          <a:effectLst/>
                          <a:latin typeface="Calibri" panose="020F0502020204030204" pitchFamily="34" charset="0"/>
                        </a:rPr>
                        <a:t>Austin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E659B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560090187"/>
                  </a:ext>
                </a:extLst>
              </a:tr>
              <a:tr h="2073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E659B"/>
                          </a:solidFill>
                          <a:effectLst/>
                          <a:latin typeface="Calibri" panose="020F0502020204030204" pitchFamily="34" charset="0"/>
                        </a:rPr>
                        <a:t>Detroit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E659B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06505771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DD045D1-3C87-AABA-5AF4-4C1B0BFD0214}"/>
              </a:ext>
            </a:extLst>
          </p:cNvPr>
          <p:cNvSpPr txBox="1"/>
          <p:nvPr/>
        </p:nvSpPr>
        <p:spPr>
          <a:xfrm>
            <a:off x="79888" y="4190627"/>
            <a:ext cx="100461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Bar chart showing the annual average salaries for different programming languages. </a:t>
            </a:r>
            <a:r>
              <a:rPr lang="en-US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Table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Summary table with languages and their respective salaries.</a:t>
            </a:r>
            <a:endParaRPr lang="en-GB" dirty="0"/>
          </a:p>
        </p:txBody>
      </p:sp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F2BF256C-3F9A-3612-24F1-FA3AB6FE07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521918"/>
              </p:ext>
            </p:extLst>
          </p:nvPr>
        </p:nvGraphicFramePr>
        <p:xfrm>
          <a:off x="513735" y="4844303"/>
          <a:ext cx="666627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136">
                  <a:extLst>
                    <a:ext uri="{9D8B030D-6E8A-4147-A177-3AD203B41FA5}">
                      <a16:colId xmlns:a16="http://schemas.microsoft.com/office/drawing/2014/main" val="1596316548"/>
                    </a:ext>
                  </a:extLst>
                </a:gridCol>
                <a:gridCol w="3333136">
                  <a:extLst>
                    <a:ext uri="{9D8B030D-6E8A-4147-A177-3AD203B41FA5}">
                      <a16:colId xmlns:a16="http://schemas.microsoft.com/office/drawing/2014/main" val="1192697807"/>
                    </a:ext>
                  </a:extLst>
                </a:gridCol>
              </a:tblGrid>
              <a:tr h="295536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100" dirty="0">
                          <a:effectLst/>
                        </a:rPr>
                        <a:t>Language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100">
                          <a:effectLst/>
                        </a:rPr>
                        <a:t>Annual Average Salary ($)</a:t>
                      </a: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4222628055"/>
                  </a:ext>
                </a:extLst>
              </a:tr>
              <a:tr h="295536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100" dirty="0">
                          <a:effectLst/>
                        </a:rPr>
                        <a:t>Java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100">
                          <a:effectLst/>
                        </a:rPr>
                        <a:t>85,000</a:t>
                      </a: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1054010698"/>
                  </a:ext>
                </a:extLst>
              </a:tr>
              <a:tr h="295536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100">
                          <a:effectLst/>
                        </a:rPr>
                        <a:t>Python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100" dirty="0">
                          <a:effectLst/>
                        </a:rPr>
                        <a:t>90,000</a:t>
                      </a: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121003530"/>
                  </a:ext>
                </a:extLst>
              </a:tr>
              <a:tr h="295536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100">
                          <a:effectLst/>
                        </a:rPr>
                        <a:t>JavaScript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100" dirty="0">
                          <a:effectLst/>
                        </a:rPr>
                        <a:t>95,000</a:t>
                      </a: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1480460045"/>
                  </a:ext>
                </a:extLst>
              </a:tr>
              <a:tr h="295536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100">
                          <a:effectLst/>
                        </a:rPr>
                        <a:t>C++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100" dirty="0">
                          <a:effectLst/>
                        </a:rPr>
                        <a:t>80,000</a:t>
                      </a: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2724051045"/>
                  </a:ext>
                </a:extLst>
              </a:tr>
              <a:tr h="295536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100">
                          <a:effectLst/>
                        </a:rPr>
                        <a:t>C#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100" dirty="0">
                          <a:effectLst/>
                        </a:rPr>
                        <a:t>87,000</a:t>
                      </a:r>
                    </a:p>
                  </a:txBody>
                  <a:tcPr marL="38100" marR="38100" marT="76200" marB="76200" anchor="ctr"/>
                </a:tc>
                <a:extLst>
                  <a:ext uri="{0D108BD9-81ED-4DB2-BD59-A6C34878D82A}">
                    <a16:rowId xmlns:a16="http://schemas.microsoft.com/office/drawing/2014/main" val="611689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D390AB7-4707-7738-61AF-41298CF38B82}"/>
              </a:ext>
            </a:extLst>
          </p:cNvPr>
          <p:cNvSpPr txBox="1"/>
          <p:nvPr/>
        </p:nvSpPr>
        <p:spPr>
          <a:xfrm>
            <a:off x="7846143" y="4571915"/>
            <a:ext cx="33478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Bullet Points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Python has the highest number of job postings.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Washington DC has the maximum number of job postings among the listed locations.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JavaScript offers the highest annual average salary.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7C3F12-A860-DF7A-211C-96D16C86A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06660"/>
            <a:ext cx="5282185" cy="36703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72BC95-7421-40D5-81A6-5EDA5FCE5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15" y="2462502"/>
            <a:ext cx="5282185" cy="371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ab11b7fe-842f-4695-91b8-76d75de91848}" enabled="1" method="Standard" siteId="{bc91fd8c-7f8a-42f9-bdaf-1d6f498ed63d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5189</TotalTime>
  <Words>652</Words>
  <Application>Microsoft Office PowerPoint</Application>
  <PresentationFormat>Widescreen</PresentationFormat>
  <Paragraphs>180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-apple-system</vt:lpstr>
      <vt:lpstr>Arial</vt:lpstr>
      <vt:lpstr>Calibri</vt:lpstr>
      <vt:lpstr>Helv</vt:lpstr>
      <vt:lpstr>IBM Plex Mono SemiBold</vt:lpstr>
      <vt:lpstr>IBM Plex Mono Text</vt:lpstr>
      <vt:lpstr>system-ui</vt:lpstr>
      <vt:lpstr>SLIDE_TEMPLATE_skill_network</vt:lpstr>
      <vt:lpstr>Data Analyst: Current Technology Usage </vt:lpstr>
      <vt:lpstr>OVERVIEW OF LEARNING OUTCOMES</vt:lpstr>
      <vt:lpstr>OUTLINE</vt:lpstr>
      <vt:lpstr>EXECUTIVE SUMMARY</vt:lpstr>
      <vt:lpstr>INTRODUCTION</vt:lpstr>
      <vt:lpstr>METHODOLOGY</vt:lpstr>
      <vt:lpstr>Plot the distribution curve for the column </vt:lpstr>
      <vt:lpstr>RESULTS Modeule 1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Adjany Domingos</cp:lastModifiedBy>
  <cp:revision>32</cp:revision>
  <dcterms:created xsi:type="dcterms:W3CDTF">2020-10-28T18:29:43Z</dcterms:created>
  <dcterms:modified xsi:type="dcterms:W3CDTF">2024-08-19T10:47:52Z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SLIDE_TEMPLATE_skill_network:6</vt:lpwstr>
  </property>
  <property fmtid="{D5CDD505-2E9C-101B-9397-08002B2CF9AE}" pid="3" name="ClassificationContentMarkingFooterText">
    <vt:lpwstr>This item is classified as Confidential</vt:lpwstr>
  </property>
</Properties>
</file>