
<file path=[Content_Types].xml><?xml version="1.0" encoding="utf-8"?>
<Types xmlns="http://schemas.openxmlformats.org/package/2006/content-types">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2" r:id="rId6"/>
    <p:sldId id="260" r:id="rId7"/>
    <p:sldId id="263" r:id="rId8"/>
    <p:sldId id="264" r:id="rId9"/>
    <p:sldId id="261" r:id="rId1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1pPr>
    <a:lvl2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2pPr>
    <a:lvl3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3pPr>
    <a:lvl4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4pPr>
    <a:lvl5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5pPr>
    <a:lvl6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6pPr>
    <a:lvl7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7pPr>
    <a:lvl8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8pPr>
    <a:lvl9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a:tcStyle>
        <a:tcBdr/>
        <a:fill>
          <a:solidFill>
            <a:srgbClr val="E6F0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a:tcStyle>
        <a:tcBdr/>
        <a:fill>
          <a:solidFill>
            <a:srgbClr val="EAF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1E1"/>
          </a:solidFill>
        </a:fill>
      </a:tcStyle>
    </a:wholeTbl>
    <a:band2H>
      <a:tcTxStyle/>
      <a:tcStyle>
        <a:tcBdr/>
        <a:fill>
          <a:solidFill>
            <a:srgbClr val="FCE9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Neue Medium"/>
          <a:ea typeface="Helvetica Neue Medium"/>
          <a:cs typeface="Helvetica Neue Medium"/>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Helvetica Neue Medium"/>
          <a:ea typeface="Helvetica Neue Medium"/>
          <a:cs typeface="Helvetica Neue Medium"/>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4" d="100"/>
          <a:sy n="54" d="100"/>
        </p:scale>
        <p:origin x="206" y="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778000" y="2298700"/>
            <a:ext cx="20828000" cy="4648200"/>
          </a:xfrm>
          <a:prstGeom prst="rect">
            <a:avLst/>
          </a:prstGeom>
        </p:spPr>
        <p:txBody>
          <a:bodyPr anchor="b"/>
          <a:lstStyle/>
          <a:p>
            <a:r>
              <a:t>标题文本</a:t>
            </a:r>
          </a:p>
        </p:txBody>
      </p:sp>
      <p:sp>
        <p:nvSpPr>
          <p:cNvPr id="12" name="正文级别 1…"/>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正文级别 1…"/>
          <p:cNvSpPr txBox="1">
            <a:spLocks noGrp="1"/>
          </p:cNvSpPr>
          <p:nvPr>
            <p:ph type="body" sz="quarter" idx="1"/>
          </p:nvPr>
        </p:nvSpPr>
        <p:spPr>
          <a:xfrm>
            <a:off x="2387600" y="8953500"/>
            <a:ext cx="19621500" cy="585521"/>
          </a:xfrm>
          <a:prstGeom prst="rect">
            <a:avLst/>
          </a:prstGeom>
        </p:spPr>
        <p:txBody>
          <a:bodyPr anchor="t"/>
          <a:lstStyle>
            <a:lvl1pPr marL="0" indent="0" algn="ctr">
              <a:spcBef>
                <a:spcPts val="0"/>
              </a:spcBef>
              <a:buSzTx/>
              <a:buNone/>
              <a:defRPr sz="3200" i="1"/>
            </a:lvl1pPr>
            <a:lvl2pPr marL="1025769" indent="-390769" algn="ctr">
              <a:spcBef>
                <a:spcPts val="0"/>
              </a:spcBef>
              <a:defRPr sz="3200" i="1"/>
            </a:lvl2pPr>
            <a:lvl3pPr marL="1660769" indent="-390769" algn="ctr">
              <a:spcBef>
                <a:spcPts val="0"/>
              </a:spcBef>
              <a:defRPr sz="3200" i="1"/>
            </a:lvl3pPr>
            <a:lvl4pPr marL="2295769" indent="-390769" algn="ctr">
              <a:spcBef>
                <a:spcPts val="0"/>
              </a:spcBef>
              <a:defRPr sz="3200" i="1"/>
            </a:lvl4pPr>
            <a:lvl5pPr marL="2930769" indent="-390769" algn="ctr">
              <a:spcBef>
                <a:spcPts val="0"/>
              </a:spcBef>
              <a:defRPr sz="3200" i="1"/>
            </a:lvl5pPr>
          </a:lstStyle>
          <a:p>
            <a:r>
              <a:t>正文级别 1</a:t>
            </a:r>
          </a:p>
          <a:p>
            <a:pPr lvl="1"/>
            <a:r>
              <a:t>正文级别 2</a:t>
            </a:r>
          </a:p>
          <a:p>
            <a:pPr lvl="2"/>
            <a:r>
              <a:t>正文级别 3</a:t>
            </a:r>
          </a:p>
          <a:p>
            <a:pPr lvl="3"/>
            <a:r>
              <a:t>正文级别 4</a:t>
            </a:r>
          </a:p>
          <a:p>
            <a:pPr lvl="4"/>
            <a:r>
              <a:t>正文级别 5</a:t>
            </a:r>
          </a:p>
        </p:txBody>
      </p:sp>
      <p:sp>
        <p:nvSpPr>
          <p:cNvPr id="94" name="“在此键入引文。”"/>
          <p:cNvSpPr txBox="1">
            <a:spLocks noGrp="1"/>
          </p:cNvSpPr>
          <p:nvPr>
            <p:ph type="body" sz="quarter" idx="13"/>
          </p:nvPr>
        </p:nvSpPr>
        <p:spPr>
          <a:xfrm>
            <a:off x="2387600" y="6013450"/>
            <a:ext cx="19621500" cy="952501"/>
          </a:xfrm>
          <a:prstGeom prst="rect">
            <a:avLst/>
          </a:prstGeom>
        </p:spPr>
        <p:txBody>
          <a:bodyPr/>
          <a:lstStyle/>
          <a:p>
            <a:pPr marL="0" indent="0" algn="ctr">
              <a:spcBef>
                <a:spcPts val="0"/>
              </a:spcBef>
              <a:buSzTx/>
              <a:buNone/>
              <a:defRPr>
                <a:latin typeface="Helvetica Neue Medium"/>
                <a:ea typeface="Helvetica Neue Medium"/>
                <a:cs typeface="Helvetica Neue Medium"/>
                <a:sym typeface="Helvetica Neue Medium"/>
              </a:defRPr>
            </a:pPr>
            <a:endParaRPr/>
          </a:p>
        </p:txBody>
      </p:sp>
      <p:sp>
        <p:nvSpPr>
          <p:cNvPr id="9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图像"/>
          <p:cNvSpPr>
            <a:spLocks noGrp="1"/>
          </p:cNvSpPr>
          <p:nvPr>
            <p:ph type="pic" idx="13"/>
          </p:nvPr>
        </p:nvSpPr>
        <p:spPr>
          <a:xfrm>
            <a:off x="0" y="0"/>
            <a:ext cx="24384000" cy="13716000"/>
          </a:xfrm>
          <a:prstGeom prst="rect">
            <a:avLst/>
          </a:prstGeom>
        </p:spPr>
        <p:txBody>
          <a:bodyPr lIns="91439" tIns="45719" rIns="91439" bIns="45719" anchor="t">
            <a:noAutofit/>
          </a:bodyPr>
          <a:lstStyle/>
          <a:p>
            <a:endParaRP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图像"/>
          <p:cNvSpPr>
            <a:spLocks noGrp="1"/>
          </p:cNvSpPr>
          <p:nvPr>
            <p:ph type="pic" idx="13"/>
          </p:nvPr>
        </p:nvSpPr>
        <p:spPr>
          <a:xfrm>
            <a:off x="3125967" y="673100"/>
            <a:ext cx="18135603" cy="8737600"/>
          </a:xfrm>
          <a:prstGeom prst="rect">
            <a:avLst/>
          </a:prstGeom>
        </p:spPr>
        <p:txBody>
          <a:bodyPr lIns="91439" tIns="45719" rIns="91439" bIns="45719" anchor="t">
            <a:noAutofit/>
          </a:bodyPr>
          <a:lstStyle/>
          <a:p>
            <a:endParaRPr/>
          </a:p>
        </p:txBody>
      </p:sp>
      <p:sp>
        <p:nvSpPr>
          <p:cNvPr id="21" name="标题文本"/>
          <p:cNvSpPr txBox="1">
            <a:spLocks noGrp="1"/>
          </p:cNvSpPr>
          <p:nvPr>
            <p:ph type="title"/>
          </p:nvPr>
        </p:nvSpPr>
        <p:spPr>
          <a:xfrm>
            <a:off x="635000" y="9512300"/>
            <a:ext cx="23114000" cy="2006600"/>
          </a:xfrm>
          <a:prstGeom prst="rect">
            <a:avLst/>
          </a:prstGeom>
        </p:spPr>
        <p:txBody>
          <a:bodyPr anchor="b"/>
          <a:lstStyle/>
          <a:p>
            <a:r>
              <a:t>标题文本</a:t>
            </a:r>
          </a:p>
        </p:txBody>
      </p:sp>
      <p:sp>
        <p:nvSpPr>
          <p:cNvPr id="22" name="正文级别 1…"/>
          <p:cNvSpPr txBox="1">
            <a:spLocks noGrp="1"/>
          </p:cNvSpPr>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正文级别 1</a:t>
            </a:r>
          </a:p>
          <a:p>
            <a:pPr lvl="1"/>
            <a:r>
              <a:t>正文级别 2</a:t>
            </a:r>
          </a:p>
          <a:p>
            <a:pPr lvl="2"/>
            <a:r>
              <a:t>正文级别 3</a:t>
            </a:r>
          </a:p>
          <a:p>
            <a:pPr lvl="3"/>
            <a:r>
              <a:t>正文级别 4</a:t>
            </a:r>
          </a:p>
          <a:p>
            <a:pPr lvl="4"/>
            <a:r>
              <a:t>正文级别 5</a:t>
            </a:r>
          </a:p>
        </p:txBody>
      </p:sp>
      <p:sp>
        <p:nvSpPr>
          <p:cNvPr id="2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标题文本"/>
          <p:cNvSpPr txBox="1">
            <a:spLocks noGrp="1"/>
          </p:cNvSpPr>
          <p:nvPr>
            <p:ph type="title"/>
          </p:nvPr>
        </p:nvSpPr>
        <p:spPr>
          <a:xfrm>
            <a:off x="1778000" y="4533900"/>
            <a:ext cx="20828000" cy="4648200"/>
          </a:xfrm>
          <a:prstGeom prst="rect">
            <a:avLst/>
          </a:prstGeom>
        </p:spPr>
        <p:txBody>
          <a:bodyPr/>
          <a:lstStyle/>
          <a:p>
            <a:r>
              <a:t>标题文本</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图像"/>
          <p:cNvSpPr>
            <a:spLocks noGrp="1"/>
          </p:cNvSpPr>
          <p:nvPr>
            <p:ph type="pic" sz="half" idx="13"/>
          </p:nvPr>
        </p:nvSpPr>
        <p:spPr>
          <a:xfrm>
            <a:off x="13165979" y="952500"/>
            <a:ext cx="9525002" cy="11468100"/>
          </a:xfrm>
          <a:prstGeom prst="rect">
            <a:avLst/>
          </a:prstGeom>
        </p:spPr>
        <p:txBody>
          <a:bodyPr lIns="91439" tIns="45719" rIns="91439" bIns="45719" anchor="t">
            <a:noAutofit/>
          </a:bodyPr>
          <a:lstStyle/>
          <a:p>
            <a:endParaRPr/>
          </a:p>
        </p:txBody>
      </p:sp>
      <p:sp>
        <p:nvSpPr>
          <p:cNvPr id="39" name="标题文本"/>
          <p:cNvSpPr txBox="1">
            <a:spLocks noGrp="1"/>
          </p:cNvSpPr>
          <p:nvPr>
            <p:ph type="title"/>
          </p:nvPr>
        </p:nvSpPr>
        <p:spPr>
          <a:xfrm>
            <a:off x="1651000" y="952500"/>
            <a:ext cx="10223500" cy="5549900"/>
          </a:xfrm>
          <a:prstGeom prst="rect">
            <a:avLst/>
          </a:prstGeom>
        </p:spPr>
        <p:txBody>
          <a:bodyPr anchor="b"/>
          <a:lstStyle>
            <a:lvl1pPr>
              <a:defRPr sz="8400"/>
            </a:lvl1pPr>
          </a:lstStyle>
          <a:p>
            <a:r>
              <a:t>标题文本</a:t>
            </a:r>
          </a:p>
        </p:txBody>
      </p:sp>
      <p:sp>
        <p:nvSpPr>
          <p:cNvPr id="40" name="正文级别 1…"/>
          <p:cNvSpPr txBox="1">
            <a:spLocks noGrp="1"/>
          </p:cNvSpPr>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标题文本"/>
          <p:cNvSpPr txBox="1">
            <a:spLocks noGrp="1"/>
          </p:cNvSpPr>
          <p:nvPr>
            <p:ph type="title"/>
          </p:nvPr>
        </p:nvSpPr>
        <p:spPr>
          <a:prstGeom prst="rect">
            <a:avLst/>
          </a:prstGeom>
        </p:spPr>
        <p:txBody>
          <a:bodyPr/>
          <a:lstStyle/>
          <a:p>
            <a:r>
              <a:t>标题文本</a:t>
            </a:r>
          </a:p>
        </p:txBody>
      </p:sp>
      <p:sp>
        <p:nvSpPr>
          <p:cNvPr id="4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标题文本"/>
          <p:cNvSpPr txBox="1">
            <a:spLocks noGrp="1"/>
          </p:cNvSpPr>
          <p:nvPr>
            <p:ph type="title"/>
          </p:nvPr>
        </p:nvSpPr>
        <p:spPr>
          <a:prstGeom prst="rect">
            <a:avLst/>
          </a:prstGeom>
        </p:spPr>
        <p:txBody>
          <a:bodyPr/>
          <a:lstStyle/>
          <a:p>
            <a:r>
              <a:t>标题文本</a:t>
            </a:r>
          </a:p>
        </p:txBody>
      </p:sp>
      <p:sp>
        <p:nvSpPr>
          <p:cNvPr id="57"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图像"/>
          <p:cNvSpPr>
            <a:spLocks noGrp="1"/>
          </p:cNvSpPr>
          <p:nvPr>
            <p:ph type="pic" sz="half" idx="13"/>
          </p:nvPr>
        </p:nvSpPr>
        <p:spPr>
          <a:xfrm>
            <a:off x="13169900" y="3149600"/>
            <a:ext cx="9525000" cy="9296400"/>
          </a:xfrm>
          <a:prstGeom prst="rect">
            <a:avLst/>
          </a:prstGeom>
        </p:spPr>
        <p:txBody>
          <a:bodyPr lIns="91439" tIns="45719" rIns="91439" bIns="45719" anchor="t">
            <a:noAutofit/>
          </a:bodyPr>
          <a:lstStyle/>
          <a:p>
            <a:endParaRPr/>
          </a:p>
        </p:txBody>
      </p:sp>
      <p:sp>
        <p:nvSpPr>
          <p:cNvPr id="66" name="标题文本"/>
          <p:cNvSpPr txBox="1">
            <a:spLocks noGrp="1"/>
          </p:cNvSpPr>
          <p:nvPr>
            <p:ph type="title"/>
          </p:nvPr>
        </p:nvSpPr>
        <p:spPr>
          <a:prstGeom prst="rect">
            <a:avLst/>
          </a:prstGeom>
        </p:spPr>
        <p:txBody>
          <a:bodyPr/>
          <a:lstStyle/>
          <a:p>
            <a:r>
              <a:t>标题文本</a:t>
            </a:r>
          </a:p>
        </p:txBody>
      </p:sp>
      <p:sp>
        <p:nvSpPr>
          <p:cNvPr id="67" name="正文级别 1…"/>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正文级别 1</a:t>
            </a:r>
          </a:p>
          <a:p>
            <a:pPr lvl="1"/>
            <a:r>
              <a:t>正文级别 2</a:t>
            </a:r>
          </a:p>
          <a:p>
            <a:pPr lvl="2"/>
            <a:r>
              <a:t>正文级别 3</a:t>
            </a:r>
          </a:p>
          <a:p>
            <a:pPr lvl="3"/>
            <a:r>
              <a:t>正文级别 4</a:t>
            </a:r>
          </a:p>
          <a:p>
            <a:pPr lvl="4"/>
            <a:r>
              <a:t>正文级别 5</a:t>
            </a:r>
          </a:p>
        </p:txBody>
      </p:sp>
      <p:sp>
        <p:nvSpPr>
          <p:cNvPr id="6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正文级别 1…"/>
          <p:cNvSpPr txBox="1">
            <a:spLocks noGrp="1"/>
          </p:cNvSpPr>
          <p:nvPr>
            <p:ph type="body" idx="1"/>
          </p:nvPr>
        </p:nvSpPr>
        <p:spPr>
          <a:xfrm>
            <a:off x="1689100" y="1778000"/>
            <a:ext cx="21005800" cy="101600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图像"/>
          <p:cNvSpPr>
            <a:spLocks noGrp="1"/>
          </p:cNvSpPr>
          <p:nvPr>
            <p:ph type="pic" sz="quarter" idx="13"/>
          </p:nvPr>
        </p:nvSpPr>
        <p:spPr>
          <a:xfrm>
            <a:off x="15760700" y="7048500"/>
            <a:ext cx="7404100" cy="5549900"/>
          </a:xfrm>
          <a:prstGeom prst="rect">
            <a:avLst/>
          </a:prstGeom>
        </p:spPr>
        <p:txBody>
          <a:bodyPr lIns="91439" tIns="45719" rIns="91439" bIns="45719" anchor="t">
            <a:noAutofit/>
          </a:bodyPr>
          <a:lstStyle/>
          <a:p>
            <a:endParaRPr/>
          </a:p>
        </p:txBody>
      </p:sp>
      <p:sp>
        <p:nvSpPr>
          <p:cNvPr id="84" name="图像"/>
          <p:cNvSpPr>
            <a:spLocks noGrp="1"/>
          </p:cNvSpPr>
          <p:nvPr>
            <p:ph type="pic" sz="quarter" idx="14"/>
          </p:nvPr>
        </p:nvSpPr>
        <p:spPr>
          <a:xfrm>
            <a:off x="15760700" y="1130300"/>
            <a:ext cx="7404100" cy="5549900"/>
          </a:xfrm>
          <a:prstGeom prst="rect">
            <a:avLst/>
          </a:prstGeom>
        </p:spPr>
        <p:txBody>
          <a:bodyPr lIns="91439" tIns="45719" rIns="91439" bIns="45719" anchor="t">
            <a:noAutofit/>
          </a:bodyPr>
          <a:lstStyle/>
          <a:p>
            <a:endParaRPr/>
          </a:p>
        </p:txBody>
      </p:sp>
      <p:sp>
        <p:nvSpPr>
          <p:cNvPr id="85" name="图像"/>
          <p:cNvSpPr>
            <a:spLocks noGrp="1"/>
          </p:cNvSpPr>
          <p:nvPr>
            <p:ph type="pic" idx="15"/>
          </p:nvPr>
        </p:nvSpPr>
        <p:spPr>
          <a:xfrm>
            <a:off x="1206500" y="1130300"/>
            <a:ext cx="14173200" cy="11468100"/>
          </a:xfrm>
          <a:prstGeom prst="rect">
            <a:avLst/>
          </a:prstGeom>
        </p:spPr>
        <p:txBody>
          <a:bodyPr lIns="91439" tIns="45719" rIns="91439" bIns="45719" anchor="t">
            <a:noAutofit/>
          </a:bodyPr>
          <a:lstStyle/>
          <a:p>
            <a:endParaRPr/>
          </a:p>
        </p:txBody>
      </p:sp>
      <p:sp>
        <p:nvSpPr>
          <p:cNvPr id="8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标题文本</a:t>
            </a:r>
          </a:p>
        </p:txBody>
      </p:sp>
      <p:sp>
        <p:nvSpPr>
          <p:cNvPr id="3" name="正文级别 1…"/>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959031" y="13081000"/>
            <a:ext cx="453239" cy="461059"/>
          </a:xfrm>
          <a:prstGeom prst="rect">
            <a:avLst/>
          </a:prstGeom>
          <a:ln w="12700">
            <a:miter lim="400000"/>
          </a:ln>
        </p:spPr>
        <p:txBody>
          <a:bodyPr wrap="none" lIns="50800" tIns="50800" rIns="50800" bIns="50800">
            <a:spAutoFit/>
          </a:bodyPr>
          <a:lstStyle>
            <a:lvl1pPr>
              <a:defRPr sz="240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Neue Medium"/>
          <a:ea typeface="Helvetica Neue Medium"/>
          <a:cs typeface="Helvetica Neue Medium"/>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Neue Medium"/>
          <a:ea typeface="Helvetica Neue Medium"/>
          <a:cs typeface="Helvetica Neue Medium"/>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Neue Medium"/>
          <a:ea typeface="Helvetica Neue Medium"/>
          <a:cs typeface="Helvetica Neue Medium"/>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Neue Medium"/>
          <a:ea typeface="Helvetica Neue Medium"/>
          <a:cs typeface="Helvetica Neue Medium"/>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Neue Medium"/>
          <a:ea typeface="Helvetica Neue Medium"/>
          <a:cs typeface="Helvetica Neue Medium"/>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Neue Medium"/>
          <a:ea typeface="Helvetica Neue Medium"/>
          <a:cs typeface="Helvetica Neue Medium"/>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Neue Medium"/>
          <a:ea typeface="Helvetica Neue Medium"/>
          <a:cs typeface="Helvetica Neue Medium"/>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Neue Medium"/>
          <a:ea typeface="Helvetica Neue Medium"/>
          <a:cs typeface="Helvetica Neue Medium"/>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Neue Medium"/>
          <a:ea typeface="Helvetica Neue Medium"/>
          <a:cs typeface="Helvetica Neue Medium"/>
          <a:sym typeface="Helvetica Neue Medium"/>
        </a:defRPr>
      </a:lvl9pPr>
    </p:titleStyle>
    <p:bodyStyle>
      <a:lvl1pPr marL="63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mj-lt"/>
          <a:ea typeface="+mj-ea"/>
          <a:cs typeface="+mj-cs"/>
          <a:sym typeface="Helvetica Neue"/>
        </a:defRPr>
      </a:lvl1pPr>
      <a:lvl2pPr marL="127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mj-lt"/>
          <a:ea typeface="+mj-ea"/>
          <a:cs typeface="+mj-cs"/>
          <a:sym typeface="Helvetica Neue"/>
        </a:defRPr>
      </a:lvl2pPr>
      <a:lvl3pPr marL="190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mj-lt"/>
          <a:ea typeface="+mj-ea"/>
          <a:cs typeface="+mj-cs"/>
          <a:sym typeface="Helvetica Neue"/>
        </a:defRPr>
      </a:lvl3pPr>
      <a:lvl4pPr marL="254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mj-lt"/>
          <a:ea typeface="+mj-ea"/>
          <a:cs typeface="+mj-cs"/>
          <a:sym typeface="Helvetica Neue"/>
        </a:defRPr>
      </a:lvl4pPr>
      <a:lvl5pPr marL="317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mj-lt"/>
          <a:ea typeface="+mj-ea"/>
          <a:cs typeface="+mj-cs"/>
          <a:sym typeface="Helvetica Neue"/>
        </a:defRPr>
      </a:lvl5pPr>
      <a:lvl6pPr marL="3761153" marR="0" indent="-586153"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mj-lt"/>
          <a:ea typeface="+mj-ea"/>
          <a:cs typeface="+mj-cs"/>
          <a:sym typeface="Helvetica Neue"/>
        </a:defRPr>
      </a:lvl6pPr>
      <a:lvl7pPr marL="4396153" marR="0" indent="-586153"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mj-lt"/>
          <a:ea typeface="+mj-ea"/>
          <a:cs typeface="+mj-cs"/>
          <a:sym typeface="Helvetica Neue"/>
        </a:defRPr>
      </a:lvl7pPr>
      <a:lvl8pPr marL="5031153" marR="0" indent="-586153"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mj-lt"/>
          <a:ea typeface="+mj-ea"/>
          <a:cs typeface="+mj-cs"/>
          <a:sym typeface="Helvetica Neue"/>
        </a:defRPr>
      </a:lvl8pPr>
      <a:lvl9pPr marL="5666153" marR="0" indent="-586153"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mj-lt"/>
          <a:ea typeface="+mj-ea"/>
          <a:cs typeface="+mj-cs"/>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圆角矩形"/>
          <p:cNvSpPr/>
          <p:nvPr/>
        </p:nvSpPr>
        <p:spPr>
          <a:xfrm>
            <a:off x="2422257" y="7736806"/>
            <a:ext cx="4517033" cy="324553"/>
          </a:xfrm>
          <a:prstGeom prst="roundRect">
            <a:avLst>
              <a:gd name="adj" fmla="val 50000"/>
            </a:avLst>
          </a:prstGeom>
          <a:solidFill>
            <a:schemeClr val="accent1"/>
          </a:solidFill>
          <a:ln w="12700">
            <a:miter lim="400000"/>
          </a:ln>
        </p:spPr>
        <p:txBody>
          <a:bodyPr lIns="0" tIns="0" rIns="0" bIns="0" anchor="ctr"/>
          <a:lstStyle/>
          <a:p>
            <a:pPr>
              <a:defRPr sz="3200">
                <a:solidFill>
                  <a:srgbClr val="FFFFFF"/>
                </a:solidFill>
              </a:defRPr>
            </a:pPr>
            <a:endParaRPr/>
          </a:p>
        </p:txBody>
      </p:sp>
      <p:sp>
        <p:nvSpPr>
          <p:cNvPr id="120" name="MOVIE+…"/>
          <p:cNvSpPr txBox="1">
            <a:spLocks noGrp="1"/>
          </p:cNvSpPr>
          <p:nvPr>
            <p:ph type="title"/>
          </p:nvPr>
        </p:nvSpPr>
        <p:spPr>
          <a:xfrm>
            <a:off x="2368315" y="3937551"/>
            <a:ext cx="19728038" cy="3735044"/>
          </a:xfrm>
          <a:prstGeom prst="rect">
            <a:avLst/>
          </a:prstGeom>
        </p:spPr>
        <p:txBody>
          <a:bodyPr/>
          <a:lstStyle/>
          <a:p>
            <a:pPr marR="457200" algn="l" defTabSz="266700">
              <a:defRPr sz="10000"/>
            </a:pPr>
            <a:r>
              <a:rPr>
                <a:latin typeface="PingFang SC Semibold"/>
                <a:ea typeface="PingFang SC Semibold"/>
                <a:cs typeface="PingFang SC Semibold"/>
                <a:sym typeface="PingFang SC Semibold"/>
              </a:rPr>
              <a:t>基于</a:t>
            </a:r>
            <a:r>
              <a:t>web</a:t>
            </a:r>
            <a:r>
              <a:rPr>
                <a:latin typeface="PingFang SC Semibold"/>
                <a:ea typeface="PingFang SC Semibold"/>
                <a:cs typeface="PingFang SC Semibold"/>
                <a:sym typeface="PingFang SC Semibold"/>
              </a:rPr>
              <a:t>的房产信息系统开发</a:t>
            </a:r>
          </a:p>
        </p:txBody>
      </p:sp>
      <p:sp>
        <p:nvSpPr>
          <p:cNvPr id="121" name="计算机科学技术  蔡君爱"/>
          <p:cNvSpPr txBox="1"/>
          <p:nvPr/>
        </p:nvSpPr>
        <p:spPr>
          <a:xfrm>
            <a:off x="2368314" y="8391686"/>
            <a:ext cx="6246613" cy="635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a:solidFill>
                  <a:srgbClr val="535353"/>
                </a:solidFill>
              </a:defRPr>
            </a:pPr>
            <a:r>
              <a:rPr dirty="0" err="1">
                <a:latin typeface="+mj-lt"/>
                <a:ea typeface="+mj-ea"/>
                <a:cs typeface="+mj-cs"/>
                <a:sym typeface="Helvetica Neue"/>
              </a:rPr>
              <a:t>计算机科学与技术</a:t>
            </a:r>
            <a:r>
              <a:rPr dirty="0"/>
              <a:t>  </a:t>
            </a:r>
            <a:r>
              <a:rPr dirty="0" err="1">
                <a:latin typeface="+mj-lt"/>
                <a:ea typeface="+mj-ea"/>
                <a:cs typeface="+mj-cs"/>
                <a:sym typeface="Helvetica Neue"/>
              </a:rPr>
              <a:t>吴沅蓉</a:t>
            </a:r>
            <a:r>
              <a:rPr dirty="0">
                <a:latin typeface="+mj-lt"/>
                <a:ea typeface="+mj-ea"/>
                <a:cs typeface="+mj-cs"/>
                <a:sym typeface="Helvetica Neue"/>
              </a:rPr>
              <a:t> </a:t>
            </a:r>
            <a:r>
              <a:rPr dirty="0" err="1">
                <a:latin typeface="+mj-lt"/>
                <a:ea typeface="+mj-ea"/>
                <a:cs typeface="+mj-cs"/>
                <a:sym typeface="Helvetica Neue"/>
              </a:rPr>
              <a:t>蔡君爱</a:t>
            </a:r>
            <a:r>
              <a:rPr dirty="0"/>
              <a:t> </a:t>
            </a:r>
          </a:p>
        </p:txBody>
      </p:sp>
      <p:sp>
        <p:nvSpPr>
          <p:cNvPr id="122" name="18/3/2019"/>
          <p:cNvSpPr txBox="1"/>
          <p:nvPr/>
        </p:nvSpPr>
        <p:spPr>
          <a:xfrm>
            <a:off x="7407194" y="7625015"/>
            <a:ext cx="1850899" cy="5481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latin typeface="+mj-lt"/>
                <a:ea typeface="+mj-ea"/>
                <a:cs typeface="+mj-cs"/>
                <a:sym typeface="Helvetica Neue"/>
              </a:defRPr>
            </a:lvl1pPr>
          </a:lstStyle>
          <a:p>
            <a:r>
              <a:t>24/3/2019</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am"/>
          <p:cNvSpPr txBox="1"/>
          <p:nvPr/>
        </p:nvSpPr>
        <p:spPr>
          <a:xfrm>
            <a:off x="10610851" y="716469"/>
            <a:ext cx="3162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1">
                <a:latin typeface="+mj-lt"/>
                <a:ea typeface="+mj-ea"/>
                <a:cs typeface="+mj-cs"/>
                <a:sym typeface="Helvetica Neue"/>
              </a:defRPr>
            </a:lvl1pPr>
          </a:lstStyle>
          <a:p>
            <a:r>
              <a:t>项目背景</a:t>
            </a:r>
          </a:p>
        </p:txBody>
      </p:sp>
      <p:sp>
        <p:nvSpPr>
          <p:cNvPr id="125" name="线条"/>
          <p:cNvSpPr/>
          <p:nvPr/>
        </p:nvSpPr>
        <p:spPr>
          <a:xfrm flipV="1">
            <a:off x="10088170" y="916557"/>
            <a:ext cx="356266" cy="768226"/>
          </a:xfrm>
          <a:prstGeom prst="line">
            <a:avLst/>
          </a:prstGeom>
          <a:ln w="25400">
            <a:solidFill>
              <a:srgbClr val="D5D5D5"/>
            </a:solidFill>
            <a:miter lim="400000"/>
          </a:ln>
        </p:spPr>
        <p:txBody>
          <a:bodyPr lIns="45718" tIns="45718" rIns="45718" bIns="45718"/>
          <a:lstStyle/>
          <a:p>
            <a:endParaRPr/>
          </a:p>
        </p:txBody>
      </p:sp>
      <p:sp>
        <p:nvSpPr>
          <p:cNvPr id="126" name="线条"/>
          <p:cNvSpPr/>
          <p:nvPr/>
        </p:nvSpPr>
        <p:spPr>
          <a:xfrm flipV="1">
            <a:off x="13939564" y="916557"/>
            <a:ext cx="356266" cy="768226"/>
          </a:xfrm>
          <a:prstGeom prst="line">
            <a:avLst/>
          </a:prstGeom>
          <a:ln w="25400">
            <a:solidFill>
              <a:srgbClr val="D5D5D5"/>
            </a:solidFill>
            <a:miter lim="400000"/>
          </a:ln>
        </p:spPr>
        <p:txBody>
          <a:bodyPr lIns="45718" tIns="45718" rIns="45718" bIns="45718"/>
          <a:lstStyle/>
          <a:p>
            <a:endParaRPr/>
          </a:p>
        </p:txBody>
      </p:sp>
      <p:sp>
        <p:nvSpPr>
          <p:cNvPr id="127" name="椭圆形"/>
          <p:cNvSpPr/>
          <p:nvPr/>
        </p:nvSpPr>
        <p:spPr>
          <a:xfrm>
            <a:off x="-5143957" y="-415025"/>
            <a:ext cx="7290181" cy="7169564"/>
          </a:xfrm>
          <a:prstGeom prst="ellipse">
            <a:avLst/>
          </a:prstGeom>
          <a:solidFill>
            <a:srgbClr val="56C1FF">
              <a:alpha val="40641"/>
            </a:srgbClr>
          </a:solidFill>
          <a:ln w="12700">
            <a:miter lim="400000"/>
          </a:ln>
        </p:spPr>
        <p:txBody>
          <a:bodyPr lIns="0" tIns="0" rIns="0" bIns="0" anchor="ctr"/>
          <a:lstStyle/>
          <a:p>
            <a:pPr>
              <a:defRPr sz="3500">
                <a:solidFill>
                  <a:srgbClr val="004D80"/>
                </a:solidFill>
              </a:defRPr>
            </a:pPr>
            <a:endParaRPr/>
          </a:p>
        </p:txBody>
      </p:sp>
      <p:sp>
        <p:nvSpPr>
          <p:cNvPr id="128" name="椭圆形"/>
          <p:cNvSpPr/>
          <p:nvPr/>
        </p:nvSpPr>
        <p:spPr>
          <a:xfrm>
            <a:off x="18135040" y="6932227"/>
            <a:ext cx="5871765" cy="5774618"/>
          </a:xfrm>
          <a:prstGeom prst="ellipse">
            <a:avLst/>
          </a:prstGeom>
          <a:solidFill>
            <a:srgbClr val="56C1FF">
              <a:alpha val="40641"/>
            </a:srgbClr>
          </a:solidFill>
          <a:ln w="12700">
            <a:miter lim="400000"/>
          </a:ln>
        </p:spPr>
        <p:txBody>
          <a:bodyPr lIns="0" tIns="0" rIns="0" bIns="0" anchor="ctr"/>
          <a:lstStyle/>
          <a:p>
            <a:pPr>
              <a:defRPr sz="3500">
                <a:solidFill>
                  <a:srgbClr val="004D80"/>
                </a:solidFill>
              </a:defRPr>
            </a:pPr>
            <a:endParaRPr/>
          </a:p>
        </p:txBody>
      </p:sp>
      <p:sp>
        <p:nvSpPr>
          <p:cNvPr id="129" name="线上观看院线热映电影…"/>
          <p:cNvSpPr txBox="1"/>
          <p:nvPr/>
        </p:nvSpPr>
        <p:spPr>
          <a:xfrm>
            <a:off x="3964084" y="5494761"/>
            <a:ext cx="17364411" cy="42044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457200" lvl="1" indent="-457200" algn="l">
              <a:lnSpc>
                <a:spcPct val="200000"/>
              </a:lnSpc>
              <a:spcBef>
                <a:spcPts val="800"/>
              </a:spcBef>
              <a:buSzPct val="100000"/>
              <a:buChar char="✓"/>
              <a:defRPr sz="3100">
                <a:solidFill>
                  <a:srgbClr val="5E5E5E"/>
                </a:solidFill>
                <a:latin typeface="Helvetica Neue Light"/>
                <a:ea typeface="Helvetica Neue Light"/>
                <a:cs typeface="Helvetica Neue Light"/>
                <a:sym typeface="Helvetica Neue Light"/>
              </a:defRPr>
            </a:pPr>
            <a:r>
              <a:t>房产中介公司每天都接到大量的房源和客户信息，每天都需要对这些信息进行查询、更新</a:t>
            </a:r>
          </a:p>
          <a:p>
            <a:pPr marL="457200" lvl="1" indent="-457200" algn="l">
              <a:lnSpc>
                <a:spcPct val="200000"/>
              </a:lnSpc>
              <a:spcBef>
                <a:spcPts val="800"/>
              </a:spcBef>
              <a:buSzPct val="100000"/>
              <a:buChar char="✓"/>
              <a:defRPr sz="3100">
                <a:solidFill>
                  <a:srgbClr val="5E5E5E"/>
                </a:solidFill>
                <a:latin typeface="Helvetica Neue Light"/>
                <a:ea typeface="Helvetica Neue Light"/>
                <a:cs typeface="Helvetica Neue Light"/>
                <a:sym typeface="Helvetica Neue Light"/>
              </a:defRPr>
            </a:pPr>
            <a:r>
              <a:t>而随着互联网技术的空前发展，人们对于web环境下进行数据浏览操作的需求也日益明显</a:t>
            </a:r>
          </a:p>
          <a:p>
            <a:pPr marL="457200" lvl="1" indent="-457200" algn="l">
              <a:lnSpc>
                <a:spcPct val="200000"/>
              </a:lnSpc>
              <a:spcBef>
                <a:spcPts val="800"/>
              </a:spcBef>
              <a:buSzPct val="100000"/>
              <a:buChar char="✓"/>
              <a:defRPr sz="3100">
                <a:solidFill>
                  <a:srgbClr val="5E5E5E"/>
                </a:solidFill>
                <a:latin typeface="Helvetica Neue Light"/>
                <a:ea typeface="Helvetica Neue Light"/>
                <a:cs typeface="Helvetica Neue Light"/>
                <a:sym typeface="Helvetica Neue Light"/>
              </a:defRPr>
            </a:pPr>
            <a:r>
              <a:t>需要有一个管理系统能够把分散的各种房产信息统一集中分类编号管理</a:t>
            </a:r>
            <a:endParaRPr sz="2900"/>
          </a:p>
        </p:txBody>
      </p:sp>
      <p:sp>
        <p:nvSpPr>
          <p:cNvPr id="130" name="矩形 2"/>
          <p:cNvSpPr txBox="1"/>
          <p:nvPr/>
        </p:nvSpPr>
        <p:spPr>
          <a:xfrm>
            <a:off x="6550289" y="2549917"/>
            <a:ext cx="12192001"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b="1">
                <a:latin typeface="+mj-lt"/>
                <a:ea typeface="+mj-ea"/>
                <a:cs typeface="+mj-cs"/>
                <a:sym typeface="Helvetica Neue"/>
              </a:defRPr>
            </a:lvl1pPr>
          </a:lstStyle>
          <a:p>
            <a:r>
              <a:rPr dirty="0" err="1"/>
              <a:t>该系统应用于房产中介公司，致力于为房产中介公司提供</a:t>
            </a:r>
            <a:r>
              <a:rPr lang="zh-CN" altLang="en-US" dirty="0"/>
              <a:t>快捷</a:t>
            </a:r>
            <a:r>
              <a:rPr dirty="0"/>
              <a:t>，</a:t>
            </a:r>
            <a:r>
              <a:rPr dirty="0" err="1"/>
              <a:t>易用，强大的信息功能平台，提升公司管理水平</a:t>
            </a:r>
            <a:r>
              <a:rPr dirty="0"/>
              <a:t>。</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线条"/>
          <p:cNvSpPr/>
          <p:nvPr/>
        </p:nvSpPr>
        <p:spPr>
          <a:xfrm flipV="1">
            <a:off x="9791837" y="916557"/>
            <a:ext cx="356266" cy="768226"/>
          </a:xfrm>
          <a:prstGeom prst="line">
            <a:avLst/>
          </a:prstGeom>
          <a:ln w="25400">
            <a:solidFill>
              <a:srgbClr val="D5D5D5"/>
            </a:solidFill>
            <a:miter lim="400000"/>
          </a:ln>
        </p:spPr>
        <p:txBody>
          <a:bodyPr lIns="45718" tIns="45718" rIns="45718" bIns="45718"/>
          <a:lstStyle/>
          <a:p>
            <a:endParaRPr/>
          </a:p>
        </p:txBody>
      </p:sp>
      <p:sp>
        <p:nvSpPr>
          <p:cNvPr id="133" name="线条"/>
          <p:cNvSpPr/>
          <p:nvPr/>
        </p:nvSpPr>
        <p:spPr>
          <a:xfrm flipV="1">
            <a:off x="14574564" y="916557"/>
            <a:ext cx="356266" cy="768226"/>
          </a:xfrm>
          <a:prstGeom prst="line">
            <a:avLst/>
          </a:prstGeom>
          <a:ln w="25400">
            <a:solidFill>
              <a:srgbClr val="D5D5D5"/>
            </a:solidFill>
            <a:miter lim="400000"/>
          </a:ln>
        </p:spPr>
        <p:txBody>
          <a:bodyPr lIns="45718" tIns="45718" rIns="45718" bIns="45718"/>
          <a:lstStyle/>
          <a:p>
            <a:endParaRPr/>
          </a:p>
        </p:txBody>
      </p:sp>
      <p:sp>
        <p:nvSpPr>
          <p:cNvPr id="134" name="Process"/>
          <p:cNvSpPr txBox="1"/>
          <p:nvPr/>
        </p:nvSpPr>
        <p:spPr>
          <a:xfrm>
            <a:off x="10780186" y="716469"/>
            <a:ext cx="3162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1">
                <a:latin typeface="+mj-lt"/>
                <a:ea typeface="+mj-ea"/>
                <a:cs typeface="+mj-cs"/>
                <a:sym typeface="Helvetica Neue"/>
              </a:defRPr>
            </a:lvl1pPr>
          </a:lstStyle>
          <a:p>
            <a:r>
              <a:t>需求分析</a:t>
            </a:r>
          </a:p>
        </p:txBody>
      </p:sp>
      <p:sp>
        <p:nvSpPr>
          <p:cNvPr id="135" name="用户（员工）管理平台…"/>
          <p:cNvSpPr txBox="1"/>
          <p:nvPr/>
        </p:nvSpPr>
        <p:spPr>
          <a:xfrm>
            <a:off x="15117143" y="4610100"/>
            <a:ext cx="4879011" cy="449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marL="457200" lvl="1" indent="-457200" algn="l">
              <a:lnSpc>
                <a:spcPct val="200000"/>
              </a:lnSpc>
              <a:spcBef>
                <a:spcPts val="800"/>
              </a:spcBef>
              <a:buSzPct val="100000"/>
              <a:buChar char="✓"/>
              <a:defRPr sz="3300">
                <a:solidFill>
                  <a:srgbClr val="5E5E5E"/>
                </a:solidFill>
                <a:latin typeface="Helvetica Neue Light"/>
                <a:ea typeface="Helvetica Neue Light"/>
                <a:cs typeface="Helvetica Neue Light"/>
                <a:sym typeface="Helvetica Neue Light"/>
              </a:defRPr>
            </a:pPr>
            <a:r>
              <a:t>用户（员工）管理平台</a:t>
            </a:r>
          </a:p>
          <a:p>
            <a:pPr marL="457200" lvl="1" indent="-457200" algn="l">
              <a:lnSpc>
                <a:spcPct val="200000"/>
              </a:lnSpc>
              <a:spcBef>
                <a:spcPts val="800"/>
              </a:spcBef>
              <a:buSzPct val="100000"/>
              <a:buChar char="✓"/>
              <a:defRPr sz="3300">
                <a:solidFill>
                  <a:srgbClr val="5E5E5E"/>
                </a:solidFill>
                <a:latin typeface="Helvetica Neue Light"/>
                <a:ea typeface="Helvetica Neue Light"/>
                <a:cs typeface="Helvetica Neue Light"/>
                <a:sym typeface="Helvetica Neue Light"/>
              </a:defRPr>
            </a:pPr>
            <a:r>
              <a:t>房屋信息管理平台</a:t>
            </a:r>
          </a:p>
          <a:p>
            <a:pPr marL="457200" lvl="1" indent="-457200" algn="l">
              <a:lnSpc>
                <a:spcPct val="200000"/>
              </a:lnSpc>
              <a:spcBef>
                <a:spcPts val="800"/>
              </a:spcBef>
              <a:buSzPct val="100000"/>
              <a:buChar char="✓"/>
              <a:defRPr sz="3300">
                <a:solidFill>
                  <a:srgbClr val="5E5E5E"/>
                </a:solidFill>
                <a:latin typeface="Helvetica Neue Light"/>
                <a:ea typeface="Helvetica Neue Light"/>
                <a:cs typeface="Helvetica Neue Light"/>
                <a:sym typeface="Helvetica Neue Light"/>
              </a:defRPr>
            </a:pPr>
            <a:r>
              <a:t>客户信息管理平台</a:t>
            </a:r>
          </a:p>
          <a:p>
            <a:pPr marL="457200" lvl="1" indent="-457200" algn="l">
              <a:lnSpc>
                <a:spcPct val="200000"/>
              </a:lnSpc>
              <a:spcBef>
                <a:spcPts val="800"/>
              </a:spcBef>
              <a:buSzPct val="100000"/>
              <a:buChar char="✓"/>
              <a:defRPr sz="3300">
                <a:solidFill>
                  <a:srgbClr val="5E5E5E"/>
                </a:solidFill>
                <a:latin typeface="Helvetica Neue Light"/>
                <a:ea typeface="Helvetica Neue Light"/>
                <a:cs typeface="Helvetica Neue Light"/>
                <a:sym typeface="Helvetica Neue Light"/>
              </a:defRPr>
            </a:pPr>
            <a:r>
              <a:t>交易信息管理平台</a:t>
            </a:r>
          </a:p>
        </p:txBody>
      </p:sp>
      <p:sp>
        <p:nvSpPr>
          <p:cNvPr id="136" name="矩形 2"/>
          <p:cNvSpPr txBox="1"/>
          <p:nvPr/>
        </p:nvSpPr>
        <p:spPr>
          <a:xfrm>
            <a:off x="2267878" y="5745480"/>
            <a:ext cx="10892780" cy="2225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l">
              <a:defRPr b="1">
                <a:latin typeface="+mj-lt"/>
                <a:ea typeface="+mj-ea"/>
                <a:cs typeface="+mj-cs"/>
                <a:sym typeface="Helvetica Neue"/>
              </a:defRPr>
            </a:pPr>
            <a:r>
              <a:t>针对房产管理人员所搭建的一个</a:t>
            </a:r>
            <a:r>
              <a:rPr>
                <a:solidFill>
                  <a:schemeClr val="accent1">
                    <a:lumOff val="-9999"/>
                  </a:schemeClr>
                </a:solidFill>
              </a:rPr>
              <a:t>查询</a:t>
            </a:r>
            <a:r>
              <a:t>，</a:t>
            </a:r>
            <a:r>
              <a:rPr>
                <a:solidFill>
                  <a:schemeClr val="accent1">
                    <a:lumOff val="-9999"/>
                  </a:schemeClr>
                </a:solidFill>
              </a:rPr>
              <a:t>修改</a:t>
            </a:r>
            <a:r>
              <a:t>，</a:t>
            </a:r>
            <a:r>
              <a:rPr>
                <a:solidFill>
                  <a:schemeClr val="accent1">
                    <a:lumOff val="-9999"/>
                  </a:schemeClr>
                </a:solidFill>
              </a:rPr>
              <a:t>管理信息</a:t>
            </a:r>
            <a:r>
              <a:t>的平台。</a:t>
            </a:r>
          </a:p>
          <a:p>
            <a:pPr algn="l">
              <a:defRPr b="1">
                <a:latin typeface="+mj-lt"/>
                <a:ea typeface="+mj-ea"/>
                <a:cs typeface="+mj-cs"/>
                <a:sym typeface="Helvetica Neue"/>
              </a:defRPr>
            </a:pPr>
            <a:r>
              <a:t>管理人员可登陆系统管理房产交易，顾客和本公司人员信息。</a:t>
            </a:r>
          </a:p>
          <a:p>
            <a:pPr algn="l">
              <a:defRPr b="1">
                <a:latin typeface="+mj-lt"/>
                <a:ea typeface="+mj-ea"/>
                <a:cs typeface="+mj-cs"/>
                <a:sym typeface="Helvetica Neue"/>
              </a:defRPr>
            </a:pPr>
            <a:r>
              <a:t>用户为不同级别的管理人员，如员工和经理，对更高级别的管理者，除了基础功能，他还能管理低一级人员信息。</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Product Thought"/>
          <p:cNvSpPr txBox="1"/>
          <p:nvPr/>
        </p:nvSpPr>
        <p:spPr>
          <a:xfrm>
            <a:off x="10229851" y="716469"/>
            <a:ext cx="3924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1">
                <a:latin typeface="+mj-lt"/>
                <a:ea typeface="+mj-ea"/>
                <a:cs typeface="+mj-cs"/>
                <a:sym typeface="Helvetica Neue"/>
              </a:defRPr>
            </a:lvl1pPr>
          </a:lstStyle>
          <a:p>
            <a:r>
              <a:t>数据库设计</a:t>
            </a:r>
          </a:p>
        </p:txBody>
      </p:sp>
      <p:sp>
        <p:nvSpPr>
          <p:cNvPr id="139" name="线条"/>
          <p:cNvSpPr/>
          <p:nvPr/>
        </p:nvSpPr>
        <p:spPr>
          <a:xfrm flipV="1">
            <a:off x="8182894" y="916557"/>
            <a:ext cx="356266" cy="768226"/>
          </a:xfrm>
          <a:prstGeom prst="line">
            <a:avLst/>
          </a:prstGeom>
          <a:ln w="25400">
            <a:solidFill>
              <a:srgbClr val="D5D5D5"/>
            </a:solidFill>
            <a:miter lim="400000"/>
          </a:ln>
        </p:spPr>
        <p:txBody>
          <a:bodyPr lIns="45718" tIns="45718" rIns="45718" bIns="45718"/>
          <a:lstStyle/>
          <a:p>
            <a:endParaRPr/>
          </a:p>
        </p:txBody>
      </p:sp>
      <p:sp>
        <p:nvSpPr>
          <p:cNvPr id="140" name="线条"/>
          <p:cNvSpPr/>
          <p:nvPr/>
        </p:nvSpPr>
        <p:spPr>
          <a:xfrm flipV="1">
            <a:off x="15844840" y="916557"/>
            <a:ext cx="356266" cy="768226"/>
          </a:xfrm>
          <a:prstGeom prst="line">
            <a:avLst/>
          </a:prstGeom>
          <a:ln w="25400">
            <a:solidFill>
              <a:srgbClr val="D5D5D5"/>
            </a:solidFill>
            <a:miter lim="400000"/>
          </a:ln>
        </p:spPr>
        <p:txBody>
          <a:bodyPr lIns="45718" tIns="45718" rIns="45718" bIns="45718"/>
          <a:lstStyle/>
          <a:p>
            <a:endParaRPr/>
          </a:p>
        </p:txBody>
      </p:sp>
      <p:sp>
        <p:nvSpPr>
          <p:cNvPr id="141" name="工作狂"/>
          <p:cNvSpPr/>
          <p:nvPr/>
        </p:nvSpPr>
        <p:spPr>
          <a:xfrm>
            <a:off x="19125799" y="7951697"/>
            <a:ext cx="2439595" cy="2399231"/>
          </a:xfrm>
          <a:prstGeom prst="ellipse">
            <a:avLst/>
          </a:prstGeom>
          <a:solidFill>
            <a:srgbClr val="56C1FF">
              <a:alpha val="40641"/>
            </a:srgbClr>
          </a:solidFill>
          <a:ln w="12700">
            <a:miter lim="400000"/>
          </a:ln>
        </p:spPr>
        <p:txBody>
          <a:bodyPr lIns="0" tIns="0" rIns="0" bIns="0" anchor="ctr"/>
          <a:lstStyle/>
          <a:p>
            <a:pPr>
              <a:defRPr sz="3500">
                <a:solidFill>
                  <a:srgbClr val="004D80"/>
                </a:solidFill>
              </a:defRPr>
            </a:pPr>
            <a:endParaRPr/>
          </a:p>
        </p:txBody>
      </p:sp>
      <p:sp>
        <p:nvSpPr>
          <p:cNvPr id="142" name="懒人"/>
          <p:cNvSpPr/>
          <p:nvPr/>
        </p:nvSpPr>
        <p:spPr>
          <a:xfrm>
            <a:off x="3025434" y="4246016"/>
            <a:ext cx="2026045" cy="1992525"/>
          </a:xfrm>
          <a:prstGeom prst="ellipse">
            <a:avLst/>
          </a:prstGeom>
          <a:solidFill>
            <a:srgbClr val="56C1FF">
              <a:alpha val="9158"/>
            </a:srgbClr>
          </a:solidFill>
          <a:ln w="12700">
            <a:miter lim="400000"/>
          </a:ln>
        </p:spPr>
        <p:txBody>
          <a:bodyPr lIns="0" tIns="0" rIns="0" bIns="0" anchor="ctr"/>
          <a:lstStyle/>
          <a:p>
            <a:pPr>
              <a:defRPr sz="3700">
                <a:solidFill>
                  <a:srgbClr val="004D80"/>
                </a:solidFill>
              </a:defRPr>
            </a:pPr>
            <a:endParaRPr/>
          </a:p>
        </p:txBody>
      </p:sp>
      <p:sp>
        <p:nvSpPr>
          <p:cNvPr id="143" name="椭圆形"/>
          <p:cNvSpPr/>
          <p:nvPr/>
        </p:nvSpPr>
        <p:spPr>
          <a:xfrm>
            <a:off x="1938532" y="8873349"/>
            <a:ext cx="1421065" cy="1397553"/>
          </a:xfrm>
          <a:prstGeom prst="ellipse">
            <a:avLst/>
          </a:prstGeom>
          <a:solidFill>
            <a:srgbClr val="56C1FF">
              <a:alpha val="9158"/>
            </a:srgbClr>
          </a:solidFill>
          <a:ln w="12700">
            <a:miter lim="400000"/>
          </a:ln>
        </p:spPr>
        <p:txBody>
          <a:bodyPr lIns="0" tIns="0" rIns="0" bIns="0" anchor="ctr"/>
          <a:lstStyle/>
          <a:p>
            <a:pPr>
              <a:defRPr sz="2300">
                <a:solidFill>
                  <a:srgbClr val="FFFFFF"/>
                </a:solidFill>
              </a:defRPr>
            </a:pPr>
            <a:endParaRPr/>
          </a:p>
        </p:txBody>
      </p:sp>
      <p:sp>
        <p:nvSpPr>
          <p:cNvPr id="144" name="椭圆形"/>
          <p:cNvSpPr/>
          <p:nvPr/>
        </p:nvSpPr>
        <p:spPr>
          <a:xfrm>
            <a:off x="12504932" y="10241064"/>
            <a:ext cx="960121" cy="944237"/>
          </a:xfrm>
          <a:prstGeom prst="ellipse">
            <a:avLst/>
          </a:prstGeom>
          <a:solidFill>
            <a:srgbClr val="56C1FF">
              <a:alpha val="9158"/>
            </a:srgbClr>
          </a:solidFill>
          <a:ln w="12700">
            <a:miter lim="400000"/>
          </a:ln>
        </p:spPr>
        <p:txBody>
          <a:bodyPr lIns="0" tIns="0" rIns="0" bIns="0" anchor="ctr"/>
          <a:lstStyle/>
          <a:p>
            <a:pPr>
              <a:defRPr sz="2300">
                <a:solidFill>
                  <a:srgbClr val="FFFFFF"/>
                </a:solidFill>
              </a:defRPr>
            </a:pPr>
            <a:endParaRPr/>
          </a:p>
        </p:txBody>
      </p:sp>
      <p:sp>
        <p:nvSpPr>
          <p:cNvPr id="145" name="工作狂"/>
          <p:cNvSpPr/>
          <p:nvPr/>
        </p:nvSpPr>
        <p:spPr>
          <a:xfrm>
            <a:off x="17162857" y="2894574"/>
            <a:ext cx="2239124" cy="2202077"/>
          </a:xfrm>
          <a:prstGeom prst="ellipse">
            <a:avLst/>
          </a:prstGeom>
          <a:solidFill>
            <a:srgbClr val="56C1FF">
              <a:alpha val="9158"/>
            </a:srgbClr>
          </a:solidFill>
          <a:ln w="12700">
            <a:miter lim="400000"/>
          </a:ln>
        </p:spPr>
        <p:txBody>
          <a:bodyPr lIns="0" tIns="0" rIns="0" bIns="0" anchor="ctr"/>
          <a:lstStyle/>
          <a:p>
            <a:pPr>
              <a:defRPr sz="3700">
                <a:solidFill>
                  <a:srgbClr val="004D80"/>
                </a:solidFill>
              </a:defRPr>
            </a:pPr>
            <a:endParaRPr/>
          </a:p>
        </p:txBody>
      </p:sp>
      <p:sp>
        <p:nvSpPr>
          <p:cNvPr id="146" name="椭圆形"/>
          <p:cNvSpPr/>
          <p:nvPr/>
        </p:nvSpPr>
        <p:spPr>
          <a:xfrm>
            <a:off x="16288946" y="10210627"/>
            <a:ext cx="1421065" cy="1397553"/>
          </a:xfrm>
          <a:prstGeom prst="ellipse">
            <a:avLst/>
          </a:prstGeom>
          <a:solidFill>
            <a:srgbClr val="56C1FF">
              <a:alpha val="9158"/>
            </a:srgbClr>
          </a:solidFill>
          <a:ln w="12700">
            <a:miter lim="400000"/>
          </a:ln>
        </p:spPr>
        <p:txBody>
          <a:bodyPr lIns="0" tIns="0" rIns="0" bIns="0" anchor="ctr"/>
          <a:lstStyle/>
          <a:p>
            <a:pPr>
              <a:defRPr sz="2300">
                <a:solidFill>
                  <a:srgbClr val="FFFFFF"/>
                </a:solidFill>
              </a:defRPr>
            </a:pPr>
            <a:endParaRPr/>
          </a:p>
        </p:txBody>
      </p:sp>
      <p:pic>
        <p:nvPicPr>
          <p:cNvPr id="147" name="图像" descr="图像"/>
          <p:cNvPicPr>
            <a:picLocks noChangeAspect="1"/>
          </p:cNvPicPr>
          <p:nvPr/>
        </p:nvPicPr>
        <p:blipFill>
          <a:blip r:embed="rId2">
            <a:extLst/>
          </a:blip>
          <a:stretch>
            <a:fillRect/>
          </a:stretch>
        </p:blipFill>
        <p:spPr>
          <a:xfrm>
            <a:off x="6906799" y="2658762"/>
            <a:ext cx="8671798" cy="8398476"/>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Product Thought"/>
          <p:cNvSpPr txBox="1"/>
          <p:nvPr/>
        </p:nvSpPr>
        <p:spPr>
          <a:xfrm>
            <a:off x="10229851" y="716469"/>
            <a:ext cx="3924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1">
                <a:latin typeface="+mj-lt"/>
                <a:ea typeface="+mj-ea"/>
                <a:cs typeface="+mj-cs"/>
                <a:sym typeface="Helvetica Neue"/>
              </a:defRPr>
            </a:lvl1pPr>
          </a:lstStyle>
          <a:p>
            <a:r>
              <a:t>数据库设计</a:t>
            </a:r>
          </a:p>
        </p:txBody>
      </p:sp>
      <p:sp>
        <p:nvSpPr>
          <p:cNvPr id="139" name="线条"/>
          <p:cNvSpPr/>
          <p:nvPr/>
        </p:nvSpPr>
        <p:spPr>
          <a:xfrm flipV="1">
            <a:off x="8182894" y="916557"/>
            <a:ext cx="356266" cy="768226"/>
          </a:xfrm>
          <a:prstGeom prst="line">
            <a:avLst/>
          </a:prstGeom>
          <a:ln w="25400">
            <a:solidFill>
              <a:srgbClr val="D5D5D5"/>
            </a:solidFill>
            <a:miter lim="400000"/>
          </a:ln>
        </p:spPr>
        <p:txBody>
          <a:bodyPr lIns="45718" tIns="45718" rIns="45718" bIns="45718"/>
          <a:lstStyle/>
          <a:p>
            <a:endParaRPr/>
          </a:p>
        </p:txBody>
      </p:sp>
      <p:sp>
        <p:nvSpPr>
          <p:cNvPr id="140" name="线条"/>
          <p:cNvSpPr/>
          <p:nvPr/>
        </p:nvSpPr>
        <p:spPr>
          <a:xfrm flipV="1">
            <a:off x="15844840" y="916557"/>
            <a:ext cx="356266" cy="768226"/>
          </a:xfrm>
          <a:prstGeom prst="line">
            <a:avLst/>
          </a:prstGeom>
          <a:ln w="25400">
            <a:solidFill>
              <a:srgbClr val="D5D5D5"/>
            </a:solidFill>
            <a:miter lim="400000"/>
          </a:ln>
        </p:spPr>
        <p:txBody>
          <a:bodyPr lIns="45718" tIns="45718" rIns="45718" bIns="45718"/>
          <a:lstStyle/>
          <a:p>
            <a:endParaRPr/>
          </a:p>
        </p:txBody>
      </p:sp>
      <p:sp>
        <p:nvSpPr>
          <p:cNvPr id="141" name="工作狂"/>
          <p:cNvSpPr/>
          <p:nvPr/>
        </p:nvSpPr>
        <p:spPr>
          <a:xfrm>
            <a:off x="19150192" y="8127027"/>
            <a:ext cx="2946419" cy="2897669"/>
          </a:xfrm>
          <a:prstGeom prst="ellipse">
            <a:avLst/>
          </a:prstGeom>
          <a:solidFill>
            <a:srgbClr val="56C1FF">
              <a:alpha val="40641"/>
            </a:srgbClr>
          </a:solidFill>
          <a:ln w="12700">
            <a:miter lim="400000"/>
          </a:ln>
        </p:spPr>
        <p:txBody>
          <a:bodyPr lIns="0" tIns="0" rIns="0" bIns="0" anchor="ctr"/>
          <a:lstStyle/>
          <a:p>
            <a:pPr>
              <a:defRPr sz="3500">
                <a:solidFill>
                  <a:srgbClr val="004D80"/>
                </a:solidFill>
              </a:defRPr>
            </a:pPr>
            <a:endParaRPr/>
          </a:p>
        </p:txBody>
      </p:sp>
      <p:sp>
        <p:nvSpPr>
          <p:cNvPr id="142" name="懒人"/>
          <p:cNvSpPr/>
          <p:nvPr/>
        </p:nvSpPr>
        <p:spPr>
          <a:xfrm>
            <a:off x="3049827" y="4505838"/>
            <a:ext cx="2446955" cy="2406471"/>
          </a:xfrm>
          <a:prstGeom prst="ellipse">
            <a:avLst/>
          </a:prstGeom>
          <a:solidFill>
            <a:srgbClr val="56C1FF">
              <a:alpha val="9158"/>
            </a:srgbClr>
          </a:solidFill>
          <a:ln w="12700">
            <a:miter lim="400000"/>
          </a:ln>
        </p:spPr>
        <p:txBody>
          <a:bodyPr lIns="0" tIns="0" rIns="0" bIns="0" anchor="ctr"/>
          <a:lstStyle/>
          <a:p>
            <a:pPr>
              <a:defRPr sz="3700">
                <a:solidFill>
                  <a:srgbClr val="004D80"/>
                </a:solidFill>
              </a:defRPr>
            </a:pPr>
            <a:endParaRPr/>
          </a:p>
        </p:txBody>
      </p:sp>
      <p:sp>
        <p:nvSpPr>
          <p:cNvPr id="143" name="椭圆形"/>
          <p:cNvSpPr/>
          <p:nvPr/>
        </p:nvSpPr>
        <p:spPr>
          <a:xfrm>
            <a:off x="1962925" y="9256777"/>
            <a:ext cx="1716290" cy="1687893"/>
          </a:xfrm>
          <a:prstGeom prst="ellipse">
            <a:avLst/>
          </a:prstGeom>
          <a:solidFill>
            <a:srgbClr val="56C1FF">
              <a:alpha val="9158"/>
            </a:srgbClr>
          </a:solidFill>
          <a:ln w="12700">
            <a:miter lim="400000"/>
          </a:ln>
        </p:spPr>
        <p:txBody>
          <a:bodyPr lIns="0" tIns="0" rIns="0" bIns="0" anchor="ctr"/>
          <a:lstStyle/>
          <a:p>
            <a:pPr>
              <a:defRPr sz="2300">
                <a:solidFill>
                  <a:srgbClr val="FFFFFF"/>
                </a:solidFill>
              </a:defRPr>
            </a:pPr>
            <a:endParaRPr/>
          </a:p>
        </p:txBody>
      </p:sp>
      <p:sp>
        <p:nvSpPr>
          <p:cNvPr id="144" name="椭圆形"/>
          <p:cNvSpPr/>
          <p:nvPr/>
        </p:nvSpPr>
        <p:spPr>
          <a:xfrm>
            <a:off x="12529325" y="10718668"/>
            <a:ext cx="1159586" cy="1140402"/>
          </a:xfrm>
          <a:prstGeom prst="ellipse">
            <a:avLst/>
          </a:prstGeom>
          <a:solidFill>
            <a:srgbClr val="56C1FF">
              <a:alpha val="9158"/>
            </a:srgbClr>
          </a:solidFill>
          <a:ln w="12700">
            <a:miter lim="400000"/>
          </a:ln>
        </p:spPr>
        <p:txBody>
          <a:bodyPr lIns="0" tIns="0" rIns="0" bIns="0" anchor="ctr"/>
          <a:lstStyle/>
          <a:p>
            <a:pPr>
              <a:defRPr sz="2300">
                <a:solidFill>
                  <a:srgbClr val="FFFFFF"/>
                </a:solidFill>
              </a:defRPr>
            </a:pPr>
            <a:endParaRPr/>
          </a:p>
        </p:txBody>
      </p:sp>
      <p:sp>
        <p:nvSpPr>
          <p:cNvPr id="145" name="工作狂"/>
          <p:cNvSpPr/>
          <p:nvPr/>
        </p:nvSpPr>
        <p:spPr>
          <a:xfrm>
            <a:off x="17187250" y="3568342"/>
            <a:ext cx="2239124" cy="2202077"/>
          </a:xfrm>
          <a:prstGeom prst="ellipse">
            <a:avLst/>
          </a:prstGeom>
          <a:solidFill>
            <a:srgbClr val="56C1FF">
              <a:alpha val="9158"/>
            </a:srgbClr>
          </a:solidFill>
          <a:ln w="12700">
            <a:miter lim="400000"/>
          </a:ln>
        </p:spPr>
        <p:txBody>
          <a:bodyPr lIns="0" tIns="0" rIns="0" bIns="0" anchor="ctr"/>
          <a:lstStyle/>
          <a:p>
            <a:pPr>
              <a:defRPr sz="3700">
                <a:solidFill>
                  <a:srgbClr val="004D80"/>
                </a:solidFill>
              </a:defRPr>
            </a:pPr>
            <a:endParaRPr/>
          </a:p>
        </p:txBody>
      </p:sp>
      <p:sp>
        <p:nvSpPr>
          <p:cNvPr id="146" name="椭圆形"/>
          <p:cNvSpPr/>
          <p:nvPr/>
        </p:nvSpPr>
        <p:spPr>
          <a:xfrm>
            <a:off x="16329105" y="11917529"/>
            <a:ext cx="1716290" cy="1687893"/>
          </a:xfrm>
          <a:prstGeom prst="ellipse">
            <a:avLst/>
          </a:prstGeom>
          <a:solidFill>
            <a:srgbClr val="56C1FF">
              <a:alpha val="9158"/>
            </a:srgbClr>
          </a:solidFill>
          <a:ln w="12700">
            <a:miter lim="400000"/>
          </a:ln>
        </p:spPr>
        <p:txBody>
          <a:bodyPr lIns="0" tIns="0" rIns="0" bIns="0" anchor="ctr"/>
          <a:lstStyle/>
          <a:p>
            <a:pPr>
              <a:defRPr sz="2300">
                <a:solidFill>
                  <a:srgbClr val="FFFFFF"/>
                </a:solidFill>
              </a:defRPr>
            </a:pPr>
            <a:endParaRPr/>
          </a:p>
        </p:txBody>
      </p:sp>
      <p:pic>
        <p:nvPicPr>
          <p:cNvPr id="3" name="图片 2">
            <a:extLst>
              <a:ext uri="{FF2B5EF4-FFF2-40B4-BE49-F238E27FC236}">
                <a16:creationId xmlns:a16="http://schemas.microsoft.com/office/drawing/2014/main" id="{6A1B8CB3-60B1-40CC-A8DF-2C067317E6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698" y="3150980"/>
            <a:ext cx="6656191" cy="8028220"/>
          </a:xfrm>
          <a:prstGeom prst="rect">
            <a:avLst/>
          </a:prstGeom>
        </p:spPr>
      </p:pic>
      <p:pic>
        <p:nvPicPr>
          <p:cNvPr id="5" name="图片 4">
            <a:extLst>
              <a:ext uri="{FF2B5EF4-FFF2-40B4-BE49-F238E27FC236}">
                <a16:creationId xmlns:a16="http://schemas.microsoft.com/office/drawing/2014/main" id="{4FD67D10-EFDF-41F1-BF80-41C853A82458}"/>
              </a:ext>
            </a:extLst>
          </p:cNvPr>
          <p:cNvPicPr>
            <a:picLocks noChangeAspect="1"/>
          </p:cNvPicPr>
          <p:nvPr/>
        </p:nvPicPr>
        <p:blipFill rotWithShape="1">
          <a:blip r:embed="rId3">
            <a:extLst>
              <a:ext uri="{28A0092B-C50C-407E-A947-70E740481C1C}">
                <a14:useLocalDpi xmlns:a14="http://schemas.microsoft.com/office/drawing/2010/main" val="0"/>
              </a:ext>
            </a:extLst>
          </a:blip>
          <a:srcRect l="34238" r="109"/>
          <a:stretch/>
        </p:blipFill>
        <p:spPr>
          <a:xfrm>
            <a:off x="5704717" y="2747010"/>
            <a:ext cx="10318256" cy="8836161"/>
          </a:xfrm>
          <a:prstGeom prst="rect">
            <a:avLst/>
          </a:prstGeom>
        </p:spPr>
      </p:pic>
      <p:pic>
        <p:nvPicPr>
          <p:cNvPr id="7" name="图片 6">
            <a:extLst>
              <a:ext uri="{FF2B5EF4-FFF2-40B4-BE49-F238E27FC236}">
                <a16:creationId xmlns:a16="http://schemas.microsoft.com/office/drawing/2014/main" id="{DE112C1E-2CAF-459F-9914-93342C3FAD19}"/>
              </a:ext>
            </a:extLst>
          </p:cNvPr>
          <p:cNvPicPr>
            <a:picLocks noChangeAspect="1"/>
          </p:cNvPicPr>
          <p:nvPr/>
        </p:nvPicPr>
        <p:blipFill rotWithShape="1">
          <a:blip r:embed="rId4">
            <a:extLst>
              <a:ext uri="{28A0092B-C50C-407E-A947-70E740481C1C}">
                <a14:useLocalDpi xmlns:a14="http://schemas.microsoft.com/office/drawing/2010/main" val="0"/>
              </a:ext>
            </a:extLst>
          </a:blip>
          <a:srcRect l="11801" r="28179"/>
          <a:stretch/>
        </p:blipFill>
        <p:spPr>
          <a:xfrm>
            <a:off x="14269644" y="2747010"/>
            <a:ext cx="9432896" cy="8836162"/>
          </a:xfrm>
          <a:prstGeom prst="rect">
            <a:avLst/>
          </a:prstGeom>
        </p:spPr>
      </p:pic>
    </p:spTree>
    <p:extLst>
      <p:ext uri="{BB962C8B-B14F-4D97-AF65-F5344CB8AC3E}">
        <p14:creationId xmlns:p14="http://schemas.microsoft.com/office/powerpoint/2010/main" val="164381783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线条"/>
          <p:cNvSpPr/>
          <p:nvPr/>
        </p:nvSpPr>
        <p:spPr>
          <a:xfrm flipV="1">
            <a:off x="9791837" y="916557"/>
            <a:ext cx="356266" cy="768226"/>
          </a:xfrm>
          <a:prstGeom prst="line">
            <a:avLst/>
          </a:prstGeom>
          <a:ln w="25400">
            <a:solidFill>
              <a:srgbClr val="D5D5D5"/>
            </a:solidFill>
            <a:miter lim="400000"/>
          </a:ln>
        </p:spPr>
        <p:txBody>
          <a:bodyPr lIns="45718" tIns="45718" rIns="45718" bIns="45718"/>
          <a:lstStyle/>
          <a:p>
            <a:endParaRPr/>
          </a:p>
        </p:txBody>
      </p:sp>
      <p:sp>
        <p:nvSpPr>
          <p:cNvPr id="150" name="线条"/>
          <p:cNvSpPr/>
          <p:nvPr/>
        </p:nvSpPr>
        <p:spPr>
          <a:xfrm flipV="1">
            <a:off x="14574564" y="916557"/>
            <a:ext cx="356266" cy="768226"/>
          </a:xfrm>
          <a:prstGeom prst="line">
            <a:avLst/>
          </a:prstGeom>
          <a:ln w="25400">
            <a:solidFill>
              <a:srgbClr val="D5D5D5"/>
            </a:solidFill>
            <a:miter lim="400000"/>
          </a:ln>
        </p:spPr>
        <p:txBody>
          <a:bodyPr lIns="45718" tIns="45718" rIns="45718" bIns="45718"/>
          <a:lstStyle/>
          <a:p>
            <a:endParaRPr/>
          </a:p>
        </p:txBody>
      </p:sp>
      <p:sp>
        <p:nvSpPr>
          <p:cNvPr id="151" name="Process"/>
          <p:cNvSpPr txBox="1"/>
          <p:nvPr/>
        </p:nvSpPr>
        <p:spPr>
          <a:xfrm>
            <a:off x="10780186" y="716469"/>
            <a:ext cx="316230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1">
                <a:latin typeface="+mj-lt"/>
                <a:ea typeface="+mj-ea"/>
                <a:cs typeface="+mj-cs"/>
                <a:sym typeface="Helvetica Neue"/>
              </a:defRPr>
            </a:lvl1pPr>
          </a:lstStyle>
          <a:p>
            <a:r>
              <a:t>信息架构</a:t>
            </a:r>
          </a:p>
        </p:txBody>
      </p:sp>
      <p:sp>
        <p:nvSpPr>
          <p:cNvPr id="152" name="单身狗"/>
          <p:cNvSpPr/>
          <p:nvPr/>
        </p:nvSpPr>
        <p:spPr>
          <a:xfrm>
            <a:off x="6631198" y="7368333"/>
            <a:ext cx="2955497" cy="2906599"/>
          </a:xfrm>
          <a:prstGeom prst="ellipse">
            <a:avLst/>
          </a:prstGeom>
          <a:solidFill>
            <a:srgbClr val="56C1FF">
              <a:alpha val="40641"/>
            </a:srgbClr>
          </a:solidFill>
          <a:ln w="12700">
            <a:miter lim="400000"/>
          </a:ln>
        </p:spPr>
        <p:txBody>
          <a:bodyPr lIns="0" tIns="0" rIns="0" bIns="0" anchor="ctr"/>
          <a:lstStyle/>
          <a:p>
            <a:pPr>
              <a:defRPr sz="4500">
                <a:solidFill>
                  <a:srgbClr val="004D80"/>
                </a:solidFill>
              </a:defRPr>
            </a:pPr>
            <a:endParaRPr/>
          </a:p>
        </p:txBody>
      </p:sp>
      <p:sp>
        <p:nvSpPr>
          <p:cNvPr id="153" name="懒人"/>
          <p:cNvSpPr/>
          <p:nvPr/>
        </p:nvSpPr>
        <p:spPr>
          <a:xfrm>
            <a:off x="3211492" y="7498776"/>
            <a:ext cx="2026045" cy="1992525"/>
          </a:xfrm>
          <a:prstGeom prst="ellipse">
            <a:avLst/>
          </a:prstGeom>
          <a:solidFill>
            <a:srgbClr val="56C1FF">
              <a:alpha val="9158"/>
            </a:srgbClr>
          </a:solidFill>
          <a:ln w="12700">
            <a:miter lim="400000"/>
          </a:ln>
        </p:spPr>
        <p:txBody>
          <a:bodyPr lIns="0" tIns="0" rIns="0" bIns="0" anchor="ctr"/>
          <a:lstStyle/>
          <a:p>
            <a:pPr>
              <a:defRPr sz="3700">
                <a:solidFill>
                  <a:srgbClr val="004D80"/>
                </a:solidFill>
              </a:defRPr>
            </a:pPr>
            <a:endParaRPr/>
          </a:p>
        </p:txBody>
      </p:sp>
      <p:sp>
        <p:nvSpPr>
          <p:cNvPr id="154" name="椭圆形"/>
          <p:cNvSpPr/>
          <p:nvPr/>
        </p:nvSpPr>
        <p:spPr>
          <a:xfrm>
            <a:off x="1938532" y="8873349"/>
            <a:ext cx="1421065" cy="1397553"/>
          </a:xfrm>
          <a:prstGeom prst="ellipse">
            <a:avLst/>
          </a:prstGeom>
          <a:solidFill>
            <a:srgbClr val="56C1FF">
              <a:alpha val="9158"/>
            </a:srgbClr>
          </a:solidFill>
          <a:ln w="12700">
            <a:miter lim="400000"/>
          </a:ln>
        </p:spPr>
        <p:txBody>
          <a:bodyPr lIns="0" tIns="0" rIns="0" bIns="0" anchor="ctr"/>
          <a:lstStyle/>
          <a:p>
            <a:pPr>
              <a:defRPr sz="2300">
                <a:solidFill>
                  <a:srgbClr val="FFFFFF"/>
                </a:solidFill>
              </a:defRPr>
            </a:pPr>
            <a:endParaRPr/>
          </a:p>
        </p:txBody>
      </p:sp>
      <p:sp>
        <p:nvSpPr>
          <p:cNvPr id="155" name="椭圆形"/>
          <p:cNvSpPr/>
          <p:nvPr/>
        </p:nvSpPr>
        <p:spPr>
          <a:xfrm>
            <a:off x="19573510" y="-1174806"/>
            <a:ext cx="1866541" cy="1835660"/>
          </a:xfrm>
          <a:prstGeom prst="ellipse">
            <a:avLst/>
          </a:prstGeom>
          <a:solidFill>
            <a:srgbClr val="56C1FF">
              <a:alpha val="40641"/>
            </a:srgbClr>
          </a:solidFill>
          <a:ln w="12700">
            <a:miter lim="400000"/>
          </a:ln>
        </p:spPr>
        <p:txBody>
          <a:bodyPr lIns="0" tIns="0" rIns="0" bIns="0" anchor="ctr"/>
          <a:lstStyle/>
          <a:p>
            <a:pPr>
              <a:defRPr sz="3500">
                <a:solidFill>
                  <a:srgbClr val="004D80"/>
                </a:solidFill>
              </a:defRPr>
            </a:pPr>
            <a:endParaRPr/>
          </a:p>
        </p:txBody>
      </p:sp>
      <p:pic>
        <p:nvPicPr>
          <p:cNvPr id="156" name="图像" descr="图像"/>
          <p:cNvPicPr>
            <a:picLocks noChangeAspect="1"/>
          </p:cNvPicPr>
          <p:nvPr/>
        </p:nvPicPr>
        <p:blipFill>
          <a:blip r:embed="rId2">
            <a:extLst/>
          </a:blip>
          <a:stretch>
            <a:fillRect/>
          </a:stretch>
        </p:blipFill>
        <p:spPr>
          <a:xfrm>
            <a:off x="3869159" y="1910387"/>
            <a:ext cx="16984355" cy="10878075"/>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线条"/>
          <p:cNvSpPr/>
          <p:nvPr/>
        </p:nvSpPr>
        <p:spPr>
          <a:xfrm flipV="1">
            <a:off x="9791837" y="916557"/>
            <a:ext cx="356266" cy="768226"/>
          </a:xfrm>
          <a:prstGeom prst="line">
            <a:avLst/>
          </a:prstGeom>
          <a:ln w="25400">
            <a:solidFill>
              <a:srgbClr val="D5D5D5"/>
            </a:solidFill>
            <a:miter lim="400000"/>
          </a:ln>
        </p:spPr>
        <p:txBody>
          <a:bodyPr lIns="45718" tIns="45718" rIns="45718" bIns="45718"/>
          <a:lstStyle/>
          <a:p>
            <a:endParaRPr/>
          </a:p>
        </p:txBody>
      </p:sp>
      <p:sp>
        <p:nvSpPr>
          <p:cNvPr id="150" name="线条"/>
          <p:cNvSpPr/>
          <p:nvPr/>
        </p:nvSpPr>
        <p:spPr>
          <a:xfrm flipV="1">
            <a:off x="14574564" y="916557"/>
            <a:ext cx="356266" cy="768226"/>
          </a:xfrm>
          <a:prstGeom prst="line">
            <a:avLst/>
          </a:prstGeom>
          <a:ln w="25400">
            <a:solidFill>
              <a:srgbClr val="D5D5D5"/>
            </a:solidFill>
            <a:miter lim="400000"/>
          </a:ln>
        </p:spPr>
        <p:txBody>
          <a:bodyPr lIns="45718" tIns="45718" rIns="45718" bIns="45718"/>
          <a:lstStyle/>
          <a:p>
            <a:endParaRPr/>
          </a:p>
        </p:txBody>
      </p:sp>
      <p:sp>
        <p:nvSpPr>
          <p:cNvPr id="151" name="Process"/>
          <p:cNvSpPr txBox="1"/>
          <p:nvPr/>
        </p:nvSpPr>
        <p:spPr>
          <a:xfrm>
            <a:off x="10771161" y="787708"/>
            <a:ext cx="3180358" cy="1025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1">
                <a:latin typeface="+mj-lt"/>
                <a:ea typeface="+mj-ea"/>
                <a:cs typeface="+mj-cs"/>
                <a:sym typeface="Helvetica Neue"/>
              </a:defRPr>
            </a:lvl1pPr>
          </a:lstStyle>
          <a:p>
            <a:r>
              <a:rPr lang="zh-CN" altLang="en-US" dirty="0"/>
              <a:t>部分原型</a:t>
            </a:r>
            <a:endParaRPr dirty="0"/>
          </a:p>
        </p:txBody>
      </p:sp>
      <p:sp>
        <p:nvSpPr>
          <p:cNvPr id="152" name="单身狗"/>
          <p:cNvSpPr/>
          <p:nvPr/>
        </p:nvSpPr>
        <p:spPr>
          <a:xfrm>
            <a:off x="6631198" y="7368333"/>
            <a:ext cx="2955497" cy="2906599"/>
          </a:xfrm>
          <a:prstGeom prst="ellipse">
            <a:avLst/>
          </a:prstGeom>
          <a:solidFill>
            <a:srgbClr val="56C1FF">
              <a:alpha val="40641"/>
            </a:srgbClr>
          </a:solidFill>
          <a:ln w="12700">
            <a:miter lim="400000"/>
          </a:ln>
        </p:spPr>
        <p:txBody>
          <a:bodyPr lIns="0" tIns="0" rIns="0" bIns="0" anchor="ctr"/>
          <a:lstStyle/>
          <a:p>
            <a:pPr>
              <a:defRPr sz="4500">
                <a:solidFill>
                  <a:srgbClr val="004D80"/>
                </a:solidFill>
              </a:defRPr>
            </a:pPr>
            <a:endParaRPr/>
          </a:p>
        </p:txBody>
      </p:sp>
      <p:sp>
        <p:nvSpPr>
          <p:cNvPr id="153" name="懒人"/>
          <p:cNvSpPr/>
          <p:nvPr/>
        </p:nvSpPr>
        <p:spPr>
          <a:xfrm>
            <a:off x="3724839" y="10270902"/>
            <a:ext cx="2026045" cy="1992525"/>
          </a:xfrm>
          <a:prstGeom prst="ellipse">
            <a:avLst/>
          </a:prstGeom>
          <a:solidFill>
            <a:srgbClr val="56C1FF">
              <a:alpha val="9158"/>
            </a:srgbClr>
          </a:solidFill>
          <a:ln w="12700">
            <a:miter lim="400000"/>
          </a:ln>
        </p:spPr>
        <p:txBody>
          <a:bodyPr lIns="0" tIns="0" rIns="0" bIns="0" anchor="ctr"/>
          <a:lstStyle/>
          <a:p>
            <a:pPr>
              <a:defRPr sz="3700">
                <a:solidFill>
                  <a:srgbClr val="004D80"/>
                </a:solidFill>
              </a:defRPr>
            </a:pPr>
            <a:endParaRPr/>
          </a:p>
        </p:txBody>
      </p:sp>
      <p:sp>
        <p:nvSpPr>
          <p:cNvPr id="154" name="椭圆形"/>
          <p:cNvSpPr/>
          <p:nvPr/>
        </p:nvSpPr>
        <p:spPr>
          <a:xfrm>
            <a:off x="1938532" y="8873349"/>
            <a:ext cx="1421065" cy="1397553"/>
          </a:xfrm>
          <a:prstGeom prst="ellipse">
            <a:avLst/>
          </a:prstGeom>
          <a:solidFill>
            <a:srgbClr val="56C1FF">
              <a:alpha val="9158"/>
            </a:srgbClr>
          </a:solidFill>
          <a:ln w="12700">
            <a:miter lim="400000"/>
          </a:ln>
        </p:spPr>
        <p:txBody>
          <a:bodyPr lIns="0" tIns="0" rIns="0" bIns="0" anchor="ctr"/>
          <a:lstStyle/>
          <a:p>
            <a:pPr>
              <a:defRPr sz="2300">
                <a:solidFill>
                  <a:srgbClr val="FFFFFF"/>
                </a:solidFill>
              </a:defRPr>
            </a:pPr>
            <a:endParaRPr/>
          </a:p>
        </p:txBody>
      </p:sp>
      <p:sp>
        <p:nvSpPr>
          <p:cNvPr id="155" name="椭圆形"/>
          <p:cNvSpPr/>
          <p:nvPr/>
        </p:nvSpPr>
        <p:spPr>
          <a:xfrm>
            <a:off x="19573510" y="-1174806"/>
            <a:ext cx="1866541" cy="1835660"/>
          </a:xfrm>
          <a:prstGeom prst="ellipse">
            <a:avLst/>
          </a:prstGeom>
          <a:solidFill>
            <a:srgbClr val="56C1FF">
              <a:alpha val="40641"/>
            </a:srgbClr>
          </a:solidFill>
          <a:ln w="12700">
            <a:miter lim="400000"/>
          </a:ln>
        </p:spPr>
        <p:txBody>
          <a:bodyPr lIns="0" tIns="0" rIns="0" bIns="0" anchor="ctr"/>
          <a:lstStyle/>
          <a:p>
            <a:pPr>
              <a:defRPr sz="3500">
                <a:solidFill>
                  <a:srgbClr val="004D80"/>
                </a:solidFill>
              </a:defRPr>
            </a:pPr>
            <a:endParaRPr/>
          </a:p>
        </p:txBody>
      </p:sp>
      <p:pic>
        <p:nvPicPr>
          <p:cNvPr id="3" name="图片 2">
            <a:extLst>
              <a:ext uri="{FF2B5EF4-FFF2-40B4-BE49-F238E27FC236}">
                <a16:creationId xmlns:a16="http://schemas.microsoft.com/office/drawing/2014/main" id="{EE01CB3A-9376-4357-AE4D-243E87D76EA5}"/>
              </a:ext>
            </a:extLst>
          </p:cNvPr>
          <p:cNvPicPr>
            <a:picLocks noChangeAspect="1"/>
          </p:cNvPicPr>
          <p:nvPr/>
        </p:nvPicPr>
        <p:blipFill rotWithShape="1">
          <a:blip r:embed="rId2">
            <a:extLst>
              <a:ext uri="{28A0092B-C50C-407E-A947-70E740481C1C}">
                <a14:useLocalDpi xmlns:a14="http://schemas.microsoft.com/office/drawing/2010/main" val="0"/>
              </a:ext>
            </a:extLst>
          </a:blip>
          <a:srcRect r="43613" b="7895"/>
          <a:stretch/>
        </p:blipFill>
        <p:spPr>
          <a:xfrm>
            <a:off x="3851052" y="3996040"/>
            <a:ext cx="4259260" cy="5262320"/>
          </a:xfrm>
          <a:prstGeom prst="rect">
            <a:avLst/>
          </a:prstGeom>
        </p:spPr>
      </p:pic>
      <p:pic>
        <p:nvPicPr>
          <p:cNvPr id="7" name="图片 6">
            <a:extLst>
              <a:ext uri="{FF2B5EF4-FFF2-40B4-BE49-F238E27FC236}">
                <a16:creationId xmlns:a16="http://schemas.microsoft.com/office/drawing/2014/main" id="{2D21DB8F-AC88-4959-9078-DA827D6A4509}"/>
              </a:ext>
            </a:extLst>
          </p:cNvPr>
          <p:cNvPicPr>
            <a:picLocks noChangeAspect="1"/>
          </p:cNvPicPr>
          <p:nvPr/>
        </p:nvPicPr>
        <p:blipFill rotWithShape="1">
          <a:blip r:embed="rId3">
            <a:extLst>
              <a:ext uri="{28A0092B-C50C-407E-A947-70E740481C1C}">
                <a14:useLocalDpi xmlns:a14="http://schemas.microsoft.com/office/drawing/2010/main" val="0"/>
              </a:ext>
            </a:extLst>
          </a:blip>
          <a:srcRect r="46679"/>
          <a:stretch/>
        </p:blipFill>
        <p:spPr>
          <a:xfrm>
            <a:off x="8435445" y="4175285"/>
            <a:ext cx="6495385" cy="5083075"/>
          </a:xfrm>
          <a:prstGeom prst="rect">
            <a:avLst/>
          </a:prstGeom>
        </p:spPr>
      </p:pic>
      <p:pic>
        <p:nvPicPr>
          <p:cNvPr id="9" name="图片 8">
            <a:extLst>
              <a:ext uri="{FF2B5EF4-FFF2-40B4-BE49-F238E27FC236}">
                <a16:creationId xmlns:a16="http://schemas.microsoft.com/office/drawing/2014/main" id="{4C819845-4D40-4BDE-9841-D5CAE744F016}"/>
              </a:ext>
            </a:extLst>
          </p:cNvPr>
          <p:cNvPicPr>
            <a:picLocks noChangeAspect="1"/>
          </p:cNvPicPr>
          <p:nvPr/>
        </p:nvPicPr>
        <p:blipFill rotWithShape="1">
          <a:blip r:embed="rId4">
            <a:extLst>
              <a:ext uri="{28A0092B-C50C-407E-A947-70E740481C1C}">
                <a14:useLocalDpi xmlns:a14="http://schemas.microsoft.com/office/drawing/2010/main" val="0"/>
              </a:ext>
            </a:extLst>
          </a:blip>
          <a:srcRect r="27869" b="3879"/>
          <a:stretch/>
        </p:blipFill>
        <p:spPr>
          <a:xfrm>
            <a:off x="15221258" y="4175301"/>
            <a:ext cx="5664337" cy="5082106"/>
          </a:xfrm>
          <a:prstGeom prst="rect">
            <a:avLst/>
          </a:prstGeom>
        </p:spPr>
      </p:pic>
      <p:sp>
        <p:nvSpPr>
          <p:cNvPr id="18" name="计算机科学技术  蔡君爱">
            <a:extLst>
              <a:ext uri="{FF2B5EF4-FFF2-40B4-BE49-F238E27FC236}">
                <a16:creationId xmlns:a16="http://schemas.microsoft.com/office/drawing/2014/main" id="{20319D0B-511D-4560-8B48-978DD6774085}"/>
              </a:ext>
            </a:extLst>
          </p:cNvPr>
          <p:cNvSpPr txBox="1"/>
          <p:nvPr/>
        </p:nvSpPr>
        <p:spPr>
          <a:xfrm>
            <a:off x="2857375" y="9706645"/>
            <a:ext cx="6246613" cy="5642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a:solidFill>
                  <a:srgbClr val="535353"/>
                </a:solidFill>
              </a:defRPr>
            </a:pPr>
            <a:r>
              <a:rPr lang="zh-CN" altLang="en-US" dirty="0">
                <a:latin typeface="+mj-lt"/>
                <a:ea typeface="+mj-ea"/>
                <a:cs typeface="+mj-cs"/>
                <a:sym typeface="Helvetica Neue"/>
              </a:rPr>
              <a:t>登陆界面</a:t>
            </a:r>
            <a:endParaRPr lang="en-US" altLang="zh-CN" dirty="0">
              <a:latin typeface="+mj-lt"/>
              <a:ea typeface="+mj-ea"/>
              <a:cs typeface="+mj-cs"/>
              <a:sym typeface="Helvetica Neue"/>
            </a:endParaRPr>
          </a:p>
        </p:txBody>
      </p:sp>
      <p:sp>
        <p:nvSpPr>
          <p:cNvPr id="19" name="计算机科学技术  蔡君爱">
            <a:extLst>
              <a:ext uri="{FF2B5EF4-FFF2-40B4-BE49-F238E27FC236}">
                <a16:creationId xmlns:a16="http://schemas.microsoft.com/office/drawing/2014/main" id="{2942F853-0C4B-4316-899F-0086AEDE1469}"/>
              </a:ext>
            </a:extLst>
          </p:cNvPr>
          <p:cNvSpPr txBox="1"/>
          <p:nvPr/>
        </p:nvSpPr>
        <p:spPr>
          <a:xfrm>
            <a:off x="12097951" y="9706645"/>
            <a:ext cx="6246613" cy="5642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a:solidFill>
                  <a:srgbClr val="535353"/>
                </a:solidFill>
              </a:defRPr>
            </a:pPr>
            <a:r>
              <a:rPr lang="zh-CN" altLang="en-US" dirty="0">
                <a:latin typeface="+mj-lt"/>
                <a:ea typeface="+mj-ea"/>
                <a:cs typeface="+mj-cs"/>
                <a:sym typeface="Helvetica Neue"/>
              </a:rPr>
              <a:t>用户信息修改</a:t>
            </a:r>
            <a:endParaRPr lang="en-US" altLang="zh-CN" dirty="0">
              <a:latin typeface="+mj-lt"/>
              <a:ea typeface="+mj-ea"/>
              <a:cs typeface="+mj-cs"/>
              <a:sym typeface="Helvetica Neue"/>
            </a:endParaRPr>
          </a:p>
        </p:txBody>
      </p:sp>
    </p:spTree>
    <p:extLst>
      <p:ext uri="{BB962C8B-B14F-4D97-AF65-F5344CB8AC3E}">
        <p14:creationId xmlns:p14="http://schemas.microsoft.com/office/powerpoint/2010/main" val="242671036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4BA4C81-10F0-4F47-9187-D49FAF85BDE0}"/>
              </a:ext>
            </a:extLst>
          </p:cNvPr>
          <p:cNvPicPr>
            <a:picLocks noChangeAspect="1"/>
          </p:cNvPicPr>
          <p:nvPr/>
        </p:nvPicPr>
        <p:blipFill rotWithShape="1">
          <a:blip r:embed="rId2">
            <a:extLst>
              <a:ext uri="{28A0092B-C50C-407E-A947-70E740481C1C}">
                <a14:useLocalDpi xmlns:a14="http://schemas.microsoft.com/office/drawing/2010/main" val="0"/>
              </a:ext>
            </a:extLst>
          </a:blip>
          <a:srcRect r="24871"/>
          <a:stretch/>
        </p:blipFill>
        <p:spPr>
          <a:xfrm>
            <a:off x="2120067" y="3701481"/>
            <a:ext cx="10071933" cy="5831776"/>
          </a:xfrm>
          <a:prstGeom prst="rect">
            <a:avLst/>
          </a:prstGeom>
        </p:spPr>
      </p:pic>
      <p:pic>
        <p:nvPicPr>
          <p:cNvPr id="6" name="图片 5">
            <a:extLst>
              <a:ext uri="{FF2B5EF4-FFF2-40B4-BE49-F238E27FC236}">
                <a16:creationId xmlns:a16="http://schemas.microsoft.com/office/drawing/2014/main" id="{40EBB48C-C47D-488B-86EC-D5B8BF537F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189" y="3701481"/>
            <a:ext cx="8963336" cy="5831776"/>
          </a:xfrm>
          <a:prstGeom prst="rect">
            <a:avLst/>
          </a:prstGeom>
        </p:spPr>
      </p:pic>
      <p:sp>
        <p:nvSpPr>
          <p:cNvPr id="7" name="线条">
            <a:extLst>
              <a:ext uri="{FF2B5EF4-FFF2-40B4-BE49-F238E27FC236}">
                <a16:creationId xmlns:a16="http://schemas.microsoft.com/office/drawing/2014/main" id="{7B89A725-9B26-4EE9-9C32-BADE00E2F768}"/>
              </a:ext>
            </a:extLst>
          </p:cNvPr>
          <p:cNvSpPr/>
          <p:nvPr/>
        </p:nvSpPr>
        <p:spPr>
          <a:xfrm flipV="1">
            <a:off x="9791837" y="916557"/>
            <a:ext cx="356266" cy="768226"/>
          </a:xfrm>
          <a:prstGeom prst="line">
            <a:avLst/>
          </a:prstGeom>
          <a:ln w="25400">
            <a:solidFill>
              <a:srgbClr val="D5D5D5"/>
            </a:solidFill>
            <a:miter lim="400000"/>
          </a:ln>
        </p:spPr>
        <p:txBody>
          <a:bodyPr lIns="45718" tIns="45718" rIns="45718" bIns="45718"/>
          <a:lstStyle/>
          <a:p>
            <a:endParaRPr/>
          </a:p>
        </p:txBody>
      </p:sp>
      <p:sp>
        <p:nvSpPr>
          <p:cNvPr id="8" name="线条">
            <a:extLst>
              <a:ext uri="{FF2B5EF4-FFF2-40B4-BE49-F238E27FC236}">
                <a16:creationId xmlns:a16="http://schemas.microsoft.com/office/drawing/2014/main" id="{E122E1D0-DF0A-4020-A776-DD12589A45D7}"/>
              </a:ext>
            </a:extLst>
          </p:cNvPr>
          <p:cNvSpPr/>
          <p:nvPr/>
        </p:nvSpPr>
        <p:spPr>
          <a:xfrm flipV="1">
            <a:off x="14574564" y="916557"/>
            <a:ext cx="356266" cy="768226"/>
          </a:xfrm>
          <a:prstGeom prst="line">
            <a:avLst/>
          </a:prstGeom>
          <a:ln w="25400">
            <a:solidFill>
              <a:srgbClr val="D5D5D5"/>
            </a:solidFill>
            <a:miter lim="400000"/>
          </a:ln>
        </p:spPr>
        <p:txBody>
          <a:bodyPr lIns="45718" tIns="45718" rIns="45718" bIns="45718"/>
          <a:lstStyle/>
          <a:p>
            <a:endParaRPr/>
          </a:p>
        </p:txBody>
      </p:sp>
      <p:sp>
        <p:nvSpPr>
          <p:cNvPr id="9" name="Process">
            <a:extLst>
              <a:ext uri="{FF2B5EF4-FFF2-40B4-BE49-F238E27FC236}">
                <a16:creationId xmlns:a16="http://schemas.microsoft.com/office/drawing/2014/main" id="{23C71F8B-FB42-468E-B341-6BA53ED7EDFD}"/>
              </a:ext>
            </a:extLst>
          </p:cNvPr>
          <p:cNvSpPr txBox="1"/>
          <p:nvPr/>
        </p:nvSpPr>
        <p:spPr>
          <a:xfrm>
            <a:off x="10771161" y="787708"/>
            <a:ext cx="3180358" cy="1025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b="1">
                <a:latin typeface="+mj-lt"/>
                <a:ea typeface="+mj-ea"/>
                <a:cs typeface="+mj-cs"/>
                <a:sym typeface="Helvetica Neue"/>
              </a:defRPr>
            </a:lvl1pPr>
          </a:lstStyle>
          <a:p>
            <a:r>
              <a:rPr lang="zh-CN" altLang="en-US" dirty="0"/>
              <a:t>部分原型</a:t>
            </a:r>
            <a:endParaRPr dirty="0"/>
          </a:p>
        </p:txBody>
      </p:sp>
      <p:sp>
        <p:nvSpPr>
          <p:cNvPr id="10" name="计算机科学技术  蔡君爱">
            <a:extLst>
              <a:ext uri="{FF2B5EF4-FFF2-40B4-BE49-F238E27FC236}">
                <a16:creationId xmlns:a16="http://schemas.microsoft.com/office/drawing/2014/main" id="{05506260-59F9-4B8E-91E6-8F359281AD41}"/>
              </a:ext>
            </a:extLst>
          </p:cNvPr>
          <p:cNvSpPr txBox="1"/>
          <p:nvPr/>
        </p:nvSpPr>
        <p:spPr>
          <a:xfrm>
            <a:off x="4032726" y="10075614"/>
            <a:ext cx="6246613" cy="5642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a:solidFill>
                  <a:srgbClr val="535353"/>
                </a:solidFill>
              </a:defRPr>
            </a:pPr>
            <a:r>
              <a:rPr lang="zh-CN" altLang="en-US" dirty="0">
                <a:latin typeface="+mj-lt"/>
                <a:ea typeface="+mj-ea"/>
                <a:cs typeface="+mj-cs"/>
                <a:sym typeface="Helvetica Neue"/>
              </a:rPr>
              <a:t>交易信息修改</a:t>
            </a:r>
            <a:endParaRPr lang="en-US" altLang="zh-CN" dirty="0">
              <a:latin typeface="+mj-lt"/>
              <a:ea typeface="+mj-ea"/>
              <a:cs typeface="+mj-cs"/>
              <a:sym typeface="Helvetica Neue"/>
            </a:endParaRPr>
          </a:p>
        </p:txBody>
      </p:sp>
      <p:sp>
        <p:nvSpPr>
          <p:cNvPr id="11" name="计算机科学技术  蔡君爱">
            <a:extLst>
              <a:ext uri="{FF2B5EF4-FFF2-40B4-BE49-F238E27FC236}">
                <a16:creationId xmlns:a16="http://schemas.microsoft.com/office/drawing/2014/main" id="{CB860D07-65C1-44CC-BECE-8695194F50D6}"/>
              </a:ext>
            </a:extLst>
          </p:cNvPr>
          <p:cNvSpPr txBox="1"/>
          <p:nvPr/>
        </p:nvSpPr>
        <p:spPr>
          <a:xfrm>
            <a:off x="14574564" y="10075614"/>
            <a:ext cx="6246613" cy="5642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a:solidFill>
                  <a:srgbClr val="535353"/>
                </a:solidFill>
              </a:defRPr>
            </a:pPr>
            <a:r>
              <a:rPr lang="zh-CN" altLang="en-US" dirty="0">
                <a:latin typeface="+mj-lt"/>
                <a:ea typeface="+mj-ea"/>
                <a:cs typeface="+mj-cs"/>
                <a:sym typeface="Helvetica Neue"/>
              </a:rPr>
              <a:t>员工绩效状态查询</a:t>
            </a:r>
            <a:endParaRPr lang="en-US" altLang="zh-CN" dirty="0">
              <a:latin typeface="+mj-lt"/>
              <a:ea typeface="+mj-ea"/>
              <a:cs typeface="+mj-cs"/>
              <a:sym typeface="Helvetica Neue"/>
            </a:endParaRPr>
          </a:p>
        </p:txBody>
      </p:sp>
    </p:spTree>
    <p:extLst>
      <p:ext uri="{BB962C8B-B14F-4D97-AF65-F5344CB8AC3E}">
        <p14:creationId xmlns:p14="http://schemas.microsoft.com/office/powerpoint/2010/main" val="282727573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谢谢"/>
          <p:cNvSpPr txBox="1">
            <a:spLocks noGrp="1"/>
          </p:cNvSpPr>
          <p:nvPr>
            <p:ph type="body" sz="quarter" idx="1"/>
          </p:nvPr>
        </p:nvSpPr>
        <p:spPr>
          <a:xfrm>
            <a:off x="2322881" y="4865925"/>
            <a:ext cx="20501610" cy="2469177"/>
          </a:xfrm>
          <a:prstGeom prst="rect">
            <a:avLst/>
          </a:prstGeom>
        </p:spPr>
        <p:txBody>
          <a:bodyPr anchor="ctr"/>
          <a:lstStyle>
            <a:lvl1pPr algn="l">
              <a:defRPr sz="12000" b="1" i="0"/>
            </a:lvl1pPr>
          </a:lstStyle>
          <a:p>
            <a:r>
              <a:t>谢谢</a:t>
            </a:r>
          </a:p>
        </p:txBody>
      </p:sp>
      <p:sp>
        <p:nvSpPr>
          <p:cNvPr id="159" name="圆角矩形"/>
          <p:cNvSpPr/>
          <p:nvPr/>
        </p:nvSpPr>
        <p:spPr>
          <a:xfrm>
            <a:off x="2422257" y="7736806"/>
            <a:ext cx="2990657" cy="324552"/>
          </a:xfrm>
          <a:prstGeom prst="roundRect">
            <a:avLst>
              <a:gd name="adj" fmla="val 50000"/>
            </a:avLst>
          </a:prstGeom>
          <a:solidFill>
            <a:schemeClr val="accent1"/>
          </a:solidFill>
          <a:ln w="12700">
            <a:miter lim="400000"/>
          </a:ln>
        </p:spPr>
        <p:txBody>
          <a:bodyPr lIns="0" tIns="0" rIns="0" bIns="0" anchor="ctr"/>
          <a:lstStyle/>
          <a:p>
            <a:pPr>
              <a:defRPr sz="3200">
                <a:solidFill>
                  <a:srgbClr val="FFFFFF"/>
                </a:solidFill>
              </a:defRPr>
            </a:pPr>
            <a:endParaRPr/>
          </a:p>
        </p:txBody>
      </p:sp>
      <p:sp>
        <p:nvSpPr>
          <p:cNvPr id="160" name="03/18/2019"/>
          <p:cNvSpPr txBox="1"/>
          <p:nvPr/>
        </p:nvSpPr>
        <p:spPr>
          <a:xfrm>
            <a:off x="5777345" y="7625015"/>
            <a:ext cx="2062735" cy="5481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latin typeface="+mj-lt"/>
                <a:ea typeface="+mj-ea"/>
                <a:cs typeface="+mj-cs"/>
                <a:sym typeface="Helvetica Neue"/>
              </a:defRPr>
            </a:lvl1pPr>
          </a:lstStyle>
          <a:p>
            <a:r>
              <a:t>03/25/2019</a:t>
            </a:r>
          </a:p>
        </p:txBody>
      </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TotalTime>
  <Words>80</Words>
  <Application>Microsoft Office PowerPoint</Application>
  <PresentationFormat>自定义</PresentationFormat>
  <Paragraphs>27</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Helvetica Neue</vt:lpstr>
      <vt:lpstr>Helvetica Neue Light</vt:lpstr>
      <vt:lpstr>Helvetica Neue Medium</vt:lpstr>
      <vt:lpstr>PingFang SC Semibold</vt:lpstr>
      <vt:lpstr>White</vt:lpstr>
      <vt:lpstr>基于web的房产信息系统开发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基于web的房产信息系统开发</dc:title>
  <dc:creator>DELL</dc:creator>
  <cp:lastModifiedBy>DELL</cp:lastModifiedBy>
  <cp:revision>2</cp:revision>
  <dcterms:modified xsi:type="dcterms:W3CDTF">2019-03-24T15:10:54Z</dcterms:modified>
</cp:coreProperties>
</file>