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36"/>
  </p:notesMasterIdLst>
  <p:sldIdLst>
    <p:sldId id="256" r:id="rId3"/>
    <p:sldId id="257" r:id="rId4"/>
    <p:sldId id="286" r:id="rId5"/>
    <p:sldId id="287" r:id="rId6"/>
    <p:sldId id="306" r:id="rId7"/>
    <p:sldId id="341" r:id="rId8"/>
    <p:sldId id="316" r:id="rId9"/>
    <p:sldId id="317" r:id="rId10"/>
    <p:sldId id="320" r:id="rId11"/>
    <p:sldId id="322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19" r:id="rId23"/>
    <p:sldId id="332" r:id="rId24"/>
    <p:sldId id="333" r:id="rId25"/>
    <p:sldId id="334" r:id="rId26"/>
    <p:sldId id="335" r:id="rId27"/>
    <p:sldId id="336" r:id="rId28"/>
    <p:sldId id="338" r:id="rId29"/>
    <p:sldId id="339" r:id="rId30"/>
    <p:sldId id="340" r:id="rId31"/>
    <p:sldId id="337" r:id="rId32"/>
    <p:sldId id="315" r:id="rId33"/>
    <p:sldId id="273" r:id="rId34"/>
    <p:sldId id="283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Raleway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6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6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32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1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0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463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2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40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40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4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28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56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486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Uma tarefa muito comum entre desenvolvedores é a de ter que compartilhar dados externamente a nossa aplicação, isto é feito utilizando as chamadas </a:t>
            </a:r>
            <a:r>
              <a:rPr lang="pt-BR" b="1" dirty="0"/>
              <a:t>API (Application Programming Interface)</a:t>
            </a:r>
            <a:r>
              <a:rPr lang="pt-BR" dirty="0"/>
              <a:t>, com elas podemos por exemplo obter dados de um usuário cadastrado em um banco de dados nas nuvens, armazenar dados de um pedido ou até mesmo realizar pagamentos com o cartão de crédito.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35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Primeiramente precisamos adicionar a referência do </a:t>
            </a:r>
            <a:r>
              <a:rPr lang="pt-BR" b="1" dirty="0"/>
              <a:t>DIO </a:t>
            </a:r>
            <a:r>
              <a:rPr lang="pt-BR" dirty="0"/>
              <a:t>em nosso </a:t>
            </a:r>
            <a:r>
              <a:rPr lang="pt-BR" b="1" dirty="0"/>
              <a:t>pubspec</a:t>
            </a:r>
            <a:r>
              <a:rPr lang="pt-BR" dirty="0"/>
              <a:t>, ou se já utiliza o </a:t>
            </a:r>
            <a:r>
              <a:rPr lang="pt-BR" b="1" dirty="0"/>
              <a:t>slidy </a:t>
            </a:r>
            <a:r>
              <a:rPr lang="pt-BR" dirty="0"/>
              <a:t>basta executar </a:t>
            </a:r>
            <a:r>
              <a:rPr lang="pt-BR" b="1" dirty="0"/>
              <a:t>slidy i dio</a:t>
            </a:r>
            <a:r>
              <a:rPr lang="pt-BR" dirty="0"/>
              <a:t> em seu terminal</a:t>
            </a:r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6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Agora estamos habilitados para utilizá-lo basta criarmos uma instância do </a:t>
            </a:r>
            <a:r>
              <a:rPr lang="pt-BR" b="1" dirty="0"/>
              <a:t>Dio</a:t>
            </a:r>
            <a:r>
              <a:rPr lang="pt-BR" dirty="0"/>
              <a:t>() e lá temos disponíveis todos os verbos </a:t>
            </a:r>
            <a:r>
              <a:rPr lang="pt-BR" b="1" dirty="0"/>
              <a:t>HTPP </a:t>
            </a:r>
            <a:r>
              <a:rPr lang="pt-BR" dirty="0"/>
              <a:t>(</a:t>
            </a:r>
            <a:r>
              <a:rPr lang="pt-BR" b="1" dirty="0"/>
              <a:t>get, post, put, delete, patch</a:t>
            </a:r>
            <a:r>
              <a:rPr lang="pt-BR" dirty="0"/>
              <a:t>).</a:t>
            </a:r>
          </a:p>
          <a:p>
            <a:r>
              <a:rPr lang="pt-BR" dirty="0"/>
              <a:t>O DIO como é de praxe sempre retorna uma Future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54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Get retornará a resposta da requisição no .data</a:t>
            </a:r>
            <a:endParaRPr dirty="0"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23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6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Podemos passar o payload no </a:t>
            </a:r>
            <a:r>
              <a:rPr lang="pt-BR" dirty="0" err="1"/>
              <a:t>metodo</a:t>
            </a:r>
            <a:endParaRPr dirty="0"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6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401824" y="2276856"/>
            <a:ext cx="7388352" cy="230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  <a:defRPr sz="72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>
            <a:spLocks noGrp="1"/>
          </p:cNvSpPr>
          <p:nvPr>
            <p:ph type="pic" idx="3"/>
          </p:nvPr>
        </p:nvSpPr>
        <p:spPr>
          <a:xfrm>
            <a:off x="7070144" y="1173422"/>
            <a:ext cx="4507773" cy="451115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1973125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7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73206" y="2967228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2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73206" y="2967228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sz="54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97809" y="2202952"/>
            <a:ext cx="11796382" cy="111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  <a:defRPr sz="6600" b="1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63" name="Google Shape;63;p12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64" name="Google Shape;64;p1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72" name="Google Shape;72;p1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773206" y="1650756"/>
            <a:ext cx="5091479" cy="42797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1_Title Slid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32" name="Google Shape;232;p31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Slide">
  <p:cSld name="22_Title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50072" y="498960"/>
            <a:ext cx="524992" cy="137007"/>
            <a:chOff x="5833504" y="205122"/>
            <a:chExt cx="524992" cy="137007"/>
          </a:xfrm>
        </p:grpSpPr>
        <p:sp>
          <p:nvSpPr>
            <p:cNvPr id="240" name="Google Shape;240;p3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368184" y="642353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7" name="Google Shape;247;p33"/>
          <p:cNvSpPr>
            <a:spLocks noGrp="1"/>
          </p:cNvSpPr>
          <p:nvPr>
            <p:ph type="pic" idx="2"/>
          </p:nvPr>
        </p:nvSpPr>
        <p:spPr>
          <a:xfrm>
            <a:off x="5147215" y="1563603"/>
            <a:ext cx="1897571" cy="189899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8" name="Google Shape;248;p3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49" name="Google Shape;249;p3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Slide">
  <p:cSld name="19_Title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6" name="Google Shape;256;p34"/>
          <p:cNvSpPr>
            <a:spLocks noGrp="1"/>
          </p:cNvSpPr>
          <p:nvPr>
            <p:ph type="pic" idx="2"/>
          </p:nvPr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450072" y="444854"/>
            <a:ext cx="524992" cy="137007"/>
            <a:chOff x="5833504" y="205122"/>
            <a:chExt cx="524992" cy="137007"/>
          </a:xfrm>
        </p:grpSpPr>
        <p:sp>
          <p:nvSpPr>
            <p:cNvPr id="258" name="Google Shape;258;p34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368184" y="588247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sz="5400" b="1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9944102" y="6301893"/>
            <a:ext cx="16902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6" r:id="rId3"/>
    <p:sldLayoutId id="2147483677" r:id="rId4"/>
    <p:sldLayoutId id="2147483678" r:id="rId5"/>
    <p:sldLayoutId id="2147483679" r:id="rId6"/>
    <p:sldLayoutId id="2147483682" r:id="rId7"/>
    <p:sldLayoutId id="214748368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216">
          <p15:clr>
            <a:srgbClr val="F26B43"/>
          </p15:clr>
        </p15:guide>
        <p15:guide id="5" pos="168">
          <p15:clr>
            <a:srgbClr val="F26B43"/>
          </p15:clr>
        </p15:guide>
        <p15:guide id="6" pos="7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linktr.ee/flutterando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www.youtube.com/watch?v=upbIJFSZfeA&amp;list=PLlBnICoI-g-f_HK8JsjjaAWlXYxRgnZPu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hyperlink" Target="http://medium.com/toshiossada" TargetMode="External"/><Relationship Id="rId5" Type="http://schemas.openxmlformats.org/officeDocument/2006/relationships/hyperlink" Target="https://github.com/toshiossada/FlutterDioExample" TargetMode="External"/><Relationship Id="rId4" Type="http://schemas.openxmlformats.org/officeDocument/2006/relationships/hyperlink" Target="https://github.com/flutterchina/dio" TargetMode="External"/><Relationship Id="rId9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s://github.com/toshiossada/FlutterDioExample" TargetMode="External"/><Relationship Id="rId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3862521" y="2101468"/>
            <a:ext cx="7832422" cy="23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pt-BR" sz="6000" dirty="0"/>
              <a:t>Consumindo API REST</a:t>
            </a:r>
            <a:endParaRPr sz="6000" i="0"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sldNum" idx="4294967295"/>
          </p:nvPr>
        </p:nvSpPr>
        <p:spPr>
          <a:xfrm>
            <a:off x="929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2008909" y="1255500"/>
            <a:ext cx="185361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Agosto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2</a:t>
            </a:r>
            <a:r>
              <a:rPr lang="en-US" sz="2000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020</a:t>
            </a:r>
            <a:endParaRPr dirty="0"/>
          </a:p>
        </p:txBody>
      </p:sp>
      <p:cxnSp>
        <p:nvCxnSpPr>
          <p:cNvPr id="269" name="Google Shape;269;p35"/>
          <p:cNvCxnSpPr/>
          <p:nvPr/>
        </p:nvCxnSpPr>
        <p:spPr>
          <a:xfrm>
            <a:off x="2460700" y="4142225"/>
            <a:ext cx="802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2554225" y="4215725"/>
            <a:ext cx="7388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</a:pPr>
            <a:r>
              <a:rPr lang="en-US" sz="3000" b="0" i="0" dirty="0">
                <a:latin typeface="Raleway Light"/>
                <a:ea typeface="Raleway Light"/>
                <a:cs typeface="Raleway Light"/>
                <a:sym typeface="Raleway Light"/>
              </a:rPr>
              <a:t>Toshi Ossada</a:t>
            </a:r>
            <a:endParaRPr sz="3000" b="0" i="0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768000"/>
            <a:ext cx="834925" cy="8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83AE77BD-3B28-40D7-B2FD-A295DAA7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2" y="2197311"/>
            <a:ext cx="3223733" cy="1585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PATCH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53B80-44B9-49F7-8192-631E8A63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9" y="2616308"/>
            <a:ext cx="10113422" cy="18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DELETE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8EEC6D-4A81-46CD-B364-0F06AFD5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48" y="2883877"/>
            <a:ext cx="7220787" cy="16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pt-BR" dirty="0"/>
              <a:t>GERANDO MODELOS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E18F93-4731-4CB1-8D6B-0792925E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8" y="1568436"/>
            <a:ext cx="6969602" cy="44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FAD186D-018D-4C18-A851-B95CF4B71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1724FB-F960-4E26-A8BD-20484FF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MODELOS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5C5C15-C571-4482-B430-9A8F1C7C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93" y="1758829"/>
            <a:ext cx="5932600" cy="13501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FF5F30-470E-4C98-A035-71346FFA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53" y="3365936"/>
            <a:ext cx="5579471" cy="30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5A658C-7D0E-4970-AD69-5C24C68FA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EF3510-FC8C-4E78-BA7A-8AA75EB1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MODELOS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1954F6-FEC3-4BB4-A66E-DFCF5B6C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07" y="2004372"/>
            <a:ext cx="7908832" cy="31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1F27A4-C3FD-4C8D-AE1D-2C992E9A6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EAB686-C854-4E59-AF6A-3009F13B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ÚNICO RETORNO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2D2F0-9548-4F1D-8A1F-0CBDE4D9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2" y="2337925"/>
            <a:ext cx="8796338" cy="29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765B1EE-89CC-48D8-8096-9C9F55C6FC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C6C3B6-E882-4048-BB5A-EA0B745F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 COM MODELOS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2D4C2C-16DB-467D-9C44-53BFC197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5" y="2330595"/>
            <a:ext cx="10175755" cy="2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CA3832-876E-4CBB-9C82-BB56F8F83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020F48-A3F5-4820-8E1C-843D8150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B93126F-CEFD-4204-9710-CBD8676F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83" y="2260398"/>
            <a:ext cx="8182419" cy="31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CA3832-876E-4CBB-9C82-BB56F8F83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020F48-A3F5-4820-8E1C-843D8150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EXCEÇÕES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0ED15E-7C26-4A3D-9C9A-E2C1EDB1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" y="1619516"/>
            <a:ext cx="4259839" cy="41331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3F143F-B0DF-425F-8A14-70AA83E7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4" y="2128754"/>
            <a:ext cx="6315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5B1DF7D-D10D-41DD-9D9C-551A05D13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CBBD48-B810-4B27-9B3A-6721F389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DE ARQUIVOS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08B7503-F609-4526-A551-887DA61A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4" y="1360199"/>
            <a:ext cx="7481772" cy="5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Toshi Ossada</a:t>
            </a:r>
            <a:endParaRPr i="0" dirty="0"/>
          </a:p>
        </p:txBody>
      </p:sp>
      <p:pic>
        <p:nvPicPr>
          <p:cNvPr id="28" name="Picture 2" descr="https://avatars0.githubusercontent.com/u/2637049?s=460&amp;v=4">
            <a:extLst>
              <a:ext uri="{FF2B5EF4-FFF2-40B4-BE49-F238E27FC236}">
                <a16:creationId xmlns:a16="http://schemas.microsoft.com/office/drawing/2014/main" id="{BCA2D555-FB81-47F0-91F1-18016980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1" y="1513327"/>
            <a:ext cx="3038889" cy="30388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91;p14">
            <a:extLst>
              <a:ext uri="{FF2B5EF4-FFF2-40B4-BE49-F238E27FC236}">
                <a16:creationId xmlns:a16="http://schemas.microsoft.com/office/drawing/2014/main" id="{48DB2C70-283B-4215-A3B6-A4C89CF6A73C}"/>
              </a:ext>
            </a:extLst>
          </p:cNvPr>
          <p:cNvSpPr txBox="1">
            <a:spLocks/>
          </p:cNvSpPr>
          <p:nvPr/>
        </p:nvSpPr>
        <p:spPr>
          <a:xfrm>
            <a:off x="4451400" y="1996232"/>
            <a:ext cx="4730700" cy="10365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CEO I/O Desenvolvimento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Angular</a:t>
            </a:r>
          </a:p>
        </p:txBody>
      </p:sp>
      <p:pic>
        <p:nvPicPr>
          <p:cNvPr id="30" name="Picture 2" descr="http://friendsbee.com/assets/images/logo_header.png">
            <a:extLst>
              <a:ext uri="{FF2B5EF4-FFF2-40B4-BE49-F238E27FC236}">
                <a16:creationId xmlns:a16="http://schemas.microsoft.com/office/drawing/2014/main" id="{068DB826-88EE-4790-8468-EE0D89A7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56" y="5133216"/>
            <a:ext cx="2590898" cy="89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9A13C8F3-07CF-4539-9DB9-D92BEA19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41" y="5133216"/>
            <a:ext cx="1948137" cy="1298071"/>
          </a:xfrm>
          <a:prstGeom prst="rect">
            <a:avLst/>
          </a:prstGeom>
        </p:spPr>
      </p:pic>
      <p:pic>
        <p:nvPicPr>
          <p:cNvPr id="37" name="Imagem 36" descr="Uma imagem contendo desenho&#10;&#10;Descrição gerada automaticamente">
            <a:extLst>
              <a:ext uri="{FF2B5EF4-FFF2-40B4-BE49-F238E27FC236}">
                <a16:creationId xmlns:a16="http://schemas.microsoft.com/office/drawing/2014/main" id="{68C38766-6C9F-4646-BB54-98CB0AEE1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400" y="3429000"/>
            <a:ext cx="5978082" cy="1272753"/>
          </a:xfrm>
          <a:prstGeom prst="rect">
            <a:avLst/>
          </a:prstGeom>
        </p:spPr>
      </p:pic>
      <p:pic>
        <p:nvPicPr>
          <p:cNvPr id="1026" name="Picture 2" descr="Logo aocubo">
            <a:extLst>
              <a:ext uri="{FF2B5EF4-FFF2-40B4-BE49-F238E27FC236}">
                <a16:creationId xmlns:a16="http://schemas.microsoft.com/office/drawing/2014/main" id="{221AA07F-D88C-453C-8656-2B5CB93B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27" y="4990090"/>
            <a:ext cx="2024490" cy="10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F6B694AE-F4F4-4BCA-B3CF-AE48C483B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" y="4795424"/>
            <a:ext cx="1742209" cy="1742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779ED2B-A04F-43C2-BDFA-2FFA08F08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EA6140-6EFD-45CD-A314-16B93A3B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INTERCEPTADORS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84DF6F2-4276-4418-84D7-92C035CD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80" y="1626445"/>
            <a:ext cx="6932515" cy="46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onRequest</a:t>
            </a:r>
            <a:endParaRPr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E4F1A02-2E91-4F5A-9BF5-3D59C29B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02" y="1318771"/>
            <a:ext cx="6854996" cy="531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E151673-4A44-4BC8-8AFD-93F50509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4221" y="0"/>
            <a:ext cx="562355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-302312" y="547585"/>
            <a:ext cx="3759888" cy="981178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onError</a:t>
            </a:r>
            <a:endParaRPr lang="pt-BR" dirty="0"/>
          </a:p>
        </p:txBody>
      </p:sp>
      <p:sp>
        <p:nvSpPr>
          <p:cNvPr id="350" name="Google Shape;350;p40" hidden="1"/>
          <p:cNvSpPr txBox="1">
            <a:spLocks noGrp="1"/>
          </p:cNvSpPr>
          <p:nvPr>
            <p:ph type="sldNum" idx="4294967295"/>
          </p:nvPr>
        </p:nvSpPr>
        <p:spPr>
          <a:xfrm>
            <a:off x="9182100" y="6273220"/>
            <a:ext cx="2743200" cy="365125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onResponse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F6B6250-35CE-4681-951F-08D58FBC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53" y="1952625"/>
            <a:ext cx="737802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CustomDIO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AEE731-7B2F-4A02-83E7-36462785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57" y="1937577"/>
            <a:ext cx="8150835" cy="37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CustomDIO</a:t>
            </a:r>
            <a:endParaRPr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6E8F755-3F9B-46E3-85F2-35137EEB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1662524"/>
            <a:ext cx="7487017" cy="429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CustomDIO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55D56E-87C8-49AA-97D6-61F3E75A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4" y="1759561"/>
            <a:ext cx="5048250" cy="3057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4A0824-A477-4464-ACA7-A51DC686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088" y="2067731"/>
            <a:ext cx="6234408" cy="24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Testando</a:t>
            </a:r>
            <a:r>
              <a:rPr lang="en-US" i="0" dirty="0"/>
              <a:t> API Localhost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EFB3B3-F163-46B1-9E61-559A0AB1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70" y="2244436"/>
            <a:ext cx="9455571" cy="27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Mockar</a:t>
            </a:r>
            <a:r>
              <a:rPr lang="en-US" i="0" dirty="0"/>
              <a:t> API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F8CFED6-EF2B-4A50-B547-E7754968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86" y="1666009"/>
            <a:ext cx="75723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2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Mockar</a:t>
            </a:r>
            <a:r>
              <a:rPr lang="en-US" i="0" dirty="0"/>
              <a:t> API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46DB1A8-F8FC-4DA9-8740-288A51E2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41" y="2160588"/>
            <a:ext cx="8445608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>
            <a:spLocks noGrp="1"/>
          </p:cNvSpPr>
          <p:nvPr>
            <p:ph type="pic" idx="3"/>
          </p:nvPr>
        </p:nvSpPr>
        <p:spPr>
          <a:xfrm>
            <a:off x="7070144" y="1173422"/>
            <a:ext cx="4507800" cy="451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Uma imagem contendo preto, pedaço, branco, placa&#10;&#10;Descrição gerada automaticamente">
            <a:extLst>
              <a:ext uri="{FF2B5EF4-FFF2-40B4-BE49-F238E27FC236}">
                <a16:creationId xmlns:a16="http://schemas.microsoft.com/office/drawing/2014/main" id="{2E30BCAD-EEDE-464F-AD09-7527BD93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44" y="1173422"/>
            <a:ext cx="4511100" cy="45111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F5D4C2C-681D-49FA-98EA-B856C7570160}"/>
              </a:ext>
            </a:extLst>
          </p:cNvPr>
          <p:cNvSpPr/>
          <p:nvPr/>
        </p:nvSpPr>
        <p:spPr>
          <a:xfrm>
            <a:off x="8023327" y="568452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https://linktr.ee/flutterando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16" name="Imagem 15" descr="Uma imagem contendo placa, relógio, placar, pare&#10;&#10;Descrição gerada automaticamente">
            <a:extLst>
              <a:ext uri="{FF2B5EF4-FFF2-40B4-BE49-F238E27FC236}">
                <a16:creationId xmlns:a16="http://schemas.microsoft.com/office/drawing/2014/main" id="{CB86AAB4-10E7-4C54-A1D2-660413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249" y="2263855"/>
            <a:ext cx="1659575" cy="1171199"/>
          </a:xfrm>
          <a:prstGeom prst="rect">
            <a:avLst/>
          </a:prstGeom>
        </p:spPr>
      </p:pic>
      <p:pic>
        <p:nvPicPr>
          <p:cNvPr id="17" name="Imagem 1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4B46B5E-FBBC-4896-8CFA-C73BD7D7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541" y="1977111"/>
            <a:ext cx="1744688" cy="174468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9FFB5C8-7BB6-4F27-A37E-A649DCC4D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49" y="1977111"/>
            <a:ext cx="1744688" cy="1744688"/>
          </a:xfrm>
          <a:prstGeom prst="rect">
            <a:avLst/>
          </a:prstGeom>
        </p:spPr>
      </p:pic>
      <p:sp>
        <p:nvSpPr>
          <p:cNvPr id="20" name="Google Shape;276;p36">
            <a:extLst>
              <a:ext uri="{FF2B5EF4-FFF2-40B4-BE49-F238E27FC236}">
                <a16:creationId xmlns:a16="http://schemas.microsoft.com/office/drawing/2014/main" id="{20AD049A-2FC0-48ED-BA1A-3D38F3D09FE6}"/>
              </a:ext>
            </a:extLst>
          </p:cNvPr>
          <p:cNvSpPr txBox="1">
            <a:spLocks/>
          </p:cNvSpPr>
          <p:nvPr/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mtClean="0">
                <a:solidFill>
                  <a:schemeClr val="tx1"/>
                </a:solidFill>
              </a:rPr>
              <a:pPr algn="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 err="1"/>
              <a:t>Saiba</a:t>
            </a:r>
            <a:r>
              <a:rPr lang="en-US" i="0" dirty="0"/>
              <a:t> </a:t>
            </a:r>
            <a:r>
              <a:rPr lang="en-US" i="0" dirty="0" err="1"/>
              <a:t>Mais</a:t>
            </a:r>
            <a:endParaRPr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DDBCE3-0DFF-4CF5-AE68-BF5FE7A605A2}"/>
              </a:ext>
            </a:extLst>
          </p:cNvPr>
          <p:cNvSpPr txBox="1"/>
          <p:nvPr/>
        </p:nvSpPr>
        <p:spPr>
          <a:xfrm>
            <a:off x="0" y="19277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https://github.com/flutterchina/dio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https://github.com/toshiossada/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http://medium.com/toshiossada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https://www.youtube.com/watch?v=upbIJFSZfeA&amp;list=PLlBnICoI-g-f_HK8JsjjaAWlXYxRgnZPu</a:t>
            </a:r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5216042-4F11-4017-BAAE-C398919F7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2472"/>
              </p:ext>
            </p:extLst>
          </p:nvPr>
        </p:nvGraphicFramePr>
        <p:xfrm>
          <a:off x="7486267" y="627404"/>
          <a:ext cx="3932527" cy="202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8" imgW="5041080" imgH="2590200" progId="">
                  <p:embed/>
                </p:oleObj>
              </mc:Choice>
              <mc:Fallback>
                <p:oleObj r:id="rId8" imgW="5041080" imgH="2590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86267" y="627404"/>
                        <a:ext cx="3932527" cy="2021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7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006087F-BB00-470C-B41E-884282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5" y="6627"/>
            <a:ext cx="10645588" cy="923544"/>
          </a:xfrm>
        </p:spPr>
        <p:txBody>
          <a:bodyPr/>
          <a:lstStyle/>
          <a:p>
            <a:r>
              <a:rPr lang="pt-BR" dirty="0"/>
              <a:t>FLUTTER AMERICANA</a:t>
            </a:r>
          </a:p>
        </p:txBody>
      </p:sp>
      <p:pic>
        <p:nvPicPr>
          <p:cNvPr id="10" name="Imagem 9" descr="Uma imagem contendo preto, pedaço, branco&#10;&#10;Descrição gerada automaticamente">
            <a:extLst>
              <a:ext uri="{FF2B5EF4-FFF2-40B4-BE49-F238E27FC236}">
                <a16:creationId xmlns:a16="http://schemas.microsoft.com/office/drawing/2014/main" id="{EB555B12-7D7D-4848-9264-3E79CE72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90" y="849714"/>
            <a:ext cx="5641938" cy="5641938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74CA2AB-A9BB-486B-9275-289C7713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75" y="205818"/>
            <a:ext cx="2448552" cy="24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684" name="Google Shape;6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750" y="1082112"/>
            <a:ext cx="3405175" cy="36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006087F-BB00-470C-B41E-884282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05" y="6627"/>
            <a:ext cx="10645588" cy="923544"/>
          </a:xfrm>
        </p:spPr>
        <p:txBody>
          <a:bodyPr/>
          <a:lstStyle/>
          <a:p>
            <a:r>
              <a:rPr lang="pt-BR" dirty="0"/>
              <a:t>Duvidas!?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B"/>
        </a:solid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2"/>
          <p:cNvSpPr txBox="1">
            <a:spLocks noGrp="1"/>
          </p:cNvSpPr>
          <p:nvPr>
            <p:ph type="title"/>
          </p:nvPr>
        </p:nvSpPr>
        <p:spPr>
          <a:xfrm>
            <a:off x="197850" y="275612"/>
            <a:ext cx="117963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</a:pPr>
            <a:r>
              <a:rPr lang="en-US" i="0" dirty="0" err="1"/>
              <a:t>Obrigado</a:t>
            </a:r>
            <a:endParaRPr i="0" dirty="0"/>
          </a:p>
        </p:txBody>
      </p:sp>
      <p:pic>
        <p:nvPicPr>
          <p:cNvPr id="910" name="Google Shape;9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800" y="5543025"/>
            <a:ext cx="834925" cy="8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s://avatars0.githubusercontent.com/u/2637049?s=460&amp;v=4">
            <a:extLst>
              <a:ext uri="{FF2B5EF4-FFF2-40B4-BE49-F238E27FC236}">
                <a16:creationId xmlns:a16="http://schemas.microsoft.com/office/drawing/2014/main" id="{DA9B6F5D-1E60-44F2-81B8-27F0E7E8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3" y="1909555"/>
            <a:ext cx="3038889" cy="30388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4" descr="Resultado de imagem para github thumb">
            <a:extLst>
              <a:ext uri="{FF2B5EF4-FFF2-40B4-BE49-F238E27FC236}">
                <a16:creationId xmlns:a16="http://schemas.microsoft.com/office/drawing/2014/main" id="{6958160B-D27F-4947-A9A8-84FF0ACC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1" y="282926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facebook icon">
            <a:extLst>
              <a:ext uri="{FF2B5EF4-FFF2-40B4-BE49-F238E27FC236}">
                <a16:creationId xmlns:a16="http://schemas.microsoft.com/office/drawing/2014/main" id="{B5EBB7A2-A574-42B2-9576-B609E1D7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85" y="282926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m para linkedin icon png">
            <a:extLst>
              <a:ext uri="{FF2B5EF4-FFF2-40B4-BE49-F238E27FC236}">
                <a16:creationId xmlns:a16="http://schemas.microsoft.com/office/drawing/2014/main" id="{8B2F9719-150F-4AE5-8D93-1AA9DEB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77" y="2805752"/>
            <a:ext cx="660366" cy="6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m para medium icon png">
            <a:extLst>
              <a:ext uri="{FF2B5EF4-FFF2-40B4-BE49-F238E27FC236}">
                <a16:creationId xmlns:a16="http://schemas.microsoft.com/office/drawing/2014/main" id="{1ECADA63-DC53-4022-BA63-B09990D2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03" y="2829263"/>
            <a:ext cx="660365" cy="66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FC8FD4F-5F38-41D8-86A2-420A47B427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0863" y="5226466"/>
            <a:ext cx="633118" cy="63311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1A42947-B24B-4570-827F-6AA8F0272F21}"/>
              </a:ext>
            </a:extLst>
          </p:cNvPr>
          <p:cNvSpPr/>
          <p:nvPr/>
        </p:nvSpPr>
        <p:spPr>
          <a:xfrm>
            <a:off x="4029437" y="3380099"/>
            <a:ext cx="2563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5400" dirty="0">
                <a:solidFill>
                  <a:schemeClr val="lt1"/>
                </a:solidFill>
              </a:rPr>
              <a:t>/</a:t>
            </a:r>
            <a:r>
              <a:rPr lang="pt-BR" sz="3200" dirty="0">
                <a:solidFill>
                  <a:schemeClr val="lt1"/>
                </a:solidFill>
              </a:rPr>
              <a:t>toshiossada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E41BD3B-44B6-4F84-B4E6-B4DC1DB3A87E}"/>
              </a:ext>
            </a:extLst>
          </p:cNvPr>
          <p:cNvSpPr/>
          <p:nvPr/>
        </p:nvSpPr>
        <p:spPr>
          <a:xfrm>
            <a:off x="4267188" y="5312193"/>
            <a:ext cx="3546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lt1"/>
                </a:solidFill>
              </a:rPr>
              <a:t>toshiossada@gmail.com</a:t>
            </a:r>
            <a:endParaRPr lang="pt-BR" sz="2400" dirty="0"/>
          </a:p>
        </p:txBody>
      </p:sp>
      <p:pic>
        <p:nvPicPr>
          <p:cNvPr id="13" name="Imagem 12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80EC8593-EBAA-4B07-BD4D-232FB0331B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5031" y="1523461"/>
            <a:ext cx="3424983" cy="342498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A7E500-6079-4A64-9DA9-2C5BD069D096}"/>
              </a:ext>
            </a:extLst>
          </p:cNvPr>
          <p:cNvSpPr txBox="1"/>
          <p:nvPr/>
        </p:nvSpPr>
        <p:spPr>
          <a:xfrm>
            <a:off x="3544227" y="606070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https://github.com/toshiossada/FlutterDioExample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9" name="Google Shape;679;p52"/>
          <p:cNvSpPr txBox="1">
            <a:spLocks noGrp="1"/>
          </p:cNvSpPr>
          <p:nvPr>
            <p:ph type="title"/>
          </p:nvPr>
        </p:nvSpPr>
        <p:spPr>
          <a:xfrm>
            <a:off x="967242" y="286857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</a:pPr>
            <a:r>
              <a:rPr lang="en-US" sz="4800" dirty="0"/>
              <a:t>O QUE É DIO?</a:t>
            </a:r>
            <a:endParaRPr sz="4800" dirty="0"/>
          </a:p>
        </p:txBody>
      </p:sp>
      <p:grpSp>
        <p:nvGrpSpPr>
          <p:cNvPr id="680" name="Google Shape;680;p52"/>
          <p:cNvGrpSpPr/>
          <p:nvPr/>
        </p:nvGrpSpPr>
        <p:grpSpPr>
          <a:xfrm>
            <a:off x="5833504" y="2823835"/>
            <a:ext cx="524992" cy="137007"/>
            <a:chOff x="5833504" y="2823835"/>
            <a:chExt cx="524992" cy="137007"/>
          </a:xfrm>
        </p:grpSpPr>
        <p:sp>
          <p:nvSpPr>
            <p:cNvPr id="681" name="Google Shape;681;p52"/>
            <p:cNvSpPr/>
            <p:nvPr/>
          </p:nvSpPr>
          <p:spPr>
            <a:xfrm>
              <a:off x="5833504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2" name="Google Shape;682;p52"/>
            <p:cNvSpPr/>
            <p:nvPr/>
          </p:nvSpPr>
          <p:spPr>
            <a:xfrm>
              <a:off x="6027496" y="2823835"/>
              <a:ext cx="137007" cy="1370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6221489" y="2823835"/>
              <a:ext cx="137007" cy="13700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" name="Google Shape;276;p36">
            <a:extLst>
              <a:ext uri="{FF2B5EF4-FFF2-40B4-BE49-F238E27FC236}">
                <a16:creationId xmlns:a16="http://schemas.microsoft.com/office/drawing/2014/main" id="{992E0E57-B150-4A13-8E4F-8CD4624B5BD2}"/>
              </a:ext>
            </a:extLst>
          </p:cNvPr>
          <p:cNvSpPr txBox="1">
            <a:spLocks/>
          </p:cNvSpPr>
          <p:nvPr/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Page       </a:t>
            </a:r>
            <a:fld id="{00000000-1234-1234-1234-123412341234}" type="slidenum">
              <a:rPr lang="en-US" smtClean="0">
                <a:solidFill>
                  <a:schemeClr val="tx1"/>
                </a:solidFill>
              </a:rPr>
              <a:pPr algn="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onnie James Dio dies | Music | The Guardian">
            <a:extLst>
              <a:ext uri="{FF2B5EF4-FFF2-40B4-BE49-F238E27FC236}">
                <a16:creationId xmlns:a16="http://schemas.microsoft.com/office/drawing/2014/main" id="{45B666C1-F1AD-4525-9D23-33EEC153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64" y="1386215"/>
            <a:ext cx="7844270" cy="48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INSTALAÇÃO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7C084E-7690-405C-B74A-2BCFE1B1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4110"/>
            <a:ext cx="4232142" cy="22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189290-F7D7-4E77-B2BE-37D00BB1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858" y="2709870"/>
            <a:ext cx="2946977" cy="17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DB1B44C-080D-4284-A1FE-0EE8A3585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3E5D1B-A83C-4EB7-B82C-E85BA9AC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1DD6A7-3BE5-41DD-8A0B-94B044CF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27" y="2886075"/>
            <a:ext cx="5334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GET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0DB77A-0A0C-4EF1-9DED-9D43BD5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39" y="2133601"/>
            <a:ext cx="8846961" cy="308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POST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4C5D26-757F-46D3-9511-71C756EB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31" y="2711983"/>
            <a:ext cx="9753707" cy="14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lang="en-US" i="0" dirty="0"/>
              <a:t>PUT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59C498-21E2-486F-BA08-1FE575FE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22" y="2597211"/>
            <a:ext cx="10406463" cy="16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317</Words>
  <Application>Microsoft Office PowerPoint</Application>
  <PresentationFormat>Widescreen</PresentationFormat>
  <Paragraphs>84</Paragraphs>
  <Slides>33</Slides>
  <Notes>25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Raleway</vt:lpstr>
      <vt:lpstr>Calibri</vt:lpstr>
      <vt:lpstr>Raleway Light</vt:lpstr>
      <vt:lpstr>Arial</vt:lpstr>
      <vt:lpstr>Custom Design</vt:lpstr>
      <vt:lpstr>Office Theme</vt:lpstr>
      <vt:lpstr>Consumindo API REST</vt:lpstr>
      <vt:lpstr>Toshi Ossada</vt:lpstr>
      <vt:lpstr>Apresentação do PowerPoint</vt:lpstr>
      <vt:lpstr>O QUE É DIO?</vt:lpstr>
      <vt:lpstr>INSTALAÇÃO</vt:lpstr>
      <vt:lpstr>FUTURES</vt:lpstr>
      <vt:lpstr>GET</vt:lpstr>
      <vt:lpstr>POST</vt:lpstr>
      <vt:lpstr>PUT</vt:lpstr>
      <vt:lpstr>PATCH</vt:lpstr>
      <vt:lpstr>DELETE</vt:lpstr>
      <vt:lpstr>GERANDO MODELOS</vt:lpstr>
      <vt:lpstr>GERANDO MODELOS</vt:lpstr>
      <vt:lpstr>UTILIZANDO MODELOS</vt:lpstr>
      <vt:lpstr>UM ÚNICO RETORNO</vt:lpstr>
      <vt:lpstr>POST COM MODELOS</vt:lpstr>
      <vt:lpstr>CAPTURANDO EXCEÇÕES</vt:lpstr>
      <vt:lpstr>CAPTURANDO EXCEÇÕES</vt:lpstr>
      <vt:lpstr>DOWNLOAD DE ARQUIVOS</vt:lpstr>
      <vt:lpstr>INTERCEPTADORS</vt:lpstr>
      <vt:lpstr>onRequest</vt:lpstr>
      <vt:lpstr>onError</vt:lpstr>
      <vt:lpstr>onResponse</vt:lpstr>
      <vt:lpstr>CustomDIO</vt:lpstr>
      <vt:lpstr>CustomDIO</vt:lpstr>
      <vt:lpstr>CustomDIO</vt:lpstr>
      <vt:lpstr>Testando API Localhost</vt:lpstr>
      <vt:lpstr>Mockar API</vt:lpstr>
      <vt:lpstr>Mockar API</vt:lpstr>
      <vt:lpstr>Saiba Mais</vt:lpstr>
      <vt:lpstr>FLUTTER AMERICANA</vt:lpstr>
      <vt:lpstr>Duvidas!?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Consumindo API REST</dc:title>
  <dc:creator>Global Kevlin</dc:creator>
  <cp:lastModifiedBy>Global Kevlin</cp:lastModifiedBy>
  <cp:revision>7</cp:revision>
  <dcterms:created xsi:type="dcterms:W3CDTF">2020-07-28T13:34:28Z</dcterms:created>
  <dcterms:modified xsi:type="dcterms:W3CDTF">2020-08-10T14:33:04Z</dcterms:modified>
</cp:coreProperties>
</file>