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26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6F4341-CF28-4C5F-AE97-E2315F5AE763}" type="datetimeFigureOut">
              <a:rPr lang="pt-BR" smtClean="0"/>
              <a:t>27/08/2020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BC735B-F1F2-4D81-917D-AE618FA328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0145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C735B-F1F2-4D81-917D-AE618FA3289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9802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C735B-F1F2-4D81-917D-AE618FA3289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1832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1B4F9-8D63-4E11-82AA-0D2D36B6B0ED}" type="datetimeFigureOut">
              <a:rPr lang="pt-BR" smtClean="0"/>
              <a:t>27/08/2020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84B20-A76D-40E5-8080-3FBD1BD8C0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5892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1B4F9-8D63-4E11-82AA-0D2D36B6B0ED}" type="datetimeFigureOut">
              <a:rPr lang="pt-BR" smtClean="0"/>
              <a:t>27/08/2020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84B20-A76D-40E5-8080-3FBD1BD8C0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6072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1B4F9-8D63-4E11-82AA-0D2D36B6B0ED}" type="datetimeFigureOut">
              <a:rPr lang="pt-BR" smtClean="0"/>
              <a:t>27/08/2020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84B20-A76D-40E5-8080-3FBD1BD8C0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6936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1B4F9-8D63-4E11-82AA-0D2D36B6B0ED}" type="datetimeFigureOut">
              <a:rPr lang="pt-BR" smtClean="0"/>
              <a:t>27/08/2020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84B20-A76D-40E5-8080-3FBD1BD8C0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2875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1B4F9-8D63-4E11-82AA-0D2D36B6B0ED}" type="datetimeFigureOut">
              <a:rPr lang="pt-BR" smtClean="0"/>
              <a:t>27/08/2020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84B20-A76D-40E5-8080-3FBD1BD8C0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7640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1B4F9-8D63-4E11-82AA-0D2D36B6B0ED}" type="datetimeFigureOut">
              <a:rPr lang="pt-BR" smtClean="0"/>
              <a:t>27/08/2020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84B20-A76D-40E5-8080-3FBD1BD8C0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9718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1B4F9-8D63-4E11-82AA-0D2D36B6B0ED}" type="datetimeFigureOut">
              <a:rPr lang="pt-BR" smtClean="0"/>
              <a:t>27/08/2020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84B20-A76D-40E5-8080-3FBD1BD8C0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2994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1B4F9-8D63-4E11-82AA-0D2D36B6B0ED}" type="datetimeFigureOut">
              <a:rPr lang="pt-BR" smtClean="0"/>
              <a:t>27/08/2020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84B20-A76D-40E5-8080-3FBD1BD8C0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4838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1B4F9-8D63-4E11-82AA-0D2D36B6B0ED}" type="datetimeFigureOut">
              <a:rPr lang="pt-BR" smtClean="0"/>
              <a:t>27/08/2020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84B20-A76D-40E5-8080-3FBD1BD8C0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4870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1B4F9-8D63-4E11-82AA-0D2D36B6B0ED}" type="datetimeFigureOut">
              <a:rPr lang="pt-BR" smtClean="0"/>
              <a:t>27/08/2020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84B20-A76D-40E5-8080-3FBD1BD8C0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6028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1B4F9-8D63-4E11-82AA-0D2D36B6B0ED}" type="datetimeFigureOut">
              <a:rPr lang="pt-BR" smtClean="0"/>
              <a:t>27/08/2020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84B20-A76D-40E5-8080-3FBD1BD8C0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331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1B4F9-8D63-4E11-82AA-0D2D36B6B0ED}" type="datetimeFigureOut">
              <a:rPr lang="pt-BR" smtClean="0"/>
              <a:t>27/08/2020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84B20-A76D-40E5-8080-3FBD1BD8C0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6987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23528" y="260648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Anotações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683568" y="1124744"/>
            <a:ext cx="835292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RESOLUÇÃO-RDC ( Resolução da diretoria colegiada) da ANVISA Nº 44, DE 17 DE AGOSTO DE 2009. -  Dispõe sobre Boas Práticas Farmacêuticas para o controle sanitário do funcionamento, da dispensação e da comercialização de produtos e da prestação de serviços farmacêuticos em farmácias e drogarias e dá outras providências.</a:t>
            </a:r>
          </a:p>
          <a:p>
            <a:endParaRPr lang="pt-BR" sz="1200" b="1" dirty="0"/>
          </a:p>
          <a:p>
            <a:r>
              <a:rPr lang="pt-BR" sz="1200" b="1" dirty="0"/>
              <a:t>Seção 3, parágrafo 4, diz a respeito : Deve ser definida em Procedimento Operacional Padrão (POP) a metodologia de verificação da temperatura e umidade, especificando faixa de horário para medida considerando aquela na qual há maior probabilidade de se encontrar a maior temperatura e umidade do dia.</a:t>
            </a:r>
          </a:p>
          <a:p>
            <a:endParaRPr lang="pt-BR" sz="1200" b="1" dirty="0"/>
          </a:p>
          <a:p>
            <a:r>
              <a:rPr lang="pt-BR" sz="1200" b="1" dirty="0"/>
              <a:t>Visto a quantidade de empresas que trazem soluções tecnológicas para o controle de temperatura e umidade em farmácias, posso dizer que há uma demanda muito boa para este mercado, pois além de afetar diretamente na integridade e qualidade dos produtos (importante), também há uma norma da ANVISA (mais importante ainda), para que a qualidade dos fármacos seja garantida, sendo assim obrigatório para qualquer estabelecimento que se denomine “farmácia” (Ou seja, todo lugar que tenha uma farmácia, sendo : farmácias convencionais, manipulação e farmácias em hospital público/privado) siga esta norma e possua um sistema de controle e monitoramento de temperatura e umidade. </a:t>
            </a:r>
          </a:p>
          <a:p>
            <a:endParaRPr lang="pt-BR" sz="1200" b="1" dirty="0"/>
          </a:p>
          <a:p>
            <a:endParaRPr lang="pt-BR" sz="1200" b="1" dirty="0"/>
          </a:p>
          <a:p>
            <a:endParaRPr lang="pt-BR" sz="1200" b="1" dirty="0"/>
          </a:p>
          <a:p>
            <a:endParaRPr lang="pt-BR" sz="1200" b="1" dirty="0"/>
          </a:p>
          <a:p>
            <a:endParaRPr lang="pt-BR" sz="1200" b="1" dirty="0"/>
          </a:p>
        </p:txBody>
      </p:sp>
    </p:spTree>
    <p:extLst>
      <p:ext uri="{BB962C8B-B14F-4D97-AF65-F5344CB8AC3E}">
        <p14:creationId xmlns:p14="http://schemas.microsoft.com/office/powerpoint/2010/main" val="2340330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Demanda do mercado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000" dirty="0"/>
          </a:p>
          <a:p>
            <a:r>
              <a:rPr lang="pt-BR" sz="2000" dirty="0"/>
              <a:t>Empresas</a:t>
            </a:r>
          </a:p>
          <a:p>
            <a:endParaRPr lang="pt-BR" sz="2000" dirty="0"/>
          </a:p>
          <a:p>
            <a:r>
              <a:rPr lang="pt-BR" sz="2000" dirty="0"/>
              <a:t>Qualidade e integridade do produto</a:t>
            </a:r>
          </a:p>
          <a:p>
            <a:endParaRPr lang="pt-BR" sz="2000" dirty="0"/>
          </a:p>
          <a:p>
            <a:r>
              <a:rPr lang="pt-BR" sz="2000" dirty="0"/>
              <a:t>Norma da ANVISA</a:t>
            </a:r>
          </a:p>
          <a:p>
            <a:endParaRPr lang="pt-BR" sz="2000" dirty="0"/>
          </a:p>
          <a:p>
            <a:r>
              <a:rPr lang="pt-BR" sz="2000" dirty="0"/>
              <a:t>Estabelecimentos</a:t>
            </a:r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3373237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241</Words>
  <Application>Microsoft Office PowerPoint</Application>
  <PresentationFormat>Apresentação na tela (4:3)</PresentationFormat>
  <Paragraphs>24</Paragraphs>
  <Slides>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5" baseType="lpstr">
      <vt:lpstr>Arial</vt:lpstr>
      <vt:lpstr>Calibri</vt:lpstr>
      <vt:lpstr>Tema do Office</vt:lpstr>
      <vt:lpstr>Apresentação do PowerPoint</vt:lpstr>
      <vt:lpstr>Demanda do mercado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João's - PC</dc:creator>
  <cp:lastModifiedBy>João Vitor De Amorim</cp:lastModifiedBy>
  <cp:revision>6</cp:revision>
  <dcterms:created xsi:type="dcterms:W3CDTF">2020-08-21T17:44:28Z</dcterms:created>
  <dcterms:modified xsi:type="dcterms:W3CDTF">2020-08-27T18:18:09Z</dcterms:modified>
</cp:coreProperties>
</file>