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5CACF-FFE2-4314-AE0A-C0A089C1B463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4A1AB-9093-4B7E-B26F-29E8660BF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1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 ao Projeto individual, pergunta</a:t>
            </a:r>
            <a:r>
              <a:rPr lang="pt-BR" baseline="0" dirty="0" smtClean="0"/>
              <a:t>s para descontrair.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A1AB-9093-4B7E-B26F-29E8660BF70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um pouco sobre o site,</a:t>
            </a:r>
            <a:r>
              <a:rPr lang="pt-BR" baseline="0" dirty="0" smtClean="0"/>
              <a:t> identidade de cores , objetivo do site, contextualização, </a:t>
            </a:r>
            <a:r>
              <a:rPr lang="pt-BR" baseline="0" dirty="0" err="1" smtClean="0"/>
              <a:t>login</a:t>
            </a:r>
            <a:r>
              <a:rPr lang="pt-BR" baseline="0" dirty="0" smtClean="0"/>
              <a:t> menos o autor que será dito no </a:t>
            </a:r>
            <a:r>
              <a:rPr lang="pt-BR" baseline="0" dirty="0" err="1" smtClean="0"/>
              <a:t>prox</a:t>
            </a:r>
            <a:r>
              <a:rPr lang="pt-BR" baseline="0" dirty="0" smtClean="0"/>
              <a:t> slide.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A1AB-9093-4B7E-B26F-29E8660BF70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30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Eu crio meu próprio </a:t>
            </a:r>
            <a:r>
              <a:rPr lang="pt-BR" dirty="0" err="1" smtClean="0"/>
              <a:t>cross</a:t>
            </a:r>
            <a:r>
              <a:rPr lang="pt-BR" dirty="0" smtClean="0"/>
              <a:t> também.</a:t>
            </a:r>
            <a:r>
              <a:rPr lang="pt-BR" baseline="0" dirty="0" smtClean="0"/>
              <a:t> Valores extraídos e que coloco em prática. Valores explícitos e porquê.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A1AB-9093-4B7E-B26F-29E8660BF70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1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Modéstia</a:t>
            </a:r>
            <a:r>
              <a:rPr lang="pt-BR" baseline="0" dirty="0" smtClean="0"/>
              <a:t> parte, estou muito feliz com o resultado e descobrir essa área que até então eu pensava que não era tão boa.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A1AB-9093-4B7E-B26F-29E8660BF70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63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vida não é feita apenas de flores não é mesmo?!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A1AB-9093-4B7E-B26F-29E8660BF70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3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05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5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0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7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1FBE-A4BF-4981-A389-3BCABD49DCC2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01F7-7E0D-4319-BBA9-2B85F542B7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6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pt-BR" dirty="0" smtClean="0"/>
              <a:t>Apresentação Ciclismo Interativo</a:t>
            </a:r>
            <a:endParaRPr lang="pt-BR" dirty="0"/>
          </a:p>
        </p:txBody>
      </p:sp>
      <p:pic>
        <p:nvPicPr>
          <p:cNvPr id="1026" name="Picture 2" descr="C:\Users\Cliente\Desktop\Bandtec\Projeto individual\projeto-modelo-individual-1ads-202\projeto-site\public\Imagens\PedaleComigoLogono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1916832"/>
            <a:ext cx="2548537" cy="308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7544" y="6102588"/>
            <a:ext cx="8064896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1F681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Por: João Vitor de Amorim Bezerra – 1ADSA</a:t>
            </a:r>
            <a:endParaRPr lang="pt-BR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pt-BR" dirty="0" smtClean="0"/>
              <a:t>O site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60840" cy="425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19050">
            <a:solidFill>
              <a:srgbClr val="1F681F"/>
            </a:solidFill>
          </a:ln>
        </p:spPr>
        <p:txBody>
          <a:bodyPr/>
          <a:lstStyle/>
          <a:p>
            <a:r>
              <a:rPr lang="pt-BR" dirty="0" smtClean="0"/>
              <a:t>Sobre o autor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29600" cy="435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5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4106"/>
            <a:ext cx="8208912" cy="730002"/>
          </a:xfrm>
          <a:ln w="19050">
            <a:solidFill>
              <a:srgbClr val="1F681F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Cross PI + </a:t>
            </a:r>
            <a:r>
              <a:rPr lang="pt-BR" sz="3600" dirty="0" err="1" smtClean="0"/>
              <a:t>Socioemocional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9952" y="1412776"/>
            <a:ext cx="4546848" cy="4713387"/>
          </a:xfrm>
          <a:ln>
            <a:solidFill>
              <a:srgbClr val="1F681F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Desde o dia em que aprendi a andar de bicicleta, e desde então nunca deixei de andar de bicicleta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457200" indent="-457200">
              <a:buAutoNum type="arabicPeriod" startAt="2"/>
            </a:pPr>
            <a:r>
              <a:rPr lang="pt-BR" sz="2000" dirty="0" smtClean="0"/>
              <a:t>Sempre que posso praticar esta atividade, e fins de semana para ir com alguns amigos</a:t>
            </a:r>
          </a:p>
          <a:p>
            <a:pPr marL="457200" indent="-457200">
              <a:buAutoNum type="arabicPeriod" startAt="2"/>
            </a:pPr>
            <a:endParaRPr lang="pt-BR" sz="2000" dirty="0"/>
          </a:p>
          <a:p>
            <a:pPr marL="457200" indent="-457200">
              <a:buAutoNum type="arabicPeriod" startAt="2"/>
            </a:pPr>
            <a:r>
              <a:rPr lang="pt-BR" sz="2000" dirty="0" smtClean="0"/>
              <a:t>É uma prática que sempre esteve presente em minha vida e consigo extrair alguns valores aprendidos com essa prática.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466728" cy="4691063"/>
          </a:xfrm>
          <a:ln>
            <a:solidFill>
              <a:srgbClr val="1F681F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Em que momento da minha história o interesse ou prazer pelo ciclismo surgiu?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Como está inserido no meu dia a dia?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E por que escolhi o tema de ciclismo?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154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liente\Downloads\cassiano-psomas-4vpmhEqsNSQ-unspla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35" y="2708920"/>
            <a:ext cx="529200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07288" cy="670396"/>
          </a:xfrm>
          <a:ln w="19050">
            <a:solidFill>
              <a:srgbClr val="1F681F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Cross  Ciclismo + Valores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616"/>
          </a:xfrm>
          <a:ln>
            <a:solidFill>
              <a:srgbClr val="1F681F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Valores que podem ser aprendidos com a prática do ciclismo</a:t>
            </a:r>
          </a:p>
          <a:p>
            <a:pPr algn="ctr"/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Disciplina.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Paciência.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3.      Confiança.             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4.      Coragem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457200" indent="-457200">
              <a:buAutoNum type="arabicPeriod" startAt="5"/>
            </a:pPr>
            <a:r>
              <a:rPr lang="pt-BR" sz="2000" dirty="0" smtClean="0"/>
              <a:t>Vontade</a:t>
            </a:r>
          </a:p>
          <a:p>
            <a:pPr marL="457200" indent="-457200">
              <a:buAutoNum type="arabicPeriod" startAt="5"/>
            </a:pPr>
            <a:endParaRPr lang="pt-BR" sz="2000" dirty="0"/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pt-BR" sz="2000" dirty="0"/>
              <a:t>Força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indent="-457200">
              <a:buAutoNum type="arabicPeriod" startAt="5"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5477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1162050"/>
          </a:xfrm>
          <a:ln>
            <a:solidFill>
              <a:srgbClr val="1F681F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Maiores desafios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28800"/>
            <a:ext cx="8579296" cy="4497363"/>
          </a:xfrm>
          <a:ln>
            <a:solidFill>
              <a:srgbClr val="1F681F"/>
            </a:solidFill>
          </a:ln>
        </p:spPr>
        <p:txBody>
          <a:bodyPr>
            <a:normAutofit/>
          </a:bodyPr>
          <a:lstStyle/>
          <a:p>
            <a:r>
              <a:rPr lang="pt-BR" sz="2400" dirty="0" smtClean="0"/>
              <a:t>A maior superação com certeza foi na questão do visual do site, que eu estou muito feliz com o resultado, pois eu sempre tive em mente que eu não era tão bom para desenhar algo em mente e conseguir reproduzir de uma forma que ficasse tão bom e bonito como ficou meu site, cada elemento, detalhe, cor e página.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38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707678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Maior dificuldade</a:t>
            </a:r>
            <a:endParaRPr lang="pt-BR" sz="32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8424936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sz="2000" dirty="0"/>
          </a:p>
          <a:p>
            <a:pPr marL="342900" indent="-342900"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sz="2000" dirty="0"/>
          </a:p>
          <a:p>
            <a:pPr marL="342900" indent="-342900"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ctr">
              <a:buFont typeface="Arial" pitchFamily="34" charset="0"/>
              <a:buChar char="•"/>
            </a:pPr>
            <a:r>
              <a:rPr lang="pt-BR" sz="2000" dirty="0" smtClean="0"/>
              <a:t>Me aventurando na API do </a:t>
            </a:r>
            <a:r>
              <a:rPr lang="pt-BR" sz="2000" dirty="0" err="1" smtClean="0"/>
              <a:t>Facebook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5122" name="Picture 2" descr="C:\Users\Cliente\Desktop\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779912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63272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4713387"/>
          </a:xfrm>
        </p:spPr>
        <p:txBody>
          <a:bodyPr>
            <a:normAutofit/>
          </a:bodyPr>
          <a:lstStyle/>
          <a:p>
            <a:r>
              <a:rPr lang="pt-BR" sz="2000" dirty="0" smtClean="0"/>
              <a:t>Meus Pais</a:t>
            </a:r>
          </a:p>
          <a:p>
            <a:endParaRPr lang="pt-BR" sz="2000" dirty="0"/>
          </a:p>
          <a:p>
            <a:r>
              <a:rPr lang="pt-BR" sz="2000" dirty="0" smtClean="0"/>
              <a:t>Amigos próximos</a:t>
            </a:r>
          </a:p>
          <a:p>
            <a:endParaRPr lang="pt-BR" sz="2000" dirty="0"/>
          </a:p>
          <a:p>
            <a:r>
              <a:rPr lang="pt-BR" sz="2000" dirty="0" smtClean="0"/>
              <a:t>Professores</a:t>
            </a:r>
          </a:p>
          <a:p>
            <a:endParaRPr lang="pt-BR" sz="200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615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318</Words>
  <Application>Microsoft Office PowerPoint</Application>
  <PresentationFormat>Apresentação na tela (4:3)</PresentationFormat>
  <Paragraphs>58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Ciclismo Interativo</vt:lpstr>
      <vt:lpstr>O site</vt:lpstr>
      <vt:lpstr>Sobre o autor</vt:lpstr>
      <vt:lpstr>Cross PI + Socioemocional</vt:lpstr>
      <vt:lpstr>Cross  Ciclismo + Valores</vt:lpstr>
      <vt:lpstr>Maiores desafios</vt:lpstr>
      <vt:lpstr>Maior dificuldade</vt:lpstr>
      <vt:lpstr>Agradecimentos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João's - PC</dc:creator>
  <cp:lastModifiedBy>João's - PC</cp:lastModifiedBy>
  <cp:revision>15</cp:revision>
  <dcterms:created xsi:type="dcterms:W3CDTF">2020-12-01T13:44:07Z</dcterms:created>
  <dcterms:modified xsi:type="dcterms:W3CDTF">2020-12-01T17:36:36Z</dcterms:modified>
</cp:coreProperties>
</file>