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regular.fntdata"/><Relationship Id="rId25" Type="http://schemas.openxmlformats.org/officeDocument/2006/relationships/font" Target="fonts/TitilliumWeb-boldItalic.fntdata"/><Relationship Id="rId27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554d54e1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b554d54e1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554d54e1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b554d54e1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554d54e1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b554d54e1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554d54e1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b554d54e1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d4ebf51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7d4ebf51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554d54e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b554d54e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554d54e1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b554d54e1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554d54e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b554d54e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554d54e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b554d54e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554d54e1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b554d54e1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500" y="-19050"/>
            <a:ext cx="9153000" cy="5181600"/>
          </a:xfrm>
          <a:prstGeom prst="rect">
            <a:avLst/>
          </a:prstGeom>
          <a:solidFill>
            <a:srgbClr val="002C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0" y="744575"/>
            <a:ext cx="377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mfortaa"/>
              <a:buNone/>
              <a:defRPr sz="5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0" y="2797175"/>
            <a:ext cx="2286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rot="10800000">
            <a:off x="6961881" y="-18999"/>
            <a:ext cx="2075416" cy="5181489"/>
            <a:chOff x="6137900" y="1385225"/>
            <a:chExt cx="1232725" cy="3077625"/>
          </a:xfrm>
        </p:grpSpPr>
        <p:sp>
          <p:nvSpPr>
            <p:cNvPr id="13" name="Google Shape;13;p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5400000">
            <a:off x="5648445" y="-1004127"/>
            <a:ext cx="1481450" cy="3451592"/>
            <a:chOff x="2999600" y="2891975"/>
            <a:chExt cx="756575" cy="1762725"/>
          </a:xfrm>
        </p:grpSpPr>
        <p:sp>
          <p:nvSpPr>
            <p:cNvPr id="18" name="Google Shape;18;p2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"/>
          <p:cNvSpPr/>
          <p:nvPr/>
        </p:nvSpPr>
        <p:spPr>
          <a:xfrm rot="6851061">
            <a:off x="7129526" y="893663"/>
            <a:ext cx="1003243" cy="933651"/>
          </a:xfrm>
          <a:custGeom>
            <a:rect b="b" l="l" r="r" t="t"/>
            <a:pathLst>
              <a:path extrusionOk="0" fill="none" h="16542" w="17775">
                <a:moveTo>
                  <a:pt x="3309" y="1723"/>
                </a:moveTo>
                <a:cubicBezTo>
                  <a:pt x="1626" y="2330"/>
                  <a:pt x="138" y="3798"/>
                  <a:pt x="60" y="5579"/>
                </a:cubicBezTo>
                <a:cubicBezTo>
                  <a:pt x="1" y="6969"/>
                  <a:pt x="784" y="8281"/>
                  <a:pt x="1665" y="9357"/>
                </a:cubicBezTo>
                <a:cubicBezTo>
                  <a:pt x="3759" y="11961"/>
                  <a:pt x="6441" y="14016"/>
                  <a:pt x="9495" y="15367"/>
                </a:cubicBezTo>
                <a:cubicBezTo>
                  <a:pt x="11060" y="16052"/>
                  <a:pt x="12842" y="16541"/>
                  <a:pt x="14447" y="15993"/>
                </a:cubicBezTo>
                <a:cubicBezTo>
                  <a:pt x="16189" y="15386"/>
                  <a:pt x="17364" y="13605"/>
                  <a:pt x="17579" y="11785"/>
                </a:cubicBezTo>
                <a:cubicBezTo>
                  <a:pt x="17775" y="9964"/>
                  <a:pt x="17148" y="8124"/>
                  <a:pt x="16150" y="6578"/>
                </a:cubicBezTo>
                <a:cubicBezTo>
                  <a:pt x="13527" y="2526"/>
                  <a:pt x="7987" y="1"/>
                  <a:pt x="3309" y="1723"/>
                </a:cubicBezTo>
                <a:close/>
              </a:path>
            </a:pathLst>
          </a:custGeom>
          <a:noFill/>
          <a:ln cap="rnd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389425" y="3209600"/>
            <a:ext cx="2395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 txBox="1"/>
          <p:nvPr>
            <p:ph idx="1" type="subTitle"/>
          </p:nvPr>
        </p:nvSpPr>
        <p:spPr>
          <a:xfrm>
            <a:off x="1946725" y="1847200"/>
            <a:ext cx="52851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4" name="Google Shape;124;p11"/>
          <p:cNvGrpSpPr/>
          <p:nvPr/>
        </p:nvGrpSpPr>
        <p:grpSpPr>
          <a:xfrm rot="10800000">
            <a:off x="7114281" y="-18999"/>
            <a:ext cx="2075416" cy="5181489"/>
            <a:chOff x="6137900" y="1385225"/>
            <a:chExt cx="1232725" cy="3077625"/>
          </a:xfrm>
        </p:grpSpPr>
        <p:sp>
          <p:nvSpPr>
            <p:cNvPr id="125" name="Google Shape;125;p1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1"/>
          <p:cNvGrpSpPr/>
          <p:nvPr/>
        </p:nvGrpSpPr>
        <p:grpSpPr>
          <a:xfrm rot="-5400000">
            <a:off x="5800845" y="-1004127"/>
            <a:ext cx="1481450" cy="3451592"/>
            <a:chOff x="2999600" y="2891975"/>
            <a:chExt cx="756575" cy="1762725"/>
          </a:xfrm>
        </p:grpSpPr>
        <p:sp>
          <p:nvSpPr>
            <p:cNvPr id="130" name="Google Shape;130;p11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1"/>
          <p:cNvGrpSpPr/>
          <p:nvPr/>
        </p:nvGrpSpPr>
        <p:grpSpPr>
          <a:xfrm rot="10800000">
            <a:off x="85045" y="2769398"/>
            <a:ext cx="2180625" cy="2374094"/>
            <a:chOff x="1983200" y="1058325"/>
            <a:chExt cx="1555700" cy="1693725"/>
          </a:xfrm>
        </p:grpSpPr>
        <p:sp>
          <p:nvSpPr>
            <p:cNvPr id="135" name="Google Shape;135;p11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5045400" y="3155125"/>
            <a:ext cx="31638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8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713100" y="2620450"/>
            <a:ext cx="258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grpSp>
        <p:nvGrpSpPr>
          <p:cNvPr id="143" name="Google Shape;143;p13"/>
          <p:cNvGrpSpPr/>
          <p:nvPr/>
        </p:nvGrpSpPr>
        <p:grpSpPr>
          <a:xfrm rot="6468904">
            <a:off x="6283442" y="-2068725"/>
            <a:ext cx="2075455" cy="5181588"/>
            <a:chOff x="6137900" y="1385225"/>
            <a:chExt cx="1232725" cy="3077625"/>
          </a:xfrm>
        </p:grpSpPr>
        <p:sp>
          <p:nvSpPr>
            <p:cNvPr id="144" name="Google Shape;144;p13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3"/>
          <p:cNvGrpSpPr/>
          <p:nvPr/>
        </p:nvGrpSpPr>
        <p:grpSpPr>
          <a:xfrm rot="-5400000">
            <a:off x="3831270" y="-1004127"/>
            <a:ext cx="1481450" cy="3451592"/>
            <a:chOff x="2999600" y="2891975"/>
            <a:chExt cx="756575" cy="1762725"/>
          </a:xfrm>
        </p:grpSpPr>
        <p:sp>
          <p:nvSpPr>
            <p:cNvPr id="149" name="Google Shape;149;p13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6" name="Google Shape;156;p14"/>
          <p:cNvGrpSpPr/>
          <p:nvPr/>
        </p:nvGrpSpPr>
        <p:grpSpPr>
          <a:xfrm>
            <a:off x="7919131" y="228644"/>
            <a:ext cx="1224971" cy="2854028"/>
            <a:chOff x="2999600" y="2891975"/>
            <a:chExt cx="756575" cy="1762725"/>
          </a:xfrm>
        </p:grpSpPr>
        <p:sp>
          <p:nvSpPr>
            <p:cNvPr id="157" name="Google Shape;157;p14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1800851" y="4001328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2" type="subTitle"/>
          </p:nvPr>
        </p:nvSpPr>
        <p:spPr>
          <a:xfrm>
            <a:off x="1511025" y="3263112"/>
            <a:ext cx="2651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3" type="subTitle"/>
          </p:nvPr>
        </p:nvSpPr>
        <p:spPr>
          <a:xfrm>
            <a:off x="5269276" y="403043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4" type="subTitle"/>
          </p:nvPr>
        </p:nvSpPr>
        <p:spPr>
          <a:xfrm>
            <a:off x="4979450" y="3263112"/>
            <a:ext cx="2651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" name="Google Shape;167;p15"/>
          <p:cNvGrpSpPr/>
          <p:nvPr/>
        </p:nvGrpSpPr>
        <p:grpSpPr>
          <a:xfrm flipH="1">
            <a:off x="6865634" y="2"/>
            <a:ext cx="2180625" cy="2374094"/>
            <a:chOff x="1983200" y="1058325"/>
            <a:chExt cx="1555700" cy="1693725"/>
          </a:xfrm>
        </p:grpSpPr>
        <p:sp>
          <p:nvSpPr>
            <p:cNvPr id="168" name="Google Shape;168;p15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713100" y="3999000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hasCustomPrompt="1" type="title"/>
          </p:nvPr>
        </p:nvSpPr>
        <p:spPr>
          <a:xfrm>
            <a:off x="1573725" y="1390525"/>
            <a:ext cx="59985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1571625" y="2570650"/>
            <a:ext cx="5998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number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" type="subTitle"/>
          </p:nvPr>
        </p:nvSpPr>
        <p:spPr>
          <a:xfrm>
            <a:off x="1575225" y="2726059"/>
            <a:ext cx="2450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2" type="subTitle"/>
          </p:nvPr>
        </p:nvSpPr>
        <p:spPr>
          <a:xfrm>
            <a:off x="1575225" y="3070562"/>
            <a:ext cx="245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4928850" y="2726059"/>
            <a:ext cx="2450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subTitle"/>
          </p:nvPr>
        </p:nvSpPr>
        <p:spPr>
          <a:xfrm>
            <a:off x="4928850" y="3070562"/>
            <a:ext cx="245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5" type="title"/>
          </p:nvPr>
        </p:nvSpPr>
        <p:spPr>
          <a:xfrm>
            <a:off x="1573725" y="1628650"/>
            <a:ext cx="2450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4931850" y="1628650"/>
            <a:ext cx="2450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 rot="10800000">
            <a:off x="7114281" y="-18999"/>
            <a:ext cx="2075416" cy="5181489"/>
            <a:chOff x="6137900" y="1385225"/>
            <a:chExt cx="1232725" cy="3077625"/>
          </a:xfrm>
        </p:grpSpPr>
        <p:sp>
          <p:nvSpPr>
            <p:cNvPr id="187" name="Google Shape;187;p19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6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111950" y="728188"/>
            <a:ext cx="334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1111951" y="1331865"/>
            <a:ext cx="3346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0"/>
          <p:cNvGrpSpPr/>
          <p:nvPr/>
        </p:nvGrpSpPr>
        <p:grpSpPr>
          <a:xfrm rot="-2700000">
            <a:off x="144663" y="1279161"/>
            <a:ext cx="2075442" cy="5181555"/>
            <a:chOff x="6137900" y="1385225"/>
            <a:chExt cx="1232725" cy="3077625"/>
          </a:xfrm>
        </p:grpSpPr>
        <p:sp>
          <p:nvSpPr>
            <p:cNvPr id="195" name="Google Shape;195;p20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-8100000">
            <a:off x="2991368" y="-1552688"/>
            <a:ext cx="8621768" cy="2530807"/>
            <a:chOff x="0" y="2928540"/>
            <a:chExt cx="9148425" cy="2685400"/>
          </a:xfrm>
        </p:grpSpPr>
        <p:sp>
          <p:nvSpPr>
            <p:cNvPr id="25" name="Google Shape;25;p3"/>
            <p:cNvSpPr/>
            <p:nvPr/>
          </p:nvSpPr>
          <p:spPr>
            <a:xfrm>
              <a:off x="0" y="2928540"/>
              <a:ext cx="9148425" cy="2228200"/>
            </a:xfrm>
            <a:custGeom>
              <a:rect b="b" l="l" r="r" t="t"/>
              <a:pathLst>
                <a:path extrusionOk="0" h="89128" w="365937">
                  <a:moveTo>
                    <a:pt x="0" y="89128"/>
                  </a:moveTo>
                  <a:cubicBezTo>
                    <a:pt x="13681" y="78757"/>
                    <a:pt x="62137" y="31006"/>
                    <a:pt x="82084" y="26902"/>
                  </a:cubicBezTo>
                  <a:cubicBezTo>
                    <a:pt x="102031" y="22798"/>
                    <a:pt x="109093" y="67724"/>
                    <a:pt x="119684" y="64502"/>
                  </a:cubicBezTo>
                  <a:cubicBezTo>
                    <a:pt x="130276" y="61281"/>
                    <a:pt x="136012" y="15164"/>
                    <a:pt x="145633" y="7573"/>
                  </a:cubicBezTo>
                  <a:cubicBezTo>
                    <a:pt x="155254" y="-17"/>
                    <a:pt x="166066" y="20062"/>
                    <a:pt x="177408" y="18959"/>
                  </a:cubicBezTo>
                  <a:cubicBezTo>
                    <a:pt x="188750" y="17856"/>
                    <a:pt x="202210" y="-4872"/>
                    <a:pt x="213684" y="953"/>
                  </a:cubicBezTo>
                  <a:cubicBezTo>
                    <a:pt x="225158" y="6778"/>
                    <a:pt x="235971" y="48571"/>
                    <a:pt x="246253" y="53911"/>
                  </a:cubicBezTo>
                  <a:cubicBezTo>
                    <a:pt x="256536" y="59251"/>
                    <a:pt x="263331" y="32508"/>
                    <a:pt x="275379" y="32993"/>
                  </a:cubicBezTo>
                  <a:cubicBezTo>
                    <a:pt x="287427" y="33478"/>
                    <a:pt x="303447" y="47467"/>
                    <a:pt x="318540" y="56823"/>
                  </a:cubicBezTo>
                  <a:cubicBezTo>
                    <a:pt x="333633" y="66179"/>
                    <a:pt x="358038" y="83744"/>
                    <a:pt x="365937" y="89128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3157140"/>
              <a:ext cx="9148425" cy="2228200"/>
            </a:xfrm>
            <a:custGeom>
              <a:rect b="b" l="l" r="r" t="t"/>
              <a:pathLst>
                <a:path extrusionOk="0" h="89128" w="365937">
                  <a:moveTo>
                    <a:pt x="0" y="89128"/>
                  </a:moveTo>
                  <a:cubicBezTo>
                    <a:pt x="13681" y="78757"/>
                    <a:pt x="62137" y="31006"/>
                    <a:pt x="82084" y="26902"/>
                  </a:cubicBezTo>
                  <a:cubicBezTo>
                    <a:pt x="102031" y="22798"/>
                    <a:pt x="109093" y="67724"/>
                    <a:pt x="119684" y="64502"/>
                  </a:cubicBezTo>
                  <a:cubicBezTo>
                    <a:pt x="130276" y="61281"/>
                    <a:pt x="136012" y="15164"/>
                    <a:pt x="145633" y="7573"/>
                  </a:cubicBezTo>
                  <a:cubicBezTo>
                    <a:pt x="155254" y="-17"/>
                    <a:pt x="166066" y="20062"/>
                    <a:pt x="177408" y="18959"/>
                  </a:cubicBezTo>
                  <a:cubicBezTo>
                    <a:pt x="188750" y="17856"/>
                    <a:pt x="202210" y="-4872"/>
                    <a:pt x="213684" y="953"/>
                  </a:cubicBezTo>
                  <a:cubicBezTo>
                    <a:pt x="225158" y="6778"/>
                    <a:pt x="235971" y="48571"/>
                    <a:pt x="246253" y="53911"/>
                  </a:cubicBezTo>
                  <a:cubicBezTo>
                    <a:pt x="256536" y="59251"/>
                    <a:pt x="263331" y="32508"/>
                    <a:pt x="275379" y="32993"/>
                  </a:cubicBezTo>
                  <a:cubicBezTo>
                    <a:pt x="287427" y="33478"/>
                    <a:pt x="303447" y="47467"/>
                    <a:pt x="318540" y="56823"/>
                  </a:cubicBezTo>
                  <a:cubicBezTo>
                    <a:pt x="333633" y="66179"/>
                    <a:pt x="358038" y="83744"/>
                    <a:pt x="365937" y="8912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385740"/>
              <a:ext cx="9148425" cy="2228200"/>
            </a:xfrm>
            <a:custGeom>
              <a:rect b="b" l="l" r="r" t="t"/>
              <a:pathLst>
                <a:path extrusionOk="0" h="89128" w="365937">
                  <a:moveTo>
                    <a:pt x="0" y="89128"/>
                  </a:moveTo>
                  <a:cubicBezTo>
                    <a:pt x="13681" y="78757"/>
                    <a:pt x="62137" y="31006"/>
                    <a:pt x="82084" y="26902"/>
                  </a:cubicBezTo>
                  <a:cubicBezTo>
                    <a:pt x="102031" y="22798"/>
                    <a:pt x="109093" y="67724"/>
                    <a:pt x="119684" y="64502"/>
                  </a:cubicBezTo>
                  <a:cubicBezTo>
                    <a:pt x="130276" y="61281"/>
                    <a:pt x="136012" y="15164"/>
                    <a:pt x="145633" y="7573"/>
                  </a:cubicBezTo>
                  <a:cubicBezTo>
                    <a:pt x="155254" y="-17"/>
                    <a:pt x="166066" y="20062"/>
                    <a:pt x="177408" y="18959"/>
                  </a:cubicBezTo>
                  <a:cubicBezTo>
                    <a:pt x="188750" y="17856"/>
                    <a:pt x="202210" y="-4872"/>
                    <a:pt x="213684" y="953"/>
                  </a:cubicBezTo>
                  <a:cubicBezTo>
                    <a:pt x="225158" y="6778"/>
                    <a:pt x="235971" y="48571"/>
                    <a:pt x="246253" y="53911"/>
                  </a:cubicBezTo>
                  <a:cubicBezTo>
                    <a:pt x="256536" y="59251"/>
                    <a:pt x="263331" y="32508"/>
                    <a:pt x="275379" y="32993"/>
                  </a:cubicBezTo>
                  <a:cubicBezTo>
                    <a:pt x="287427" y="33478"/>
                    <a:pt x="303447" y="47467"/>
                    <a:pt x="318540" y="56823"/>
                  </a:cubicBezTo>
                  <a:cubicBezTo>
                    <a:pt x="333633" y="66179"/>
                    <a:pt x="358038" y="83744"/>
                    <a:pt x="365937" y="8912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483225" y="152750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subTitle"/>
          </p:nvPr>
        </p:nvSpPr>
        <p:spPr>
          <a:xfrm>
            <a:off x="1483225" y="187318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3" type="title"/>
          </p:nvPr>
        </p:nvSpPr>
        <p:spPr>
          <a:xfrm>
            <a:off x="996825" y="118586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3"/>
          <p:cNvSpPr txBox="1"/>
          <p:nvPr>
            <p:ph idx="4" type="subTitle"/>
          </p:nvPr>
        </p:nvSpPr>
        <p:spPr>
          <a:xfrm>
            <a:off x="5365375" y="152750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5" type="subTitle"/>
          </p:nvPr>
        </p:nvSpPr>
        <p:spPr>
          <a:xfrm>
            <a:off x="5365375" y="187318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6" type="title"/>
          </p:nvPr>
        </p:nvSpPr>
        <p:spPr>
          <a:xfrm>
            <a:off x="4878975" y="118586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3"/>
          <p:cNvSpPr txBox="1"/>
          <p:nvPr>
            <p:ph idx="7" type="subTitle"/>
          </p:nvPr>
        </p:nvSpPr>
        <p:spPr>
          <a:xfrm>
            <a:off x="1483225" y="331005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8" type="subTitle"/>
          </p:nvPr>
        </p:nvSpPr>
        <p:spPr>
          <a:xfrm>
            <a:off x="1483225" y="365573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9" type="title"/>
          </p:nvPr>
        </p:nvSpPr>
        <p:spPr>
          <a:xfrm>
            <a:off x="996825" y="296841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3"/>
          <p:cNvSpPr txBox="1"/>
          <p:nvPr>
            <p:ph idx="13" type="subTitle"/>
          </p:nvPr>
        </p:nvSpPr>
        <p:spPr>
          <a:xfrm>
            <a:off x="5365375" y="331005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4" type="subTitle"/>
          </p:nvPr>
        </p:nvSpPr>
        <p:spPr>
          <a:xfrm>
            <a:off x="5365375" y="365573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5" type="title"/>
          </p:nvPr>
        </p:nvSpPr>
        <p:spPr>
          <a:xfrm>
            <a:off x="4878975" y="296841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5490150" y="751025"/>
            <a:ext cx="2404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5490150" y="1753372"/>
            <a:ext cx="24048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21"/>
          <p:cNvGrpSpPr/>
          <p:nvPr/>
        </p:nvGrpSpPr>
        <p:grpSpPr>
          <a:xfrm flipH="1" rot="10800000">
            <a:off x="68524" y="-18999"/>
            <a:ext cx="2075416" cy="5181489"/>
            <a:chOff x="6137900" y="1385225"/>
            <a:chExt cx="1232725" cy="3077625"/>
          </a:xfrm>
        </p:grpSpPr>
        <p:sp>
          <p:nvSpPr>
            <p:cNvPr id="203" name="Google Shape;203;p2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1"/>
          <p:cNvGrpSpPr/>
          <p:nvPr/>
        </p:nvGrpSpPr>
        <p:grpSpPr>
          <a:xfrm flipH="1" rot="5400000">
            <a:off x="1975926" y="-1004127"/>
            <a:ext cx="1481450" cy="3451592"/>
            <a:chOff x="2999600" y="2891975"/>
            <a:chExt cx="756575" cy="1762725"/>
          </a:xfrm>
        </p:grpSpPr>
        <p:sp>
          <p:nvSpPr>
            <p:cNvPr id="208" name="Google Shape;208;p21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4683300" y="1637475"/>
            <a:ext cx="334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4683300" y="2221425"/>
            <a:ext cx="3346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903676" y="12562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905626" y="16007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3535126" y="12562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3535126" y="16007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5" type="subTitle"/>
          </p:nvPr>
        </p:nvSpPr>
        <p:spPr>
          <a:xfrm>
            <a:off x="6164625" y="12562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6" type="subTitle"/>
          </p:nvPr>
        </p:nvSpPr>
        <p:spPr>
          <a:xfrm>
            <a:off x="6164625" y="16007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7" type="subTitle"/>
          </p:nvPr>
        </p:nvSpPr>
        <p:spPr>
          <a:xfrm>
            <a:off x="905626" y="30875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8" type="subTitle"/>
          </p:nvPr>
        </p:nvSpPr>
        <p:spPr>
          <a:xfrm>
            <a:off x="905626" y="34320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9" type="subTitle"/>
          </p:nvPr>
        </p:nvSpPr>
        <p:spPr>
          <a:xfrm>
            <a:off x="3535126" y="30875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3" type="subTitle"/>
          </p:nvPr>
        </p:nvSpPr>
        <p:spPr>
          <a:xfrm>
            <a:off x="3535126" y="34320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4" type="subTitle"/>
          </p:nvPr>
        </p:nvSpPr>
        <p:spPr>
          <a:xfrm>
            <a:off x="6164625" y="30875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5" type="subTitle"/>
          </p:nvPr>
        </p:nvSpPr>
        <p:spPr>
          <a:xfrm>
            <a:off x="6164625" y="34320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 rot="7367231">
            <a:off x="6485696" y="-2543720"/>
            <a:ext cx="2180578" cy="5444038"/>
            <a:chOff x="6137900" y="1385225"/>
            <a:chExt cx="1232725" cy="3077625"/>
          </a:xfrm>
        </p:grpSpPr>
        <p:sp>
          <p:nvSpPr>
            <p:cNvPr id="59" name="Google Shape;59;p5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100" y="2490600"/>
            <a:ext cx="9144000" cy="26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879901" y="225268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879901" y="2597187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3" type="subTitle"/>
          </p:nvPr>
        </p:nvSpPr>
        <p:spPr>
          <a:xfrm>
            <a:off x="3535126" y="225268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4" type="subTitle"/>
          </p:nvPr>
        </p:nvSpPr>
        <p:spPr>
          <a:xfrm>
            <a:off x="3535126" y="2597187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5" type="subTitle"/>
          </p:nvPr>
        </p:nvSpPr>
        <p:spPr>
          <a:xfrm>
            <a:off x="6190351" y="225268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6" type="subTitle"/>
          </p:nvPr>
        </p:nvSpPr>
        <p:spPr>
          <a:xfrm>
            <a:off x="6190351" y="2597187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6"/>
          <p:cNvGrpSpPr/>
          <p:nvPr/>
        </p:nvGrpSpPr>
        <p:grpSpPr>
          <a:xfrm flipH="1" rot="10800000">
            <a:off x="7662545" y="-30295"/>
            <a:ext cx="1481450" cy="3451592"/>
            <a:chOff x="2999600" y="2891975"/>
            <a:chExt cx="756575" cy="1762725"/>
          </a:xfrm>
        </p:grpSpPr>
        <p:sp>
          <p:nvSpPr>
            <p:cNvPr id="73" name="Google Shape;73;p6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6"/>
          <p:cNvGrpSpPr/>
          <p:nvPr/>
        </p:nvGrpSpPr>
        <p:grpSpPr>
          <a:xfrm flipH="1">
            <a:off x="5882659" y="-685802"/>
            <a:ext cx="2180625" cy="2374094"/>
            <a:chOff x="1983200" y="1058325"/>
            <a:chExt cx="1555700" cy="1693725"/>
          </a:xfrm>
        </p:grpSpPr>
        <p:sp>
          <p:nvSpPr>
            <p:cNvPr id="78" name="Google Shape;78;p6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>
            <a:alpha val="0"/>
          </a:srgbClr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3363062" y="1804850"/>
            <a:ext cx="284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3363062" y="2492925"/>
            <a:ext cx="2843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" name="Google Shape;85;p7"/>
          <p:cNvGrpSpPr/>
          <p:nvPr/>
        </p:nvGrpSpPr>
        <p:grpSpPr>
          <a:xfrm>
            <a:off x="7662545" y="1078798"/>
            <a:ext cx="1481450" cy="3451592"/>
            <a:chOff x="2999600" y="2891975"/>
            <a:chExt cx="756575" cy="1762725"/>
          </a:xfrm>
        </p:grpSpPr>
        <p:sp>
          <p:nvSpPr>
            <p:cNvPr id="86" name="Google Shape;86;p7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7"/>
          <p:cNvGrpSpPr/>
          <p:nvPr/>
        </p:nvGrpSpPr>
        <p:grpSpPr>
          <a:xfrm rot="10800000">
            <a:off x="5882659" y="2811802"/>
            <a:ext cx="2180625" cy="2374094"/>
            <a:chOff x="1983200" y="1058325"/>
            <a:chExt cx="1555700" cy="1693725"/>
          </a:xfrm>
        </p:grpSpPr>
        <p:sp>
          <p:nvSpPr>
            <p:cNvPr id="91" name="Google Shape;91;p7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97" name="Google Shape;97;p8"/>
          <p:cNvGrpSpPr/>
          <p:nvPr/>
        </p:nvGrpSpPr>
        <p:grpSpPr>
          <a:xfrm rot="-10194399">
            <a:off x="7420721" y="1090478"/>
            <a:ext cx="2180538" cy="5443937"/>
            <a:chOff x="6137900" y="1385225"/>
            <a:chExt cx="1232725" cy="3077625"/>
          </a:xfrm>
        </p:grpSpPr>
        <p:sp>
          <p:nvSpPr>
            <p:cNvPr id="98" name="Google Shape;98;p8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3837925" y="-125"/>
            <a:ext cx="5306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 rot="-5400000">
            <a:off x="1181158" y="-918681"/>
            <a:ext cx="1381733" cy="3219265"/>
            <a:chOff x="2999600" y="2891975"/>
            <a:chExt cx="756575" cy="1762725"/>
          </a:xfrm>
        </p:grpSpPr>
        <p:sp>
          <p:nvSpPr>
            <p:cNvPr id="107" name="Google Shape;107;p9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01450" y="368825"/>
            <a:ext cx="39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>
            <a:off x="4651476" y="13956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2" type="subTitle"/>
          </p:nvPr>
        </p:nvSpPr>
        <p:spPr>
          <a:xfrm>
            <a:off x="4651476" y="17412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3" type="subTitle"/>
          </p:nvPr>
        </p:nvSpPr>
        <p:spPr>
          <a:xfrm>
            <a:off x="6682126" y="13956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4" type="subTitle"/>
          </p:nvPr>
        </p:nvSpPr>
        <p:spPr>
          <a:xfrm>
            <a:off x="6682126" y="17412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5" type="subTitle"/>
          </p:nvPr>
        </p:nvSpPr>
        <p:spPr>
          <a:xfrm>
            <a:off x="4651476" y="30480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10"/>
          <p:cNvSpPr txBox="1"/>
          <p:nvPr>
            <p:ph idx="6" type="subTitle"/>
          </p:nvPr>
        </p:nvSpPr>
        <p:spPr>
          <a:xfrm>
            <a:off x="4651476" y="33936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7" type="subTitle"/>
          </p:nvPr>
        </p:nvSpPr>
        <p:spPr>
          <a:xfrm>
            <a:off x="6682126" y="30480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8" type="subTitle"/>
          </p:nvPr>
        </p:nvSpPr>
        <p:spPr>
          <a:xfrm>
            <a:off x="6682126" y="33936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Rounded"/>
              <a:buNone/>
              <a:defRPr b="1" i="0" sz="2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ctrTitle"/>
          </p:nvPr>
        </p:nvSpPr>
        <p:spPr>
          <a:xfrm>
            <a:off x="953300" y="2302475"/>
            <a:ext cx="546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latin typeface="Arial Rounded"/>
                <a:ea typeface="Arial Rounded"/>
                <a:cs typeface="Arial Rounded"/>
                <a:sym typeface="Arial Rounded"/>
              </a:rPr>
              <a:t>Python Session</a:t>
            </a:r>
            <a:endParaRPr sz="45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49035" r="0" t="0"/>
          <a:stretch/>
        </p:blipFill>
        <p:spPr>
          <a:xfrm>
            <a:off x="483462" y="4292455"/>
            <a:ext cx="2617331" cy="73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1249075" y="743875"/>
            <a:ext cx="6681000" cy="4355100"/>
          </a:xfrm>
          <a:prstGeom prst="roundRect">
            <a:avLst>
              <a:gd fmla="val 694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1249075" y="315475"/>
            <a:ext cx="6681000" cy="428400"/>
          </a:xfrm>
          <a:prstGeom prst="round2SameRect">
            <a:avLst>
              <a:gd fmla="val 4764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1230375" y="315475"/>
            <a:ext cx="717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Datatype Key Differences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1249075" y="1733475"/>
            <a:ext cx="64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950" y="884225"/>
            <a:ext cx="5734050" cy="41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operator is a symbol that performs a specific operation between two operands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of the important </a:t>
            </a:r>
            <a:r>
              <a:rPr lang="en" sz="1800"/>
              <a:t>operators are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Arithmetic operators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Comparison operators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Assignment Operators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Logical Operators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Bitwise Operators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Membership Operators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Identity Operators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94950" y="3171275"/>
            <a:ext cx="747900" cy="457500"/>
            <a:chOff x="794950" y="3171275"/>
            <a:chExt cx="747900" cy="457500"/>
          </a:xfrm>
        </p:grpSpPr>
        <p:sp>
          <p:nvSpPr>
            <p:cNvPr id="322" name="Google Shape;322;p32"/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14313" rotWithShape="0" algn="bl" dir="5400000" dist="95250">
                <a:schemeClr val="accent2">
                  <a:alpha val="2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32"/>
            <p:cNvGrpSpPr/>
            <p:nvPr/>
          </p:nvGrpSpPr>
          <p:grpSpPr>
            <a:xfrm rot="-5400000">
              <a:off x="1068953" y="3295122"/>
              <a:ext cx="199887" cy="209781"/>
              <a:chOff x="3319368" y="1152602"/>
              <a:chExt cx="90500" cy="94975"/>
            </a:xfrm>
          </p:grpSpPr>
          <p:sp>
            <p:nvSpPr>
              <p:cNvPr id="324" name="Google Shape;324;p32"/>
              <p:cNvSpPr/>
              <p:nvPr/>
            </p:nvSpPr>
            <p:spPr>
              <a:xfrm>
                <a:off x="3359543" y="1152602"/>
                <a:ext cx="10150" cy="94975"/>
              </a:xfrm>
              <a:custGeom>
                <a:rect b="b" l="l" r="r" t="t"/>
                <a:pathLst>
                  <a:path extrusionOk="0" h="3799" w="406">
                    <a:moveTo>
                      <a:pt x="203" y="0"/>
                    </a:moveTo>
                    <a:cubicBezTo>
                      <a:pt x="96" y="0"/>
                      <a:pt x="1" y="96"/>
                      <a:pt x="1" y="203"/>
                    </a:cubicBezTo>
                    <a:lnTo>
                      <a:pt x="1" y="3596"/>
                    </a:lnTo>
                    <a:cubicBezTo>
                      <a:pt x="1" y="3715"/>
                      <a:pt x="96" y="3798"/>
                      <a:pt x="203" y="3798"/>
                    </a:cubicBezTo>
                    <a:cubicBezTo>
                      <a:pt x="310" y="3798"/>
                      <a:pt x="406" y="3715"/>
                      <a:pt x="406" y="3608"/>
                    </a:cubicBezTo>
                    <a:lnTo>
                      <a:pt x="406" y="203"/>
                    </a:lnTo>
                    <a:cubicBezTo>
                      <a:pt x="406" y="96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319368" y="1197777"/>
                <a:ext cx="90500" cy="49800"/>
              </a:xfrm>
              <a:custGeom>
                <a:rect b="b" l="l" r="r" t="t"/>
                <a:pathLst>
                  <a:path extrusionOk="0" h="1992" w="3620">
                    <a:moveTo>
                      <a:pt x="221" y="0"/>
                    </a:moveTo>
                    <a:cubicBezTo>
                      <a:pt x="170" y="0"/>
                      <a:pt x="120" y="21"/>
                      <a:pt x="84" y="63"/>
                    </a:cubicBezTo>
                    <a:cubicBezTo>
                      <a:pt x="0" y="134"/>
                      <a:pt x="0" y="265"/>
                      <a:pt x="84" y="348"/>
                    </a:cubicBezTo>
                    <a:lnTo>
                      <a:pt x="1667" y="1932"/>
                    </a:lnTo>
                    <a:cubicBezTo>
                      <a:pt x="1715" y="1979"/>
                      <a:pt x="1763" y="1991"/>
                      <a:pt x="1810" y="1991"/>
                    </a:cubicBezTo>
                    <a:cubicBezTo>
                      <a:pt x="1858" y="1991"/>
                      <a:pt x="1917" y="1979"/>
                      <a:pt x="1953" y="1932"/>
                    </a:cubicBezTo>
                    <a:lnTo>
                      <a:pt x="3537" y="348"/>
                    </a:lnTo>
                    <a:cubicBezTo>
                      <a:pt x="3620" y="265"/>
                      <a:pt x="3620" y="134"/>
                      <a:pt x="3537" y="63"/>
                    </a:cubicBezTo>
                    <a:cubicBezTo>
                      <a:pt x="3501" y="21"/>
                      <a:pt x="3450" y="0"/>
                      <a:pt x="3400" y="0"/>
                    </a:cubicBezTo>
                    <a:cubicBezTo>
                      <a:pt x="3349" y="0"/>
                      <a:pt x="3298" y="21"/>
                      <a:pt x="3263" y="63"/>
                    </a:cubicBezTo>
                    <a:lnTo>
                      <a:pt x="1810" y="1515"/>
                    </a:lnTo>
                    <a:lnTo>
                      <a:pt x="358" y="63"/>
                    </a:lnTo>
                    <a:cubicBezTo>
                      <a:pt x="322" y="21"/>
                      <a:pt x="271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" name="Google Shape;326;p32">
              <a:hlinkClick action="ppaction://hlinkshowjump?jump=nextslide"/>
            </p:cNvPr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Indentations, Comments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Single/ Multiple line commenting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indentations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3"/>
          <p:cNvGrpSpPr/>
          <p:nvPr/>
        </p:nvGrpSpPr>
        <p:grpSpPr>
          <a:xfrm>
            <a:off x="794950" y="3171275"/>
            <a:ext cx="747900" cy="457500"/>
            <a:chOff x="794950" y="3171275"/>
            <a:chExt cx="747900" cy="457500"/>
          </a:xfrm>
        </p:grpSpPr>
        <p:sp>
          <p:nvSpPr>
            <p:cNvPr id="334" name="Google Shape;334;p33"/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14313" rotWithShape="0" algn="bl" dir="5400000" dist="95250">
                <a:schemeClr val="accent2">
                  <a:alpha val="2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" name="Google Shape;335;p33"/>
            <p:cNvGrpSpPr/>
            <p:nvPr/>
          </p:nvGrpSpPr>
          <p:grpSpPr>
            <a:xfrm rot="-5400000">
              <a:off x="1068953" y="3295122"/>
              <a:ext cx="199887" cy="209781"/>
              <a:chOff x="3319368" y="1152602"/>
              <a:chExt cx="90500" cy="9497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3359543" y="1152602"/>
                <a:ext cx="10150" cy="94975"/>
              </a:xfrm>
              <a:custGeom>
                <a:rect b="b" l="l" r="r" t="t"/>
                <a:pathLst>
                  <a:path extrusionOk="0" h="3799" w="406">
                    <a:moveTo>
                      <a:pt x="203" y="0"/>
                    </a:moveTo>
                    <a:cubicBezTo>
                      <a:pt x="96" y="0"/>
                      <a:pt x="1" y="96"/>
                      <a:pt x="1" y="203"/>
                    </a:cubicBezTo>
                    <a:lnTo>
                      <a:pt x="1" y="3596"/>
                    </a:lnTo>
                    <a:cubicBezTo>
                      <a:pt x="1" y="3715"/>
                      <a:pt x="96" y="3798"/>
                      <a:pt x="203" y="3798"/>
                    </a:cubicBezTo>
                    <a:cubicBezTo>
                      <a:pt x="310" y="3798"/>
                      <a:pt x="406" y="3715"/>
                      <a:pt x="406" y="3608"/>
                    </a:cubicBezTo>
                    <a:lnTo>
                      <a:pt x="406" y="203"/>
                    </a:lnTo>
                    <a:cubicBezTo>
                      <a:pt x="406" y="96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319368" y="1197777"/>
                <a:ext cx="90500" cy="49800"/>
              </a:xfrm>
              <a:custGeom>
                <a:rect b="b" l="l" r="r" t="t"/>
                <a:pathLst>
                  <a:path extrusionOk="0" h="1992" w="3620">
                    <a:moveTo>
                      <a:pt x="221" y="0"/>
                    </a:moveTo>
                    <a:cubicBezTo>
                      <a:pt x="170" y="0"/>
                      <a:pt x="120" y="21"/>
                      <a:pt x="84" y="63"/>
                    </a:cubicBezTo>
                    <a:cubicBezTo>
                      <a:pt x="0" y="134"/>
                      <a:pt x="0" y="265"/>
                      <a:pt x="84" y="348"/>
                    </a:cubicBezTo>
                    <a:lnTo>
                      <a:pt x="1667" y="1932"/>
                    </a:lnTo>
                    <a:cubicBezTo>
                      <a:pt x="1715" y="1979"/>
                      <a:pt x="1763" y="1991"/>
                      <a:pt x="1810" y="1991"/>
                    </a:cubicBezTo>
                    <a:cubicBezTo>
                      <a:pt x="1858" y="1991"/>
                      <a:pt x="1917" y="1979"/>
                      <a:pt x="1953" y="1932"/>
                    </a:cubicBezTo>
                    <a:lnTo>
                      <a:pt x="3537" y="348"/>
                    </a:lnTo>
                    <a:cubicBezTo>
                      <a:pt x="3620" y="265"/>
                      <a:pt x="3620" y="134"/>
                      <a:pt x="3537" y="63"/>
                    </a:cubicBezTo>
                    <a:cubicBezTo>
                      <a:pt x="3501" y="21"/>
                      <a:pt x="3450" y="0"/>
                      <a:pt x="3400" y="0"/>
                    </a:cubicBezTo>
                    <a:cubicBezTo>
                      <a:pt x="3349" y="0"/>
                      <a:pt x="3298" y="21"/>
                      <a:pt x="3263" y="63"/>
                    </a:cubicBezTo>
                    <a:lnTo>
                      <a:pt x="1810" y="1515"/>
                    </a:lnTo>
                    <a:lnTo>
                      <a:pt x="358" y="63"/>
                    </a:lnTo>
                    <a:cubicBezTo>
                      <a:pt x="322" y="21"/>
                      <a:pt x="271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8" name="Google Shape;338;p33">
              <a:hlinkClick action="ppaction://hlinkshowjump?jump=nextslide"/>
            </p:cNvPr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1249075" y="743875"/>
            <a:ext cx="6681000" cy="4355100"/>
          </a:xfrm>
          <a:prstGeom prst="roundRect">
            <a:avLst>
              <a:gd fmla="val 694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Dictionary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Frozenset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1249075" y="315475"/>
            <a:ext cx="6681000" cy="428400"/>
          </a:xfrm>
          <a:prstGeom prst="round2SameRect">
            <a:avLst>
              <a:gd fmla="val 4764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1230375" y="315475"/>
            <a:ext cx="717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Datatype operations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Python ?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Python is a general-purpose, dynamic, high-level, and interpreted programming language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3"/>
          <p:cNvGrpSpPr/>
          <p:nvPr/>
        </p:nvGrpSpPr>
        <p:grpSpPr>
          <a:xfrm>
            <a:off x="794950" y="3171275"/>
            <a:ext cx="747900" cy="457500"/>
            <a:chOff x="794950" y="3171275"/>
            <a:chExt cx="747900" cy="457500"/>
          </a:xfrm>
        </p:grpSpPr>
        <p:sp>
          <p:nvSpPr>
            <p:cNvPr id="225" name="Google Shape;225;p23"/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14313" rotWithShape="0" algn="bl" dir="5400000" dist="95250">
                <a:schemeClr val="accent2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Google Shape;226;p23"/>
            <p:cNvGrpSpPr/>
            <p:nvPr/>
          </p:nvGrpSpPr>
          <p:grpSpPr>
            <a:xfrm rot="-5400000">
              <a:off x="1068956" y="3295135"/>
              <a:ext cx="199887" cy="209781"/>
              <a:chOff x="3319368" y="1152602"/>
              <a:chExt cx="90500" cy="94975"/>
            </a:xfrm>
          </p:grpSpPr>
          <p:sp>
            <p:nvSpPr>
              <p:cNvPr id="227" name="Google Shape;227;p23"/>
              <p:cNvSpPr/>
              <p:nvPr/>
            </p:nvSpPr>
            <p:spPr>
              <a:xfrm>
                <a:off x="3359543" y="1152602"/>
                <a:ext cx="10150" cy="94975"/>
              </a:xfrm>
              <a:custGeom>
                <a:rect b="b" l="l" r="r" t="t"/>
                <a:pathLst>
                  <a:path extrusionOk="0" h="3799" w="406">
                    <a:moveTo>
                      <a:pt x="203" y="0"/>
                    </a:moveTo>
                    <a:cubicBezTo>
                      <a:pt x="96" y="0"/>
                      <a:pt x="1" y="96"/>
                      <a:pt x="1" y="203"/>
                    </a:cubicBezTo>
                    <a:lnTo>
                      <a:pt x="1" y="3596"/>
                    </a:lnTo>
                    <a:cubicBezTo>
                      <a:pt x="1" y="3715"/>
                      <a:pt x="96" y="3798"/>
                      <a:pt x="203" y="3798"/>
                    </a:cubicBezTo>
                    <a:cubicBezTo>
                      <a:pt x="310" y="3798"/>
                      <a:pt x="406" y="3715"/>
                      <a:pt x="406" y="3608"/>
                    </a:cubicBezTo>
                    <a:lnTo>
                      <a:pt x="406" y="203"/>
                    </a:lnTo>
                    <a:cubicBezTo>
                      <a:pt x="406" y="96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3319368" y="1197777"/>
                <a:ext cx="90500" cy="49800"/>
              </a:xfrm>
              <a:custGeom>
                <a:rect b="b" l="l" r="r" t="t"/>
                <a:pathLst>
                  <a:path extrusionOk="0" h="1992" w="3620">
                    <a:moveTo>
                      <a:pt x="221" y="0"/>
                    </a:moveTo>
                    <a:cubicBezTo>
                      <a:pt x="170" y="0"/>
                      <a:pt x="120" y="21"/>
                      <a:pt x="84" y="63"/>
                    </a:cubicBezTo>
                    <a:cubicBezTo>
                      <a:pt x="0" y="134"/>
                      <a:pt x="0" y="265"/>
                      <a:pt x="84" y="348"/>
                    </a:cubicBezTo>
                    <a:lnTo>
                      <a:pt x="1667" y="1932"/>
                    </a:lnTo>
                    <a:cubicBezTo>
                      <a:pt x="1715" y="1979"/>
                      <a:pt x="1763" y="1991"/>
                      <a:pt x="1810" y="1991"/>
                    </a:cubicBezTo>
                    <a:cubicBezTo>
                      <a:pt x="1858" y="1991"/>
                      <a:pt x="1917" y="1979"/>
                      <a:pt x="1953" y="1932"/>
                    </a:cubicBezTo>
                    <a:lnTo>
                      <a:pt x="3537" y="348"/>
                    </a:lnTo>
                    <a:cubicBezTo>
                      <a:pt x="3620" y="265"/>
                      <a:pt x="3620" y="134"/>
                      <a:pt x="3537" y="63"/>
                    </a:cubicBezTo>
                    <a:cubicBezTo>
                      <a:pt x="3501" y="21"/>
                      <a:pt x="3450" y="0"/>
                      <a:pt x="3400" y="0"/>
                    </a:cubicBezTo>
                    <a:cubicBezTo>
                      <a:pt x="3349" y="0"/>
                      <a:pt x="3298" y="21"/>
                      <a:pt x="3263" y="63"/>
                    </a:cubicBezTo>
                    <a:lnTo>
                      <a:pt x="1810" y="1515"/>
                    </a:lnTo>
                    <a:lnTo>
                      <a:pt x="358" y="63"/>
                    </a:lnTo>
                    <a:cubicBezTo>
                      <a:pt x="322" y="21"/>
                      <a:pt x="271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" name="Google Shape;229;p23">
              <a:hlinkClick action="ppaction://hlinkshowjump?jump=nextslide"/>
            </p:cNvPr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use and Learn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Expressive Language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Interpreted Language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Object-Oriented Language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Source Language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Extensible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Memory Allocation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Wide Range of Libraries and Frameworks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Versatility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Community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4"/>
          <p:cNvGrpSpPr/>
          <p:nvPr/>
        </p:nvGrpSpPr>
        <p:grpSpPr>
          <a:xfrm>
            <a:off x="794950" y="3171275"/>
            <a:ext cx="747900" cy="457500"/>
            <a:chOff x="794950" y="3171275"/>
            <a:chExt cx="747900" cy="457500"/>
          </a:xfrm>
        </p:grpSpPr>
        <p:sp>
          <p:nvSpPr>
            <p:cNvPr id="237" name="Google Shape;237;p24"/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14313" rotWithShape="0" algn="bl" dir="5400000" dist="95250">
                <a:schemeClr val="accent2">
                  <a:alpha val="2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4"/>
            <p:cNvGrpSpPr/>
            <p:nvPr/>
          </p:nvGrpSpPr>
          <p:grpSpPr>
            <a:xfrm rot="-5400000">
              <a:off x="1068953" y="3295122"/>
              <a:ext cx="199887" cy="209781"/>
              <a:chOff x="3319368" y="1152602"/>
              <a:chExt cx="90500" cy="94975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3359543" y="1152602"/>
                <a:ext cx="10150" cy="94975"/>
              </a:xfrm>
              <a:custGeom>
                <a:rect b="b" l="l" r="r" t="t"/>
                <a:pathLst>
                  <a:path extrusionOk="0" h="3799" w="406">
                    <a:moveTo>
                      <a:pt x="203" y="0"/>
                    </a:moveTo>
                    <a:cubicBezTo>
                      <a:pt x="96" y="0"/>
                      <a:pt x="1" y="96"/>
                      <a:pt x="1" y="203"/>
                    </a:cubicBezTo>
                    <a:lnTo>
                      <a:pt x="1" y="3596"/>
                    </a:lnTo>
                    <a:cubicBezTo>
                      <a:pt x="1" y="3715"/>
                      <a:pt x="96" y="3798"/>
                      <a:pt x="203" y="3798"/>
                    </a:cubicBezTo>
                    <a:cubicBezTo>
                      <a:pt x="310" y="3798"/>
                      <a:pt x="406" y="3715"/>
                      <a:pt x="406" y="3608"/>
                    </a:cubicBezTo>
                    <a:lnTo>
                      <a:pt x="406" y="203"/>
                    </a:lnTo>
                    <a:cubicBezTo>
                      <a:pt x="406" y="96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3319368" y="1197777"/>
                <a:ext cx="90500" cy="49800"/>
              </a:xfrm>
              <a:custGeom>
                <a:rect b="b" l="l" r="r" t="t"/>
                <a:pathLst>
                  <a:path extrusionOk="0" h="1992" w="3620">
                    <a:moveTo>
                      <a:pt x="221" y="0"/>
                    </a:moveTo>
                    <a:cubicBezTo>
                      <a:pt x="170" y="0"/>
                      <a:pt x="120" y="21"/>
                      <a:pt x="84" y="63"/>
                    </a:cubicBezTo>
                    <a:cubicBezTo>
                      <a:pt x="0" y="134"/>
                      <a:pt x="0" y="265"/>
                      <a:pt x="84" y="348"/>
                    </a:cubicBezTo>
                    <a:lnTo>
                      <a:pt x="1667" y="1932"/>
                    </a:lnTo>
                    <a:cubicBezTo>
                      <a:pt x="1715" y="1979"/>
                      <a:pt x="1763" y="1991"/>
                      <a:pt x="1810" y="1991"/>
                    </a:cubicBezTo>
                    <a:cubicBezTo>
                      <a:pt x="1858" y="1991"/>
                      <a:pt x="1917" y="1979"/>
                      <a:pt x="1953" y="1932"/>
                    </a:cubicBezTo>
                    <a:lnTo>
                      <a:pt x="3537" y="348"/>
                    </a:lnTo>
                    <a:cubicBezTo>
                      <a:pt x="3620" y="265"/>
                      <a:pt x="3620" y="134"/>
                      <a:pt x="3537" y="63"/>
                    </a:cubicBezTo>
                    <a:cubicBezTo>
                      <a:pt x="3501" y="21"/>
                      <a:pt x="3450" y="0"/>
                      <a:pt x="3400" y="0"/>
                    </a:cubicBezTo>
                    <a:cubicBezTo>
                      <a:pt x="3349" y="0"/>
                      <a:pt x="3298" y="21"/>
                      <a:pt x="3263" y="63"/>
                    </a:cubicBezTo>
                    <a:lnTo>
                      <a:pt x="1810" y="1515"/>
                    </a:lnTo>
                    <a:lnTo>
                      <a:pt x="358" y="63"/>
                    </a:lnTo>
                    <a:cubicBezTo>
                      <a:pt x="322" y="21"/>
                      <a:pt x="271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" name="Google Shape;241;p24">
              <a:hlinkClick action="ppaction://hlinkshowjump?jump=nextslide"/>
            </p:cNvPr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Science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Console-based Applications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Development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Artificial Intelligence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IoT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DevOps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Writing scripts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5"/>
          <p:cNvGrpSpPr/>
          <p:nvPr/>
        </p:nvGrpSpPr>
        <p:grpSpPr>
          <a:xfrm>
            <a:off x="794950" y="3171275"/>
            <a:ext cx="747900" cy="457500"/>
            <a:chOff x="794950" y="3171275"/>
            <a:chExt cx="747900" cy="457500"/>
          </a:xfrm>
        </p:grpSpPr>
        <p:sp>
          <p:nvSpPr>
            <p:cNvPr id="249" name="Google Shape;249;p25"/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14313" rotWithShape="0" algn="bl" dir="5400000" dist="95250">
                <a:schemeClr val="accent2">
                  <a:alpha val="2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25"/>
            <p:cNvGrpSpPr/>
            <p:nvPr/>
          </p:nvGrpSpPr>
          <p:grpSpPr>
            <a:xfrm rot="-5400000">
              <a:off x="1068953" y="3295122"/>
              <a:ext cx="199887" cy="209781"/>
              <a:chOff x="3319368" y="1152602"/>
              <a:chExt cx="90500" cy="94975"/>
            </a:xfrm>
          </p:grpSpPr>
          <p:sp>
            <p:nvSpPr>
              <p:cNvPr id="251" name="Google Shape;251;p25"/>
              <p:cNvSpPr/>
              <p:nvPr/>
            </p:nvSpPr>
            <p:spPr>
              <a:xfrm>
                <a:off x="3359543" y="1152602"/>
                <a:ext cx="10150" cy="94975"/>
              </a:xfrm>
              <a:custGeom>
                <a:rect b="b" l="l" r="r" t="t"/>
                <a:pathLst>
                  <a:path extrusionOk="0" h="3799" w="406">
                    <a:moveTo>
                      <a:pt x="203" y="0"/>
                    </a:moveTo>
                    <a:cubicBezTo>
                      <a:pt x="96" y="0"/>
                      <a:pt x="1" y="96"/>
                      <a:pt x="1" y="203"/>
                    </a:cubicBezTo>
                    <a:lnTo>
                      <a:pt x="1" y="3596"/>
                    </a:lnTo>
                    <a:cubicBezTo>
                      <a:pt x="1" y="3715"/>
                      <a:pt x="96" y="3798"/>
                      <a:pt x="203" y="3798"/>
                    </a:cubicBezTo>
                    <a:cubicBezTo>
                      <a:pt x="310" y="3798"/>
                      <a:pt x="406" y="3715"/>
                      <a:pt x="406" y="3608"/>
                    </a:cubicBezTo>
                    <a:lnTo>
                      <a:pt x="406" y="203"/>
                    </a:lnTo>
                    <a:cubicBezTo>
                      <a:pt x="406" y="96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3319368" y="1197777"/>
                <a:ext cx="90500" cy="49800"/>
              </a:xfrm>
              <a:custGeom>
                <a:rect b="b" l="l" r="r" t="t"/>
                <a:pathLst>
                  <a:path extrusionOk="0" h="1992" w="3620">
                    <a:moveTo>
                      <a:pt x="221" y="0"/>
                    </a:moveTo>
                    <a:cubicBezTo>
                      <a:pt x="170" y="0"/>
                      <a:pt x="120" y="21"/>
                      <a:pt x="84" y="63"/>
                    </a:cubicBezTo>
                    <a:cubicBezTo>
                      <a:pt x="0" y="134"/>
                      <a:pt x="0" y="265"/>
                      <a:pt x="84" y="348"/>
                    </a:cubicBezTo>
                    <a:lnTo>
                      <a:pt x="1667" y="1932"/>
                    </a:lnTo>
                    <a:cubicBezTo>
                      <a:pt x="1715" y="1979"/>
                      <a:pt x="1763" y="1991"/>
                      <a:pt x="1810" y="1991"/>
                    </a:cubicBezTo>
                    <a:cubicBezTo>
                      <a:pt x="1858" y="1991"/>
                      <a:pt x="1917" y="1979"/>
                      <a:pt x="1953" y="1932"/>
                    </a:cubicBezTo>
                    <a:lnTo>
                      <a:pt x="3537" y="348"/>
                    </a:lnTo>
                    <a:cubicBezTo>
                      <a:pt x="3620" y="265"/>
                      <a:pt x="3620" y="134"/>
                      <a:pt x="3537" y="63"/>
                    </a:cubicBezTo>
                    <a:cubicBezTo>
                      <a:pt x="3501" y="21"/>
                      <a:pt x="3450" y="0"/>
                      <a:pt x="3400" y="0"/>
                    </a:cubicBezTo>
                    <a:cubicBezTo>
                      <a:pt x="3349" y="0"/>
                      <a:pt x="3298" y="21"/>
                      <a:pt x="3263" y="63"/>
                    </a:cubicBezTo>
                    <a:lnTo>
                      <a:pt x="1810" y="1515"/>
                    </a:lnTo>
                    <a:lnTo>
                      <a:pt x="358" y="63"/>
                    </a:lnTo>
                    <a:cubicBezTo>
                      <a:pt x="322" y="21"/>
                      <a:pt x="271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25">
              <a:hlinkClick action="ppaction://hlinkshowjump?jump=nextslide"/>
            </p:cNvPr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869850" y="162425"/>
            <a:ext cx="5111100" cy="48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 names must begin with a letter or an underscore, but they can be a group of both letters and digits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variable's first character must be an underscore or alphabet (_).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White space and special characters (!, @, #, %, etc.) are not allowed in the identifier name. ^, &amp;, *).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Identifier name should not be like any reserved characters.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Names of identifiers are case-sensitive.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 of valid identifiers: a123, _n, n_9,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 of invalid identifiers: 1a, n%4, n 9, etc.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6"/>
          <p:cNvGrpSpPr/>
          <p:nvPr/>
        </p:nvGrpSpPr>
        <p:grpSpPr>
          <a:xfrm>
            <a:off x="794950" y="3171275"/>
            <a:ext cx="747900" cy="457500"/>
            <a:chOff x="794950" y="3171275"/>
            <a:chExt cx="747900" cy="457500"/>
          </a:xfrm>
        </p:grpSpPr>
        <p:sp>
          <p:nvSpPr>
            <p:cNvPr id="261" name="Google Shape;261;p26"/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14313" rotWithShape="0" algn="bl" dir="5400000" dist="95250">
                <a:schemeClr val="accent2">
                  <a:alpha val="2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" name="Google Shape;262;p26"/>
            <p:cNvGrpSpPr/>
            <p:nvPr/>
          </p:nvGrpSpPr>
          <p:grpSpPr>
            <a:xfrm rot="-5400000">
              <a:off x="1068953" y="3295122"/>
              <a:ext cx="199887" cy="209781"/>
              <a:chOff x="3319368" y="1152602"/>
              <a:chExt cx="90500" cy="94975"/>
            </a:xfrm>
          </p:grpSpPr>
          <p:sp>
            <p:nvSpPr>
              <p:cNvPr id="263" name="Google Shape;263;p26"/>
              <p:cNvSpPr/>
              <p:nvPr/>
            </p:nvSpPr>
            <p:spPr>
              <a:xfrm>
                <a:off x="3359543" y="1152602"/>
                <a:ext cx="10150" cy="94975"/>
              </a:xfrm>
              <a:custGeom>
                <a:rect b="b" l="l" r="r" t="t"/>
                <a:pathLst>
                  <a:path extrusionOk="0" h="3799" w="406">
                    <a:moveTo>
                      <a:pt x="203" y="0"/>
                    </a:moveTo>
                    <a:cubicBezTo>
                      <a:pt x="96" y="0"/>
                      <a:pt x="1" y="96"/>
                      <a:pt x="1" y="203"/>
                    </a:cubicBezTo>
                    <a:lnTo>
                      <a:pt x="1" y="3596"/>
                    </a:lnTo>
                    <a:cubicBezTo>
                      <a:pt x="1" y="3715"/>
                      <a:pt x="96" y="3798"/>
                      <a:pt x="203" y="3798"/>
                    </a:cubicBezTo>
                    <a:cubicBezTo>
                      <a:pt x="310" y="3798"/>
                      <a:pt x="406" y="3715"/>
                      <a:pt x="406" y="3608"/>
                    </a:cubicBezTo>
                    <a:lnTo>
                      <a:pt x="406" y="203"/>
                    </a:lnTo>
                    <a:cubicBezTo>
                      <a:pt x="406" y="96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3319368" y="1197777"/>
                <a:ext cx="90500" cy="49800"/>
              </a:xfrm>
              <a:custGeom>
                <a:rect b="b" l="l" r="r" t="t"/>
                <a:pathLst>
                  <a:path extrusionOk="0" h="1992" w="3620">
                    <a:moveTo>
                      <a:pt x="221" y="0"/>
                    </a:moveTo>
                    <a:cubicBezTo>
                      <a:pt x="170" y="0"/>
                      <a:pt x="120" y="21"/>
                      <a:pt x="84" y="63"/>
                    </a:cubicBezTo>
                    <a:cubicBezTo>
                      <a:pt x="0" y="134"/>
                      <a:pt x="0" y="265"/>
                      <a:pt x="84" y="348"/>
                    </a:cubicBezTo>
                    <a:lnTo>
                      <a:pt x="1667" y="1932"/>
                    </a:lnTo>
                    <a:cubicBezTo>
                      <a:pt x="1715" y="1979"/>
                      <a:pt x="1763" y="1991"/>
                      <a:pt x="1810" y="1991"/>
                    </a:cubicBezTo>
                    <a:cubicBezTo>
                      <a:pt x="1858" y="1991"/>
                      <a:pt x="1917" y="1979"/>
                      <a:pt x="1953" y="1932"/>
                    </a:cubicBezTo>
                    <a:lnTo>
                      <a:pt x="3537" y="348"/>
                    </a:lnTo>
                    <a:cubicBezTo>
                      <a:pt x="3620" y="265"/>
                      <a:pt x="3620" y="134"/>
                      <a:pt x="3537" y="63"/>
                    </a:cubicBezTo>
                    <a:cubicBezTo>
                      <a:pt x="3501" y="21"/>
                      <a:pt x="3450" y="0"/>
                      <a:pt x="3400" y="0"/>
                    </a:cubicBezTo>
                    <a:cubicBezTo>
                      <a:pt x="3349" y="0"/>
                      <a:pt x="3298" y="21"/>
                      <a:pt x="3263" y="63"/>
                    </a:cubicBezTo>
                    <a:lnTo>
                      <a:pt x="1810" y="1515"/>
                    </a:lnTo>
                    <a:lnTo>
                      <a:pt x="358" y="63"/>
                    </a:lnTo>
                    <a:cubicBezTo>
                      <a:pt x="322" y="21"/>
                      <a:pt x="271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26">
              <a:hlinkClick action="ppaction://hlinkshowjump?jump=nextslide"/>
            </p:cNvPr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1249075" y="743875"/>
            <a:ext cx="6681000" cy="4355100"/>
          </a:xfrm>
          <a:prstGeom prst="roundRect">
            <a:avLst>
              <a:gd fmla="val 694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1249075" y="315475"/>
            <a:ext cx="6681000" cy="428400"/>
          </a:xfrm>
          <a:prstGeom prst="round2SameRect">
            <a:avLst>
              <a:gd fmla="val 4764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1230375" y="315475"/>
            <a:ext cx="717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Python </a:t>
            </a: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Variables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1249075" y="1733475"/>
            <a:ext cx="64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00" y="1030475"/>
            <a:ext cx="5447276" cy="10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400" y="2753275"/>
            <a:ext cx="5516974" cy="11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Keywords List</a:t>
            </a:r>
            <a:endParaRPr/>
          </a:p>
        </p:txBody>
      </p:sp>
      <p:grpSp>
        <p:nvGrpSpPr>
          <p:cNvPr id="281" name="Google Shape;281;p28"/>
          <p:cNvGrpSpPr/>
          <p:nvPr/>
        </p:nvGrpSpPr>
        <p:grpSpPr>
          <a:xfrm>
            <a:off x="794950" y="3171275"/>
            <a:ext cx="747900" cy="457500"/>
            <a:chOff x="794950" y="3171275"/>
            <a:chExt cx="747900" cy="457500"/>
          </a:xfrm>
        </p:grpSpPr>
        <p:sp>
          <p:nvSpPr>
            <p:cNvPr id="282" name="Google Shape;282;p28"/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14313" rotWithShape="0" algn="bl" dir="5400000" dist="95250">
                <a:schemeClr val="accent2">
                  <a:alpha val="2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28"/>
            <p:cNvGrpSpPr/>
            <p:nvPr/>
          </p:nvGrpSpPr>
          <p:grpSpPr>
            <a:xfrm rot="-5400000">
              <a:off x="1068953" y="3295122"/>
              <a:ext cx="199887" cy="209781"/>
              <a:chOff x="3319368" y="1152602"/>
              <a:chExt cx="90500" cy="94975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3359543" y="1152602"/>
                <a:ext cx="10150" cy="94975"/>
              </a:xfrm>
              <a:custGeom>
                <a:rect b="b" l="l" r="r" t="t"/>
                <a:pathLst>
                  <a:path extrusionOk="0" h="3799" w="406">
                    <a:moveTo>
                      <a:pt x="203" y="0"/>
                    </a:moveTo>
                    <a:cubicBezTo>
                      <a:pt x="96" y="0"/>
                      <a:pt x="1" y="96"/>
                      <a:pt x="1" y="203"/>
                    </a:cubicBezTo>
                    <a:lnTo>
                      <a:pt x="1" y="3596"/>
                    </a:lnTo>
                    <a:cubicBezTo>
                      <a:pt x="1" y="3715"/>
                      <a:pt x="96" y="3798"/>
                      <a:pt x="203" y="3798"/>
                    </a:cubicBezTo>
                    <a:cubicBezTo>
                      <a:pt x="310" y="3798"/>
                      <a:pt x="406" y="3715"/>
                      <a:pt x="406" y="3608"/>
                    </a:cubicBezTo>
                    <a:lnTo>
                      <a:pt x="406" y="203"/>
                    </a:lnTo>
                    <a:cubicBezTo>
                      <a:pt x="406" y="96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3319368" y="1197777"/>
                <a:ext cx="90500" cy="49800"/>
              </a:xfrm>
              <a:custGeom>
                <a:rect b="b" l="l" r="r" t="t"/>
                <a:pathLst>
                  <a:path extrusionOk="0" h="1992" w="3620">
                    <a:moveTo>
                      <a:pt x="221" y="0"/>
                    </a:moveTo>
                    <a:cubicBezTo>
                      <a:pt x="170" y="0"/>
                      <a:pt x="120" y="21"/>
                      <a:pt x="84" y="63"/>
                    </a:cubicBezTo>
                    <a:cubicBezTo>
                      <a:pt x="0" y="134"/>
                      <a:pt x="0" y="265"/>
                      <a:pt x="84" y="348"/>
                    </a:cubicBezTo>
                    <a:lnTo>
                      <a:pt x="1667" y="1932"/>
                    </a:lnTo>
                    <a:cubicBezTo>
                      <a:pt x="1715" y="1979"/>
                      <a:pt x="1763" y="1991"/>
                      <a:pt x="1810" y="1991"/>
                    </a:cubicBezTo>
                    <a:cubicBezTo>
                      <a:pt x="1858" y="1991"/>
                      <a:pt x="1917" y="1979"/>
                      <a:pt x="1953" y="1932"/>
                    </a:cubicBezTo>
                    <a:lnTo>
                      <a:pt x="3537" y="348"/>
                    </a:lnTo>
                    <a:cubicBezTo>
                      <a:pt x="3620" y="265"/>
                      <a:pt x="3620" y="134"/>
                      <a:pt x="3537" y="63"/>
                    </a:cubicBezTo>
                    <a:cubicBezTo>
                      <a:pt x="3501" y="21"/>
                      <a:pt x="3450" y="0"/>
                      <a:pt x="3400" y="0"/>
                    </a:cubicBezTo>
                    <a:cubicBezTo>
                      <a:pt x="3349" y="0"/>
                      <a:pt x="3298" y="21"/>
                      <a:pt x="3263" y="63"/>
                    </a:cubicBezTo>
                    <a:lnTo>
                      <a:pt x="1810" y="1515"/>
                    </a:lnTo>
                    <a:lnTo>
                      <a:pt x="358" y="63"/>
                    </a:lnTo>
                    <a:cubicBezTo>
                      <a:pt x="322" y="21"/>
                      <a:pt x="271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" name="Google Shape;286;p28">
              <a:hlinkClick action="ppaction://hlinkshowjump?jump=nextslide"/>
            </p:cNvPr>
            <p:cNvSpPr/>
            <p:nvPr/>
          </p:nvSpPr>
          <p:spPr>
            <a:xfrm>
              <a:off x="794950" y="3171275"/>
              <a:ext cx="747900" cy="4575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325" y="1001275"/>
            <a:ext cx="4969350" cy="29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>
            <a:off x="1249075" y="743875"/>
            <a:ext cx="6681000" cy="4355100"/>
          </a:xfrm>
          <a:prstGeom prst="roundRect">
            <a:avLst>
              <a:gd fmla="val 694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1249075" y="315475"/>
            <a:ext cx="6681000" cy="428400"/>
          </a:xfrm>
          <a:prstGeom prst="round2SameRect">
            <a:avLst>
              <a:gd fmla="val 4764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1230375" y="315475"/>
            <a:ext cx="717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Python Data Types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249075" y="1733475"/>
            <a:ext cx="64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375" y="962350"/>
            <a:ext cx="5201399" cy="3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>
            <a:off x="1249075" y="743875"/>
            <a:ext cx="6681000" cy="4355100"/>
          </a:xfrm>
          <a:prstGeom prst="roundRect">
            <a:avLst>
              <a:gd fmla="val 694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1249075" y="315475"/>
            <a:ext cx="6681000" cy="428400"/>
          </a:xfrm>
          <a:prstGeom prst="round2SameRect">
            <a:avLst>
              <a:gd fmla="val 4764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1230375" y="315475"/>
            <a:ext cx="717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Python Mutability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1249075" y="1733475"/>
            <a:ext cx="64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400" y="1627037"/>
            <a:ext cx="6257898" cy="18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cal Technology Advances by Slidesgo">
  <a:themeElements>
    <a:clrScheme name="Simple Light">
      <a:dk1>
        <a:srgbClr val="1F2B6C"/>
      </a:dk1>
      <a:lt1>
        <a:srgbClr val="FFFFFF"/>
      </a:lt1>
      <a:dk2>
        <a:srgbClr val="000000"/>
      </a:dk2>
      <a:lt2>
        <a:srgbClr val="EEEEEE"/>
      </a:lt2>
      <a:accent1>
        <a:srgbClr val="E7F7FF"/>
      </a:accent1>
      <a:accent2>
        <a:srgbClr val="159FED"/>
      </a:accent2>
      <a:accent3>
        <a:srgbClr val="73E1CD"/>
      </a:accent3>
      <a:accent4>
        <a:srgbClr val="8292E8"/>
      </a:accent4>
      <a:accent5>
        <a:srgbClr val="8292E8"/>
      </a:accent5>
      <a:accent6>
        <a:srgbClr val="1F2B6C"/>
      </a:accent6>
      <a:hlink>
        <a:srgbClr val="1F2B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