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1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80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F5E5-549D-4800-B0A2-973071A14ACF}" type="datetimeFigureOut">
              <a:rPr lang="ru-RU" smtClean="0"/>
              <a:t>28.03.2020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BC8-6D24-4FB9-BED2-15E47CC99B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biot.su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580" r="6687" b="31082"/>
          <a:stretch/>
        </p:blipFill>
        <p:spPr>
          <a:xfrm>
            <a:off x="6096000" y="1"/>
            <a:ext cx="6098771" cy="50588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580" r="6687" b="31082"/>
          <a:stretch/>
        </p:blipFill>
        <p:spPr>
          <a:xfrm>
            <a:off x="1" y="1"/>
            <a:ext cx="6098771" cy="50588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818"/>
            <a:ext cx="12192000" cy="25861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-98215"/>
            <a:ext cx="12192000" cy="41595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30" y="-98214"/>
            <a:ext cx="6580755" cy="23490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44148"/>
            <a:ext cx="8997538" cy="94518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ДОБРО ПОЖАЛОВАТЬ</a:t>
            </a:r>
            <a:endParaRPr lang="ru-RU" b="1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054" y="3225181"/>
            <a:ext cx="11375892" cy="30956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Наша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онлайн-конференция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вот-вот начнётся.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Онлайн-конференция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проходит в максимально приближенном режиме к аудиторным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занятия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а это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означает, что: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1.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еобходимо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указать реальное имя при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входе.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2. Вы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всегда можете поднять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руку и задать вопрос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эфире. 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А также вы будете видеть друг друга (как при аудиторном обучении).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На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время обучения отключите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всё,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что может Вам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помешать: телефон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телевизор, стиральную машину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и, желательно,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утюг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7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89177"/>
            <a:ext cx="2178725" cy="77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2624" y="29337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ДОСКА ДЛЯ РИСОВАНИЯ</a:t>
            </a:r>
            <a:endParaRPr lang="ru-RU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6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89177"/>
            <a:ext cx="2178725" cy="77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2624" y="29337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ДОСКА ДЛЯ РИСОВАНИЯ</a:t>
            </a:r>
            <a:endParaRPr lang="ru-RU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0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89177"/>
            <a:ext cx="2178725" cy="77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2624" y="293372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Georgia" panose="02040502050405020303" pitchFamily="18" charset="0"/>
              </a:rPr>
              <a:t>ДОСКА ДЛЯ РИСОВАНИЯ</a:t>
            </a:r>
            <a:endParaRPr lang="ru-RU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580" r="6687" b="31082"/>
          <a:stretch/>
        </p:blipFill>
        <p:spPr>
          <a:xfrm>
            <a:off x="6096000" y="1"/>
            <a:ext cx="6098771" cy="50588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6580" r="6687" b="31082"/>
          <a:stretch/>
        </p:blipFill>
        <p:spPr>
          <a:xfrm>
            <a:off x="1" y="1"/>
            <a:ext cx="6098771" cy="50588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818"/>
            <a:ext cx="12192000" cy="25861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-98215"/>
            <a:ext cx="12192000" cy="415957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30" y="-98214"/>
            <a:ext cx="6580755" cy="23490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055" y="2244148"/>
            <a:ext cx="11375892" cy="945181"/>
          </a:xfrm>
        </p:spPr>
        <p:txBody>
          <a:bodyPr>
            <a:noAutofit/>
          </a:bodyPr>
          <a:lstStyle/>
          <a:p>
            <a:r>
              <a:rPr lang="ru-RU" sz="5000" b="1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БЛАГОДАРИМ ЗА ВНИМАНИЕ</a:t>
            </a:r>
            <a:endParaRPr lang="ru-RU" sz="5000" b="1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8054" y="3225181"/>
            <a:ext cx="11375892" cy="30956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Наша команда приложила все усилия для того, чтобы Ваше обучение прошло максимально комфортно. Понимаем, что у каждого из Вас есть сво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и пожелания по улучшению, просьба направлять их на почту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  <a:hlinkClick r:id="rId5"/>
              </a:rPr>
              <a:t>info@biot.su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и мы обязательно их учтём.</a:t>
            </a:r>
          </a:p>
          <a:p>
            <a:pPr>
              <a:lnSpc>
                <a:spcPct val="120000"/>
              </a:lnSpc>
            </a:pPr>
            <a:r>
              <a:rPr lang="ru-RU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Вы также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всегда можете проконсультироваться с нами по почте или телефонам 8-800-200-55-77 и 8-812-242-55-25</a:t>
            </a:r>
            <a:endParaRPr lang="ru-RU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91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Wingdings</vt:lpstr>
      <vt:lpstr>Тема Office</vt:lpstr>
      <vt:lpstr>ДОБРО ПОЖАЛОВАТЬ</vt:lpstr>
      <vt:lpstr>Презентация PowerPoint</vt:lpstr>
      <vt:lpstr>Презентация PowerPoint</vt:lpstr>
      <vt:lpstr>Презентация PowerPoint</vt:lpstr>
      <vt:lpstr>БЛАГОДАРИМ ЗА ВНИМАНИЕ</vt:lpstr>
    </vt:vector>
  </TitlesOfParts>
  <Company>БИОТ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Панюгин Игорь Валерьевич</dc:creator>
  <cp:lastModifiedBy>Панюгин Игорь Валерьевич</cp:lastModifiedBy>
  <cp:revision>10</cp:revision>
  <dcterms:created xsi:type="dcterms:W3CDTF">2020-03-28T05:26:03Z</dcterms:created>
  <dcterms:modified xsi:type="dcterms:W3CDTF">2020-03-28T06:20:51Z</dcterms:modified>
</cp:coreProperties>
</file>