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91" r:id="rId4"/>
    <p:sldId id="258" r:id="rId5"/>
    <p:sldId id="259"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7" r:id="rId20"/>
    <p:sldId id="294" r:id="rId21"/>
    <p:sldId id="292" r:id="rId22"/>
    <p:sldId id="293" r:id="rId23"/>
    <p:sldId id="295"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7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3128"/>
  </p:normalViewPr>
  <p:slideViewPr>
    <p:cSldViewPr>
      <p:cViewPr>
        <p:scale>
          <a:sx n="89" d="100"/>
          <a:sy n="89" d="100"/>
        </p:scale>
        <p:origin x="1432" y="5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FDF097D-DB2C-5B46-A031-9CE19AC8B639}" type="datetimeFigureOut">
              <a:rPr kumimoji="1" lang="ja-JP" altLang="en-US" smtClean="0"/>
              <a:t>2025/3/16</a:t>
            </a:fld>
            <a:endParaRPr kumimoji="1" lang="ja-JP" altLang="en-US"/>
          </a:p>
        </p:txBody>
      </p:sp>
      <p:sp>
        <p:nvSpPr>
          <p:cNvPr id="4" name="スライド イメージ プレースホルダー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57E55AC-FB2D-F048-9532-B54EC87B6A4A}" type="slidenum">
              <a:rPr kumimoji="1" lang="ja-JP" altLang="en-US" smtClean="0"/>
              <a:t>‹#›</a:t>
            </a:fld>
            <a:endParaRPr kumimoji="1" lang="ja-JP" altLang="en-US"/>
          </a:p>
        </p:txBody>
      </p:sp>
    </p:spTree>
    <p:extLst>
      <p:ext uri="{BB962C8B-B14F-4D97-AF65-F5344CB8AC3E}">
        <p14:creationId xmlns:p14="http://schemas.microsoft.com/office/powerpoint/2010/main" val="3012171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57E55AC-FB2D-F048-9532-B54EC87B6A4A}" type="slidenum">
              <a:rPr kumimoji="1" lang="ja-JP" altLang="en-US" smtClean="0"/>
              <a:t>21</a:t>
            </a:fld>
            <a:endParaRPr kumimoji="1" lang="ja-JP" altLang="en-US"/>
          </a:p>
        </p:txBody>
      </p:sp>
    </p:spTree>
    <p:extLst>
      <p:ext uri="{BB962C8B-B14F-4D97-AF65-F5344CB8AC3E}">
        <p14:creationId xmlns:p14="http://schemas.microsoft.com/office/powerpoint/2010/main" val="1009604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04660-872F-96DD-9E97-F184AF00C3F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8A86F94-EB18-04B2-DC0A-E2A6821CBAD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C4609AF-BB4E-92BD-9C7F-C4C18ED5D270}"/>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465F4C3-D02B-1025-8349-A6DBB7D2B935}"/>
              </a:ext>
            </a:extLst>
          </p:cNvPr>
          <p:cNvSpPr>
            <a:spLocks noGrp="1"/>
          </p:cNvSpPr>
          <p:nvPr>
            <p:ph type="sldNum" sz="quarter" idx="5"/>
          </p:nvPr>
        </p:nvSpPr>
        <p:spPr/>
        <p:txBody>
          <a:bodyPr/>
          <a:lstStyle/>
          <a:p>
            <a:fld id="{157E55AC-FB2D-F048-9532-B54EC87B6A4A}" type="slidenum">
              <a:rPr kumimoji="1" lang="ja-JP" altLang="en-US" smtClean="0"/>
              <a:t>22</a:t>
            </a:fld>
            <a:endParaRPr kumimoji="1" lang="ja-JP" altLang="en-US"/>
          </a:p>
        </p:txBody>
      </p:sp>
    </p:spTree>
    <p:extLst>
      <p:ext uri="{BB962C8B-B14F-4D97-AF65-F5344CB8AC3E}">
        <p14:creationId xmlns:p14="http://schemas.microsoft.com/office/powerpoint/2010/main" val="155529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8378" y="610361"/>
            <a:ext cx="5082540" cy="677108"/>
          </a:xfrm>
          <a:prstGeom prst="rect">
            <a:avLst/>
          </a:prstGeom>
        </p:spPr>
        <p:txBody>
          <a:bodyPr wrap="square" lIns="0" tIns="0" rIns="0" bIns="0">
            <a:spAutoFit/>
          </a:bodyPr>
          <a:lstStyle>
            <a:lvl1pPr>
              <a:defRPr sz="4400" b="1" i="0">
                <a:solidFill>
                  <a:schemeClr val="bg1"/>
                </a:solidFill>
                <a:latin typeface="Meiryo" panose="020B0604030504040204" pitchFamily="34" charset="-128"/>
                <a:ea typeface="Meiryo" panose="020B0604030504040204" pitchFamily="34" charset="-128"/>
                <a:cs typeface="Meiryo" panose="020B0604030504040204" pitchFamily="34" charset="-128"/>
              </a:defRPr>
            </a:lvl1pPr>
          </a:lstStyle>
          <a:p>
            <a:endParaRPr/>
          </a:p>
        </p:txBody>
      </p:sp>
      <p:sp>
        <p:nvSpPr>
          <p:cNvPr id="3" name="Holder 3"/>
          <p:cNvSpPr>
            <a:spLocks noGrp="1"/>
          </p:cNvSpPr>
          <p:nvPr>
            <p:ph type="subTitle" idx="4"/>
          </p:nvPr>
        </p:nvSpPr>
        <p:spPr>
          <a:xfrm>
            <a:off x="1828800" y="3840480"/>
            <a:ext cx="8534400" cy="738664"/>
          </a:xfrm>
          <a:prstGeom prst="rect">
            <a:avLst/>
          </a:prstGeom>
        </p:spPr>
        <p:txBody>
          <a:bodyPr wrap="square" lIns="0" tIns="0" rIns="0" bIns="0">
            <a:spAutoFit/>
          </a:bodyPr>
          <a:lstStyle>
            <a:lvl1pPr>
              <a:defRPr sz="4800" b="0" i="0">
                <a:solidFill>
                  <a:srgbClr val="188861"/>
                </a:solidFill>
                <a:latin typeface="Meiryo" panose="020B0604030504040204" pitchFamily="34" charset="-128"/>
                <a:ea typeface="Meiryo" panose="020B0604030504040204" pitchFamily="34" charset="-128"/>
                <a:cs typeface="Meiryo" panose="020B0604030504040204" pitchFamily="34" charset="-128"/>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latin typeface="Meiryo" panose="020B0604030504040204" pitchFamily="34" charset="-128"/>
                <a:ea typeface="Meiryo" panose="020B0604030504040204" pitchFamily="34" charset="-128"/>
              </a:defRPr>
            </a:lvl1pPr>
          </a:lstStyle>
          <a:p>
            <a:endParaRPr lang="ja-JP" alt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latin typeface="Meiryo" panose="020B0604030504040204" pitchFamily="34" charset="-128"/>
                <a:ea typeface="Meiryo" panose="020B0604030504040204" pitchFamily="34" charset="-128"/>
              </a:defRPr>
            </a:lvl1pPr>
          </a:lstStyle>
          <a:p>
            <a:fld id="{1D8BD707-D9CF-40AE-B4C6-C98DA3205C09}" type="datetimeFigureOut">
              <a:rPr lang="en-US" smtClean="0"/>
              <a:pPr/>
              <a:t>3/16/25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latin typeface="Meiryo" panose="020B0604030504040204" pitchFamily="34" charset="-128"/>
                <a:ea typeface="Meiryo" panose="020B0604030504040204" pitchFamily="34" charset="-128"/>
              </a:defRPr>
            </a:lvl1pPr>
          </a:lstStyle>
          <a:p>
            <a:fld id="{B6F15528-21DE-4FAA-801E-634DDDAF4B2B}" type="slidenum">
              <a:rPr lang="en-US" altLang="ja-JP" smtClean="0"/>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Yu Gothic"/>
                <a:cs typeface="Yu Gothic"/>
              </a:defRPr>
            </a:lvl1pPr>
          </a:lstStyle>
          <a:p>
            <a:endParaRPr/>
          </a:p>
        </p:txBody>
      </p:sp>
      <p:sp>
        <p:nvSpPr>
          <p:cNvPr id="3" name="Holder 3"/>
          <p:cNvSpPr>
            <a:spLocks noGrp="1"/>
          </p:cNvSpPr>
          <p:nvPr>
            <p:ph type="body" idx="1"/>
          </p:nvPr>
        </p:nvSpPr>
        <p:spPr/>
        <p:txBody>
          <a:bodyPr lIns="0" tIns="0" rIns="0" bIns="0"/>
          <a:lstStyle>
            <a:lvl1pPr>
              <a:defRPr sz="4800" b="0" i="0">
                <a:solidFill>
                  <a:srgbClr val="188861"/>
                </a:solidFill>
                <a:latin typeface="Yu Gothic Medium"/>
                <a:cs typeface="Yu Gothic Medium"/>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Yu Gothic"/>
                <a:cs typeface="Yu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Yu Gothic"/>
                <a:cs typeface="Yu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1C2731"/>
          </a:solidFill>
        </p:spPr>
        <p:txBody>
          <a:bodyPr wrap="square" lIns="0" tIns="0" rIns="0" bIns="0" rtlCol="0"/>
          <a:lstStyle/>
          <a:p>
            <a:endParaRPr b="0" i="0">
              <a:latin typeface="Meiryo" panose="020B0604030504040204" pitchFamily="34" charset="-128"/>
              <a:ea typeface="Meiryo" panose="020B0604030504040204" pitchFamily="34" charset="-128"/>
            </a:endParaRPr>
          </a:p>
        </p:txBody>
      </p:sp>
      <p:sp>
        <p:nvSpPr>
          <p:cNvPr id="2" name="Holder 2"/>
          <p:cNvSpPr>
            <a:spLocks noGrp="1"/>
          </p:cNvSpPr>
          <p:nvPr>
            <p:ph type="title"/>
          </p:nvPr>
        </p:nvSpPr>
        <p:spPr>
          <a:xfrm>
            <a:off x="538378" y="645413"/>
            <a:ext cx="8002270" cy="696594"/>
          </a:xfrm>
          <a:prstGeom prst="rect">
            <a:avLst/>
          </a:prstGeom>
        </p:spPr>
        <p:txBody>
          <a:bodyPr wrap="square" lIns="0" tIns="0" rIns="0" bIns="0">
            <a:spAutoFit/>
          </a:bodyPr>
          <a:lstStyle>
            <a:lvl1pPr>
              <a:defRPr sz="4400" b="1" i="0">
                <a:solidFill>
                  <a:schemeClr val="bg1"/>
                </a:solidFill>
                <a:latin typeface="Yu Gothic"/>
                <a:cs typeface="Yu Gothic"/>
              </a:defRPr>
            </a:lvl1pPr>
          </a:lstStyle>
          <a:p>
            <a:endParaRPr/>
          </a:p>
        </p:txBody>
      </p:sp>
      <p:sp>
        <p:nvSpPr>
          <p:cNvPr id="3" name="Holder 3"/>
          <p:cNvSpPr>
            <a:spLocks noGrp="1"/>
          </p:cNvSpPr>
          <p:nvPr>
            <p:ph type="body" idx="1"/>
          </p:nvPr>
        </p:nvSpPr>
        <p:spPr>
          <a:xfrm>
            <a:off x="682548" y="2942920"/>
            <a:ext cx="10730230" cy="738664"/>
          </a:xfrm>
          <a:prstGeom prst="rect">
            <a:avLst/>
          </a:prstGeom>
        </p:spPr>
        <p:txBody>
          <a:bodyPr wrap="square" lIns="0" tIns="0" rIns="0" bIns="0">
            <a:spAutoFit/>
          </a:bodyPr>
          <a:lstStyle>
            <a:lvl1pPr>
              <a:defRPr sz="4800" b="0" i="0">
                <a:solidFill>
                  <a:srgbClr val="188861"/>
                </a:solidFill>
                <a:latin typeface="Yu Gothic Medium"/>
                <a:cs typeface="Yu Gothic Medium"/>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b="0" i="0">
                <a:solidFill>
                  <a:schemeClr val="tx1">
                    <a:tint val="75000"/>
                  </a:schemeClr>
                </a:solidFill>
                <a:latin typeface="Meiryo" panose="020B0604030504040204" pitchFamily="34" charset="-128"/>
                <a:ea typeface="Meiryo" panose="020B0604030504040204" pitchFamily="34" charset="-128"/>
              </a:defRPr>
            </a:lvl1pPr>
          </a:lstStyle>
          <a:p>
            <a:endParaRPr lang="ja-JP" altLang="en-US"/>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b="0" i="0">
                <a:solidFill>
                  <a:schemeClr val="tx1">
                    <a:tint val="75000"/>
                  </a:schemeClr>
                </a:solidFill>
                <a:latin typeface="Meiryo" panose="020B0604030504040204" pitchFamily="34" charset="-128"/>
                <a:ea typeface="Meiryo" panose="020B0604030504040204" pitchFamily="34" charset="-128"/>
              </a:defRPr>
            </a:lvl1pPr>
          </a:lstStyle>
          <a:p>
            <a:fld id="{1D8BD707-D9CF-40AE-B4C6-C98DA3205C09}" type="datetimeFigureOut">
              <a:rPr lang="en-US" smtClean="0"/>
              <a:pPr/>
              <a:t>3/16/25</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b="0" i="0">
                <a:solidFill>
                  <a:schemeClr val="tx1">
                    <a:tint val="75000"/>
                  </a:schemeClr>
                </a:solidFill>
                <a:latin typeface="Meiryo" panose="020B0604030504040204" pitchFamily="34" charset="-128"/>
                <a:ea typeface="Meiryo" panose="020B0604030504040204" pitchFamily="34" charset="-128"/>
              </a:defRPr>
            </a:lvl1pPr>
          </a:lstStyle>
          <a:p>
            <a:fld id="{B6F15528-21DE-4FAA-801E-634DDDAF4B2B}" type="slidenum">
              <a:rPr lang="en-US" altLang="ja-JP" smtClean="0"/>
              <a:pPr/>
              <a:t>‹#›</a:t>
            </a:fld>
            <a:endParaRPr lang="en-US" altLang="ja-JP"/>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b="0" i="0">
          <a:latin typeface="Meiryo" panose="020B0604030504040204" pitchFamily="34" charset="-128"/>
          <a:ea typeface="Meiryo" panose="020B0604030504040204" pitchFamily="34" charset="-128"/>
          <a:cs typeface="+mj-cs"/>
        </a:defRPr>
      </a:lvl1pPr>
    </p:titleStyle>
    <p:bodyStyle>
      <a:lvl1pPr marL="0">
        <a:defRPr b="0" i="0">
          <a:latin typeface="Meiryo" panose="020B0604030504040204" pitchFamily="34" charset="-128"/>
          <a:ea typeface="Meiryo" panose="020B0604030504040204" pitchFamily="34" charset="-128"/>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microsoft.com/office/2007/relationships/hdphoto" Target="../media/hdphoto1.wdp"/><Relationship Id="rId7"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8.svg"/><Relationship Id="rId4" Type="http://schemas.openxmlformats.org/officeDocument/2006/relationships/image" Target="../media/image14.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7873"/>
          </a:xfrm>
          <a:custGeom>
            <a:avLst/>
            <a:gdLst/>
            <a:ahLst/>
            <a:cxnLst/>
            <a:rect l="l" t="t" r="r" b="b"/>
            <a:pathLst>
              <a:path w="12192000" h="5774055">
                <a:moveTo>
                  <a:pt x="0" y="5773724"/>
                </a:moveTo>
                <a:lnTo>
                  <a:pt x="12192000" y="5773724"/>
                </a:lnTo>
                <a:lnTo>
                  <a:pt x="12192000" y="0"/>
                </a:lnTo>
                <a:lnTo>
                  <a:pt x="0" y="0"/>
                </a:lnTo>
                <a:lnTo>
                  <a:pt x="0" y="5773724"/>
                </a:lnTo>
                <a:close/>
              </a:path>
            </a:pathLst>
          </a:custGeom>
          <a:solidFill>
            <a:srgbClr val="1C2731"/>
          </a:solidFill>
        </p:spPr>
        <p:txBody>
          <a:bodyPr wrap="square" lIns="0" tIns="0" rIns="0" bIns="0" rtlCol="0"/>
          <a:lstStyle/>
          <a:p>
            <a:endParaRPr dirty="0"/>
          </a:p>
        </p:txBody>
      </p:sp>
      <p:sp>
        <p:nvSpPr>
          <p:cNvPr id="3" name="object 3"/>
          <p:cNvSpPr txBox="1">
            <a:spLocks noGrp="1"/>
          </p:cNvSpPr>
          <p:nvPr>
            <p:ph type="title"/>
          </p:nvPr>
        </p:nvSpPr>
        <p:spPr>
          <a:xfrm>
            <a:off x="648106" y="1974545"/>
            <a:ext cx="3620135" cy="673902"/>
          </a:xfrm>
          <a:prstGeom prst="rect">
            <a:avLst/>
          </a:prstGeom>
        </p:spPr>
        <p:txBody>
          <a:bodyPr vert="horz" wrap="square" lIns="0" tIns="12065" rIns="0" bIns="0" rtlCol="0">
            <a:spAutoFit/>
          </a:bodyPr>
          <a:lstStyle/>
          <a:p>
            <a:pPr marL="12700" marR="5080">
              <a:lnSpc>
                <a:spcPct val="100000"/>
              </a:lnSpc>
              <a:spcBef>
                <a:spcPts val="95"/>
              </a:spcBef>
            </a:pPr>
            <a:r>
              <a:rPr sz="4300" spc="95" dirty="0" err="1"/>
              <a:t>Github</a:t>
            </a:r>
            <a:r>
              <a:rPr sz="4300" spc="145" dirty="0" err="1"/>
              <a:t>講習</a:t>
            </a:r>
            <a:endParaRPr sz="4300" dirty="0"/>
          </a:p>
        </p:txBody>
      </p:sp>
      <p:grpSp>
        <p:nvGrpSpPr>
          <p:cNvPr id="4" name="object 4"/>
          <p:cNvGrpSpPr/>
          <p:nvPr/>
        </p:nvGrpSpPr>
        <p:grpSpPr>
          <a:xfrm>
            <a:off x="396240" y="56"/>
            <a:ext cx="11795760" cy="6857944"/>
            <a:chOff x="396240" y="56"/>
            <a:chExt cx="11795760" cy="6857944"/>
          </a:xfrm>
        </p:grpSpPr>
        <p:sp>
          <p:nvSpPr>
            <p:cNvPr id="5" name="object 5"/>
            <p:cNvSpPr/>
            <p:nvPr/>
          </p:nvSpPr>
          <p:spPr>
            <a:xfrm>
              <a:off x="670775" y="3692905"/>
              <a:ext cx="2484755" cy="262255"/>
            </a:xfrm>
            <a:custGeom>
              <a:avLst/>
              <a:gdLst/>
              <a:ahLst/>
              <a:cxnLst/>
              <a:rect l="l" t="t" r="r" b="b"/>
              <a:pathLst>
                <a:path w="2484755" h="262254">
                  <a:moveTo>
                    <a:pt x="234873" y="181229"/>
                  </a:moveTo>
                  <a:lnTo>
                    <a:pt x="175094" y="137718"/>
                  </a:lnTo>
                  <a:lnTo>
                    <a:pt x="134772" y="86106"/>
                  </a:lnTo>
                  <a:lnTo>
                    <a:pt x="129743" y="78486"/>
                  </a:lnTo>
                  <a:lnTo>
                    <a:pt x="189141" y="78486"/>
                  </a:lnTo>
                  <a:lnTo>
                    <a:pt x="223202" y="78994"/>
                  </a:lnTo>
                  <a:lnTo>
                    <a:pt x="224523" y="78994"/>
                  </a:lnTo>
                  <a:lnTo>
                    <a:pt x="225044" y="78486"/>
                  </a:lnTo>
                  <a:lnTo>
                    <a:pt x="225183" y="78359"/>
                  </a:lnTo>
                  <a:lnTo>
                    <a:pt x="225183" y="64135"/>
                  </a:lnTo>
                  <a:lnTo>
                    <a:pt x="224917" y="63881"/>
                  </a:lnTo>
                  <a:lnTo>
                    <a:pt x="224523" y="63500"/>
                  </a:lnTo>
                  <a:lnTo>
                    <a:pt x="223202" y="63500"/>
                  </a:lnTo>
                  <a:lnTo>
                    <a:pt x="189141" y="63881"/>
                  </a:lnTo>
                  <a:lnTo>
                    <a:pt x="122656" y="63881"/>
                  </a:lnTo>
                  <a:lnTo>
                    <a:pt x="122656" y="30099"/>
                  </a:lnTo>
                  <a:lnTo>
                    <a:pt x="123113" y="22987"/>
                  </a:lnTo>
                  <a:lnTo>
                    <a:pt x="124028" y="19685"/>
                  </a:lnTo>
                  <a:lnTo>
                    <a:pt x="124117" y="19304"/>
                  </a:lnTo>
                  <a:lnTo>
                    <a:pt x="124396" y="18415"/>
                  </a:lnTo>
                  <a:lnTo>
                    <a:pt x="125272" y="15976"/>
                  </a:lnTo>
                  <a:lnTo>
                    <a:pt x="125514" y="14986"/>
                  </a:lnTo>
                  <a:lnTo>
                    <a:pt x="125514" y="13081"/>
                  </a:lnTo>
                  <a:lnTo>
                    <a:pt x="124485" y="12319"/>
                  </a:lnTo>
                  <a:lnTo>
                    <a:pt x="122415" y="11938"/>
                  </a:lnTo>
                  <a:lnTo>
                    <a:pt x="117525" y="11303"/>
                  </a:lnTo>
                  <a:lnTo>
                    <a:pt x="111683" y="10795"/>
                  </a:lnTo>
                  <a:lnTo>
                    <a:pt x="104889" y="10541"/>
                  </a:lnTo>
                  <a:lnTo>
                    <a:pt x="105638" y="15976"/>
                  </a:lnTo>
                  <a:lnTo>
                    <a:pt x="106184" y="22987"/>
                  </a:lnTo>
                  <a:lnTo>
                    <a:pt x="106464" y="30099"/>
                  </a:lnTo>
                  <a:lnTo>
                    <a:pt x="106514" y="31356"/>
                  </a:lnTo>
                  <a:lnTo>
                    <a:pt x="106629" y="63881"/>
                  </a:lnTo>
                  <a:lnTo>
                    <a:pt x="45364" y="63881"/>
                  </a:lnTo>
                  <a:lnTo>
                    <a:pt x="11442" y="63500"/>
                  </a:lnTo>
                  <a:lnTo>
                    <a:pt x="10109" y="63500"/>
                  </a:lnTo>
                  <a:lnTo>
                    <a:pt x="9448" y="64135"/>
                  </a:lnTo>
                  <a:lnTo>
                    <a:pt x="9448" y="78359"/>
                  </a:lnTo>
                  <a:lnTo>
                    <a:pt x="10109" y="78994"/>
                  </a:lnTo>
                  <a:lnTo>
                    <a:pt x="11442" y="78994"/>
                  </a:lnTo>
                  <a:lnTo>
                    <a:pt x="45364" y="78486"/>
                  </a:lnTo>
                  <a:lnTo>
                    <a:pt x="99301" y="78486"/>
                  </a:lnTo>
                  <a:lnTo>
                    <a:pt x="70535" y="122224"/>
                  </a:lnTo>
                  <a:lnTo>
                    <a:pt x="44615" y="150228"/>
                  </a:lnTo>
                  <a:lnTo>
                    <a:pt x="0" y="183388"/>
                  </a:lnTo>
                  <a:lnTo>
                    <a:pt x="3073" y="185801"/>
                  </a:lnTo>
                  <a:lnTo>
                    <a:pt x="5486" y="188722"/>
                  </a:lnTo>
                  <a:lnTo>
                    <a:pt x="5600" y="188849"/>
                  </a:lnTo>
                  <a:lnTo>
                    <a:pt x="7581" y="192405"/>
                  </a:lnTo>
                  <a:lnTo>
                    <a:pt x="8661" y="194818"/>
                  </a:lnTo>
                  <a:lnTo>
                    <a:pt x="9702" y="196088"/>
                  </a:lnTo>
                  <a:lnTo>
                    <a:pt x="11277" y="196088"/>
                  </a:lnTo>
                  <a:lnTo>
                    <a:pt x="43281" y="172389"/>
                  </a:lnTo>
                  <a:lnTo>
                    <a:pt x="89700" y="119672"/>
                  </a:lnTo>
                  <a:lnTo>
                    <a:pt x="107619" y="88646"/>
                  </a:lnTo>
                  <a:lnTo>
                    <a:pt x="107530" y="117309"/>
                  </a:lnTo>
                  <a:lnTo>
                    <a:pt x="107429" y="134289"/>
                  </a:lnTo>
                  <a:lnTo>
                    <a:pt x="107302" y="145529"/>
                  </a:lnTo>
                  <a:lnTo>
                    <a:pt x="107200" y="154927"/>
                  </a:lnTo>
                  <a:lnTo>
                    <a:pt x="106934" y="170789"/>
                  </a:lnTo>
                  <a:lnTo>
                    <a:pt x="106883" y="174117"/>
                  </a:lnTo>
                  <a:lnTo>
                    <a:pt x="91097" y="174117"/>
                  </a:lnTo>
                  <a:lnTo>
                    <a:pt x="59537" y="173736"/>
                  </a:lnTo>
                  <a:lnTo>
                    <a:pt x="58204" y="173736"/>
                  </a:lnTo>
                  <a:lnTo>
                    <a:pt x="57543" y="174371"/>
                  </a:lnTo>
                  <a:lnTo>
                    <a:pt x="57543" y="187960"/>
                  </a:lnTo>
                  <a:lnTo>
                    <a:pt x="58204" y="188722"/>
                  </a:lnTo>
                  <a:lnTo>
                    <a:pt x="59537" y="188722"/>
                  </a:lnTo>
                  <a:lnTo>
                    <a:pt x="91097" y="188214"/>
                  </a:lnTo>
                  <a:lnTo>
                    <a:pt x="106629" y="188214"/>
                  </a:lnTo>
                  <a:lnTo>
                    <a:pt x="106578" y="193548"/>
                  </a:lnTo>
                  <a:lnTo>
                    <a:pt x="106451" y="203949"/>
                  </a:lnTo>
                  <a:lnTo>
                    <a:pt x="106222" y="217614"/>
                  </a:lnTo>
                  <a:lnTo>
                    <a:pt x="106121" y="222631"/>
                  </a:lnTo>
                  <a:lnTo>
                    <a:pt x="106006" y="228346"/>
                  </a:lnTo>
                  <a:lnTo>
                    <a:pt x="105879" y="237617"/>
                  </a:lnTo>
                  <a:lnTo>
                    <a:pt x="106553" y="238252"/>
                  </a:lnTo>
                  <a:lnTo>
                    <a:pt x="122745" y="238252"/>
                  </a:lnTo>
                  <a:lnTo>
                    <a:pt x="123405" y="237617"/>
                  </a:lnTo>
                  <a:lnTo>
                    <a:pt x="123278" y="228346"/>
                  </a:lnTo>
                  <a:lnTo>
                    <a:pt x="123164" y="222631"/>
                  </a:lnTo>
                  <a:lnTo>
                    <a:pt x="122796" y="207340"/>
                  </a:lnTo>
                  <a:lnTo>
                    <a:pt x="122720" y="203949"/>
                  </a:lnTo>
                  <a:lnTo>
                    <a:pt x="122593" y="197523"/>
                  </a:lnTo>
                  <a:lnTo>
                    <a:pt x="122491" y="192405"/>
                  </a:lnTo>
                  <a:lnTo>
                    <a:pt x="122415" y="188214"/>
                  </a:lnTo>
                  <a:lnTo>
                    <a:pt x="140436" y="188214"/>
                  </a:lnTo>
                  <a:lnTo>
                    <a:pt x="172250" y="188722"/>
                  </a:lnTo>
                  <a:lnTo>
                    <a:pt x="173659" y="188722"/>
                  </a:lnTo>
                  <a:lnTo>
                    <a:pt x="174117" y="188214"/>
                  </a:lnTo>
                  <a:lnTo>
                    <a:pt x="174358" y="187960"/>
                  </a:lnTo>
                  <a:lnTo>
                    <a:pt x="174358" y="174371"/>
                  </a:lnTo>
                  <a:lnTo>
                    <a:pt x="174078" y="174117"/>
                  </a:lnTo>
                  <a:lnTo>
                    <a:pt x="173659" y="173736"/>
                  </a:lnTo>
                  <a:lnTo>
                    <a:pt x="172250" y="173736"/>
                  </a:lnTo>
                  <a:lnTo>
                    <a:pt x="140436" y="174117"/>
                  </a:lnTo>
                  <a:lnTo>
                    <a:pt x="122161" y="174117"/>
                  </a:lnTo>
                  <a:lnTo>
                    <a:pt x="122047" y="161455"/>
                  </a:lnTo>
                  <a:lnTo>
                    <a:pt x="121920" y="147599"/>
                  </a:lnTo>
                  <a:lnTo>
                    <a:pt x="121831" y="134289"/>
                  </a:lnTo>
                  <a:lnTo>
                    <a:pt x="121729" y="108102"/>
                  </a:lnTo>
                  <a:lnTo>
                    <a:pt x="121666" y="88646"/>
                  </a:lnTo>
                  <a:lnTo>
                    <a:pt x="121666" y="86106"/>
                  </a:lnTo>
                  <a:lnTo>
                    <a:pt x="140195" y="117309"/>
                  </a:lnTo>
                  <a:lnTo>
                    <a:pt x="162890" y="145529"/>
                  </a:lnTo>
                  <a:lnTo>
                    <a:pt x="189725" y="170789"/>
                  </a:lnTo>
                  <a:lnTo>
                    <a:pt x="220713" y="193040"/>
                  </a:lnTo>
                  <a:lnTo>
                    <a:pt x="222783" y="194183"/>
                  </a:lnTo>
                  <a:lnTo>
                    <a:pt x="224028" y="194818"/>
                  </a:lnTo>
                  <a:lnTo>
                    <a:pt x="224942" y="194818"/>
                  </a:lnTo>
                  <a:lnTo>
                    <a:pt x="225971" y="193548"/>
                  </a:lnTo>
                  <a:lnTo>
                    <a:pt x="227545" y="191008"/>
                  </a:lnTo>
                  <a:lnTo>
                    <a:pt x="229285" y="187706"/>
                  </a:lnTo>
                  <a:lnTo>
                    <a:pt x="231724" y="184531"/>
                  </a:lnTo>
                  <a:lnTo>
                    <a:pt x="234873" y="181229"/>
                  </a:lnTo>
                  <a:close/>
                </a:path>
                <a:path w="2484755" h="262254">
                  <a:moveTo>
                    <a:pt x="480428" y="141732"/>
                  </a:moveTo>
                  <a:lnTo>
                    <a:pt x="479767" y="141097"/>
                  </a:lnTo>
                  <a:lnTo>
                    <a:pt x="478434" y="141097"/>
                  </a:lnTo>
                  <a:lnTo>
                    <a:pt x="463892" y="141312"/>
                  </a:lnTo>
                  <a:lnTo>
                    <a:pt x="463892" y="155194"/>
                  </a:lnTo>
                  <a:lnTo>
                    <a:pt x="463892" y="209550"/>
                  </a:lnTo>
                  <a:lnTo>
                    <a:pt x="361873" y="209550"/>
                  </a:lnTo>
                  <a:lnTo>
                    <a:pt x="361873" y="155194"/>
                  </a:lnTo>
                  <a:lnTo>
                    <a:pt x="463892" y="155194"/>
                  </a:lnTo>
                  <a:lnTo>
                    <a:pt x="463892" y="141312"/>
                  </a:lnTo>
                  <a:lnTo>
                    <a:pt x="435089" y="141732"/>
                  </a:lnTo>
                  <a:lnTo>
                    <a:pt x="366788" y="141732"/>
                  </a:lnTo>
                  <a:lnTo>
                    <a:pt x="388683" y="125082"/>
                  </a:lnTo>
                  <a:lnTo>
                    <a:pt x="406400" y="109093"/>
                  </a:lnTo>
                  <a:lnTo>
                    <a:pt x="409613" y="106197"/>
                  </a:lnTo>
                  <a:lnTo>
                    <a:pt x="429755" y="84937"/>
                  </a:lnTo>
                  <a:lnTo>
                    <a:pt x="449110" y="61341"/>
                  </a:lnTo>
                  <a:lnTo>
                    <a:pt x="452170" y="57404"/>
                  </a:lnTo>
                  <a:lnTo>
                    <a:pt x="454698" y="54737"/>
                  </a:lnTo>
                  <a:lnTo>
                    <a:pt x="456692" y="53594"/>
                  </a:lnTo>
                  <a:lnTo>
                    <a:pt x="458762" y="52578"/>
                  </a:lnTo>
                  <a:lnTo>
                    <a:pt x="459803" y="51308"/>
                  </a:lnTo>
                  <a:lnTo>
                    <a:pt x="459803" y="48260"/>
                  </a:lnTo>
                  <a:lnTo>
                    <a:pt x="458101" y="45847"/>
                  </a:lnTo>
                  <a:lnTo>
                    <a:pt x="454698" y="42672"/>
                  </a:lnTo>
                  <a:lnTo>
                    <a:pt x="451764" y="39878"/>
                  </a:lnTo>
                  <a:lnTo>
                    <a:pt x="449199" y="38354"/>
                  </a:lnTo>
                  <a:lnTo>
                    <a:pt x="446786" y="38354"/>
                  </a:lnTo>
                  <a:lnTo>
                    <a:pt x="445757" y="38608"/>
                  </a:lnTo>
                  <a:lnTo>
                    <a:pt x="444258" y="39116"/>
                  </a:lnTo>
                  <a:lnTo>
                    <a:pt x="442404" y="39878"/>
                  </a:lnTo>
                  <a:lnTo>
                    <a:pt x="371563" y="39878"/>
                  </a:lnTo>
                  <a:lnTo>
                    <a:pt x="374713" y="35941"/>
                  </a:lnTo>
                  <a:lnTo>
                    <a:pt x="377736" y="31877"/>
                  </a:lnTo>
                  <a:lnTo>
                    <a:pt x="380631" y="27686"/>
                  </a:lnTo>
                  <a:lnTo>
                    <a:pt x="383286" y="23749"/>
                  </a:lnTo>
                  <a:lnTo>
                    <a:pt x="385572" y="21209"/>
                  </a:lnTo>
                  <a:lnTo>
                    <a:pt x="389382" y="18669"/>
                  </a:lnTo>
                  <a:lnTo>
                    <a:pt x="390334" y="17653"/>
                  </a:lnTo>
                  <a:lnTo>
                    <a:pt x="390334" y="15621"/>
                  </a:lnTo>
                  <a:lnTo>
                    <a:pt x="372554" y="8509"/>
                  </a:lnTo>
                  <a:lnTo>
                    <a:pt x="371309" y="12700"/>
                  </a:lnTo>
                  <a:lnTo>
                    <a:pt x="368706" y="17653"/>
                  </a:lnTo>
                  <a:lnTo>
                    <a:pt x="328434" y="63588"/>
                  </a:lnTo>
                  <a:lnTo>
                    <a:pt x="281216" y="95885"/>
                  </a:lnTo>
                  <a:lnTo>
                    <a:pt x="284124" y="97663"/>
                  </a:lnTo>
                  <a:lnTo>
                    <a:pt x="286651" y="100076"/>
                  </a:lnTo>
                  <a:lnTo>
                    <a:pt x="288798" y="103251"/>
                  </a:lnTo>
                  <a:lnTo>
                    <a:pt x="290372" y="105791"/>
                  </a:lnTo>
                  <a:lnTo>
                    <a:pt x="291579" y="107061"/>
                  </a:lnTo>
                  <a:lnTo>
                    <a:pt x="292900" y="107061"/>
                  </a:lnTo>
                  <a:lnTo>
                    <a:pt x="294182" y="106426"/>
                  </a:lnTo>
                  <a:lnTo>
                    <a:pt x="331685" y="80721"/>
                  </a:lnTo>
                  <a:lnTo>
                    <a:pt x="360375" y="53594"/>
                  </a:lnTo>
                  <a:lnTo>
                    <a:pt x="435444" y="53594"/>
                  </a:lnTo>
                  <a:lnTo>
                    <a:pt x="422821" y="69507"/>
                  </a:lnTo>
                  <a:lnTo>
                    <a:pt x="410210" y="84061"/>
                  </a:lnTo>
                  <a:lnTo>
                    <a:pt x="397598" y="97269"/>
                  </a:lnTo>
                  <a:lnTo>
                    <a:pt x="384987" y="109093"/>
                  </a:lnTo>
                  <a:lnTo>
                    <a:pt x="376453" y="101638"/>
                  </a:lnTo>
                  <a:lnTo>
                    <a:pt x="367766" y="94703"/>
                  </a:lnTo>
                  <a:lnTo>
                    <a:pt x="358927" y="88252"/>
                  </a:lnTo>
                  <a:lnTo>
                    <a:pt x="349935" y="82296"/>
                  </a:lnTo>
                  <a:lnTo>
                    <a:pt x="348538" y="81661"/>
                  </a:lnTo>
                  <a:lnTo>
                    <a:pt x="347535" y="81661"/>
                  </a:lnTo>
                  <a:lnTo>
                    <a:pt x="346671" y="82296"/>
                  </a:lnTo>
                  <a:lnTo>
                    <a:pt x="345592" y="83439"/>
                  </a:lnTo>
                  <a:lnTo>
                    <a:pt x="340004" y="88392"/>
                  </a:lnTo>
                  <a:lnTo>
                    <a:pt x="338924" y="89535"/>
                  </a:lnTo>
                  <a:lnTo>
                    <a:pt x="338378" y="90424"/>
                  </a:lnTo>
                  <a:lnTo>
                    <a:pt x="338378" y="91059"/>
                  </a:lnTo>
                  <a:lnTo>
                    <a:pt x="338836" y="91567"/>
                  </a:lnTo>
                  <a:lnTo>
                    <a:pt x="339750" y="92329"/>
                  </a:lnTo>
                  <a:lnTo>
                    <a:pt x="348615" y="98386"/>
                  </a:lnTo>
                  <a:lnTo>
                    <a:pt x="357073" y="104889"/>
                  </a:lnTo>
                  <a:lnTo>
                    <a:pt x="365137" y="111861"/>
                  </a:lnTo>
                  <a:lnTo>
                    <a:pt x="372808" y="119253"/>
                  </a:lnTo>
                  <a:lnTo>
                    <a:pt x="351243" y="134747"/>
                  </a:lnTo>
                  <a:lnTo>
                    <a:pt x="327939" y="148628"/>
                  </a:lnTo>
                  <a:lnTo>
                    <a:pt x="302895" y="160947"/>
                  </a:lnTo>
                  <a:lnTo>
                    <a:pt x="276123" y="171704"/>
                  </a:lnTo>
                  <a:lnTo>
                    <a:pt x="279107" y="173863"/>
                  </a:lnTo>
                  <a:lnTo>
                    <a:pt x="281546" y="176784"/>
                  </a:lnTo>
                  <a:lnTo>
                    <a:pt x="283451" y="180340"/>
                  </a:lnTo>
                  <a:lnTo>
                    <a:pt x="285064" y="183134"/>
                  </a:lnTo>
                  <a:lnTo>
                    <a:pt x="286105" y="184277"/>
                  </a:lnTo>
                  <a:lnTo>
                    <a:pt x="287515" y="184277"/>
                  </a:lnTo>
                  <a:lnTo>
                    <a:pt x="333768" y="162179"/>
                  </a:lnTo>
                  <a:lnTo>
                    <a:pt x="346087" y="155194"/>
                  </a:lnTo>
                  <a:lnTo>
                    <a:pt x="346087" y="193548"/>
                  </a:lnTo>
                  <a:lnTo>
                    <a:pt x="345605" y="236347"/>
                  </a:lnTo>
                  <a:lnTo>
                    <a:pt x="345592" y="239141"/>
                  </a:lnTo>
                  <a:lnTo>
                    <a:pt x="346252" y="239649"/>
                  </a:lnTo>
                  <a:lnTo>
                    <a:pt x="361213" y="239649"/>
                  </a:lnTo>
                  <a:lnTo>
                    <a:pt x="361873" y="239141"/>
                  </a:lnTo>
                  <a:lnTo>
                    <a:pt x="361873" y="223393"/>
                  </a:lnTo>
                  <a:lnTo>
                    <a:pt x="463892" y="223393"/>
                  </a:lnTo>
                  <a:lnTo>
                    <a:pt x="463892" y="237871"/>
                  </a:lnTo>
                  <a:lnTo>
                    <a:pt x="464019" y="237871"/>
                  </a:lnTo>
                  <a:lnTo>
                    <a:pt x="464566" y="238379"/>
                  </a:lnTo>
                  <a:lnTo>
                    <a:pt x="479767" y="238379"/>
                  </a:lnTo>
                  <a:lnTo>
                    <a:pt x="480288" y="237871"/>
                  </a:lnTo>
                  <a:lnTo>
                    <a:pt x="480428" y="237871"/>
                  </a:lnTo>
                  <a:lnTo>
                    <a:pt x="480428" y="236347"/>
                  </a:lnTo>
                  <a:lnTo>
                    <a:pt x="480275" y="223393"/>
                  </a:lnTo>
                  <a:lnTo>
                    <a:pt x="480110" y="209550"/>
                  </a:lnTo>
                  <a:lnTo>
                    <a:pt x="479933" y="193548"/>
                  </a:lnTo>
                  <a:lnTo>
                    <a:pt x="479983" y="169164"/>
                  </a:lnTo>
                  <a:lnTo>
                    <a:pt x="480098" y="162179"/>
                  </a:lnTo>
                  <a:lnTo>
                    <a:pt x="480212" y="155194"/>
                  </a:lnTo>
                  <a:lnTo>
                    <a:pt x="480326" y="148628"/>
                  </a:lnTo>
                  <a:lnTo>
                    <a:pt x="480428" y="141732"/>
                  </a:lnTo>
                  <a:close/>
                </a:path>
                <a:path w="2484755" h="262254">
                  <a:moveTo>
                    <a:pt x="591515" y="119761"/>
                  </a:moveTo>
                  <a:lnTo>
                    <a:pt x="590105" y="116078"/>
                  </a:lnTo>
                  <a:lnTo>
                    <a:pt x="587286" y="112903"/>
                  </a:lnTo>
                  <a:lnTo>
                    <a:pt x="583971" y="109220"/>
                  </a:lnTo>
                  <a:lnTo>
                    <a:pt x="579958" y="107442"/>
                  </a:lnTo>
                  <a:lnTo>
                    <a:pt x="570839" y="107442"/>
                  </a:lnTo>
                  <a:lnTo>
                    <a:pt x="567029" y="108839"/>
                  </a:lnTo>
                  <a:lnTo>
                    <a:pt x="560158" y="115062"/>
                  </a:lnTo>
                  <a:lnTo>
                    <a:pt x="558330" y="118999"/>
                  </a:lnTo>
                  <a:lnTo>
                    <a:pt x="558330" y="128270"/>
                  </a:lnTo>
                  <a:lnTo>
                    <a:pt x="559777" y="131953"/>
                  </a:lnTo>
                  <a:lnTo>
                    <a:pt x="562686" y="135128"/>
                  </a:lnTo>
                  <a:lnTo>
                    <a:pt x="565912" y="138811"/>
                  </a:lnTo>
                  <a:lnTo>
                    <a:pt x="570090" y="140589"/>
                  </a:lnTo>
                  <a:lnTo>
                    <a:pt x="579374" y="140589"/>
                  </a:lnTo>
                  <a:lnTo>
                    <a:pt x="582980" y="139192"/>
                  </a:lnTo>
                  <a:lnTo>
                    <a:pt x="589686" y="133096"/>
                  </a:lnTo>
                  <a:lnTo>
                    <a:pt x="591515" y="128905"/>
                  </a:lnTo>
                  <a:lnTo>
                    <a:pt x="591515" y="119761"/>
                  </a:lnTo>
                  <a:close/>
                </a:path>
                <a:path w="2484755" h="262254">
                  <a:moveTo>
                    <a:pt x="676313" y="119761"/>
                  </a:moveTo>
                  <a:lnTo>
                    <a:pt x="674916" y="116078"/>
                  </a:lnTo>
                  <a:lnTo>
                    <a:pt x="671995" y="112903"/>
                  </a:lnTo>
                  <a:lnTo>
                    <a:pt x="668693" y="109220"/>
                  </a:lnTo>
                  <a:lnTo>
                    <a:pt x="664756" y="107442"/>
                  </a:lnTo>
                  <a:lnTo>
                    <a:pt x="655612" y="107442"/>
                  </a:lnTo>
                  <a:lnTo>
                    <a:pt x="651802" y="108839"/>
                  </a:lnTo>
                  <a:lnTo>
                    <a:pt x="648500" y="111760"/>
                  </a:lnTo>
                  <a:lnTo>
                    <a:pt x="644944" y="115062"/>
                  </a:lnTo>
                  <a:lnTo>
                    <a:pt x="643039" y="118999"/>
                  </a:lnTo>
                  <a:lnTo>
                    <a:pt x="643039" y="128270"/>
                  </a:lnTo>
                  <a:lnTo>
                    <a:pt x="644563" y="131953"/>
                  </a:lnTo>
                  <a:lnTo>
                    <a:pt x="647484" y="135128"/>
                  </a:lnTo>
                  <a:lnTo>
                    <a:pt x="650659" y="138811"/>
                  </a:lnTo>
                  <a:lnTo>
                    <a:pt x="654850" y="140589"/>
                  </a:lnTo>
                  <a:lnTo>
                    <a:pt x="664121" y="140589"/>
                  </a:lnTo>
                  <a:lnTo>
                    <a:pt x="667677" y="139192"/>
                  </a:lnTo>
                  <a:lnTo>
                    <a:pt x="670852" y="136398"/>
                  </a:lnTo>
                  <a:lnTo>
                    <a:pt x="674408" y="133096"/>
                  </a:lnTo>
                  <a:lnTo>
                    <a:pt x="676313" y="128905"/>
                  </a:lnTo>
                  <a:lnTo>
                    <a:pt x="676313" y="119761"/>
                  </a:lnTo>
                  <a:close/>
                </a:path>
                <a:path w="2484755" h="262254">
                  <a:moveTo>
                    <a:pt x="761022" y="119761"/>
                  </a:moveTo>
                  <a:lnTo>
                    <a:pt x="759625" y="116078"/>
                  </a:lnTo>
                  <a:lnTo>
                    <a:pt x="756831" y="112903"/>
                  </a:lnTo>
                  <a:lnTo>
                    <a:pt x="753529" y="109220"/>
                  </a:lnTo>
                  <a:lnTo>
                    <a:pt x="749465" y="107442"/>
                  </a:lnTo>
                  <a:lnTo>
                    <a:pt x="740448" y="107442"/>
                  </a:lnTo>
                  <a:lnTo>
                    <a:pt x="736638" y="108839"/>
                  </a:lnTo>
                  <a:lnTo>
                    <a:pt x="733463" y="111760"/>
                  </a:lnTo>
                  <a:lnTo>
                    <a:pt x="729653" y="115062"/>
                  </a:lnTo>
                  <a:lnTo>
                    <a:pt x="727875" y="119126"/>
                  </a:lnTo>
                  <a:lnTo>
                    <a:pt x="727875" y="128270"/>
                  </a:lnTo>
                  <a:lnTo>
                    <a:pt x="729272" y="131953"/>
                  </a:lnTo>
                  <a:lnTo>
                    <a:pt x="732193" y="135128"/>
                  </a:lnTo>
                  <a:lnTo>
                    <a:pt x="735622" y="138811"/>
                  </a:lnTo>
                  <a:lnTo>
                    <a:pt x="739813" y="140589"/>
                  </a:lnTo>
                  <a:lnTo>
                    <a:pt x="748830" y="140589"/>
                  </a:lnTo>
                  <a:lnTo>
                    <a:pt x="752513" y="139192"/>
                  </a:lnTo>
                  <a:lnTo>
                    <a:pt x="755561" y="136398"/>
                  </a:lnTo>
                  <a:lnTo>
                    <a:pt x="759244" y="133096"/>
                  </a:lnTo>
                  <a:lnTo>
                    <a:pt x="761022" y="128905"/>
                  </a:lnTo>
                  <a:lnTo>
                    <a:pt x="761022" y="119761"/>
                  </a:lnTo>
                  <a:close/>
                </a:path>
                <a:path w="2484755" h="262254">
                  <a:moveTo>
                    <a:pt x="892594" y="6096"/>
                  </a:moveTo>
                  <a:lnTo>
                    <a:pt x="854036" y="39497"/>
                  </a:lnTo>
                  <a:lnTo>
                    <a:pt x="835787" y="86487"/>
                  </a:lnTo>
                  <a:lnTo>
                    <a:pt x="832142" y="123825"/>
                  </a:lnTo>
                  <a:lnTo>
                    <a:pt x="832827" y="140690"/>
                  </a:lnTo>
                  <a:lnTo>
                    <a:pt x="843445" y="186563"/>
                  </a:lnTo>
                  <a:lnTo>
                    <a:pt x="871626" y="232892"/>
                  </a:lnTo>
                  <a:lnTo>
                    <a:pt x="885228" y="247777"/>
                  </a:lnTo>
                  <a:lnTo>
                    <a:pt x="892594" y="241681"/>
                  </a:lnTo>
                  <a:lnTo>
                    <a:pt x="882281" y="228396"/>
                  </a:lnTo>
                  <a:lnTo>
                    <a:pt x="873455" y="215226"/>
                  </a:lnTo>
                  <a:lnTo>
                    <a:pt x="855332" y="174371"/>
                  </a:lnTo>
                  <a:lnTo>
                    <a:pt x="848906" y="123825"/>
                  </a:lnTo>
                  <a:lnTo>
                    <a:pt x="849426" y="108153"/>
                  </a:lnTo>
                  <a:lnTo>
                    <a:pt x="857415" y="66040"/>
                  </a:lnTo>
                  <a:lnTo>
                    <a:pt x="880960" y="21196"/>
                  </a:lnTo>
                  <a:lnTo>
                    <a:pt x="892594" y="6096"/>
                  </a:lnTo>
                  <a:close/>
                </a:path>
                <a:path w="2484755" h="262254">
                  <a:moveTo>
                    <a:pt x="1041311" y="120269"/>
                  </a:moveTo>
                  <a:lnTo>
                    <a:pt x="1020711" y="85826"/>
                  </a:lnTo>
                  <a:lnTo>
                    <a:pt x="1005116" y="83058"/>
                  </a:lnTo>
                  <a:lnTo>
                    <a:pt x="992974" y="84734"/>
                  </a:lnTo>
                  <a:lnTo>
                    <a:pt x="981329" y="89712"/>
                  </a:lnTo>
                  <a:lnTo>
                    <a:pt x="970216" y="98018"/>
                  </a:lnTo>
                  <a:lnTo>
                    <a:pt x="959650" y="109601"/>
                  </a:lnTo>
                  <a:lnTo>
                    <a:pt x="959650" y="85979"/>
                  </a:lnTo>
                  <a:lnTo>
                    <a:pt x="939711" y="85979"/>
                  </a:lnTo>
                  <a:lnTo>
                    <a:pt x="939711" y="215900"/>
                  </a:lnTo>
                  <a:lnTo>
                    <a:pt x="960412" y="215900"/>
                  </a:lnTo>
                  <a:lnTo>
                    <a:pt x="960412" y="127000"/>
                  </a:lnTo>
                  <a:lnTo>
                    <a:pt x="969568" y="115671"/>
                  </a:lnTo>
                  <a:lnTo>
                    <a:pt x="976591" y="109601"/>
                  </a:lnTo>
                  <a:lnTo>
                    <a:pt x="978954" y="107569"/>
                  </a:lnTo>
                  <a:lnTo>
                    <a:pt x="988428" y="102768"/>
                  </a:lnTo>
                  <a:lnTo>
                    <a:pt x="988237" y="102768"/>
                  </a:lnTo>
                  <a:lnTo>
                    <a:pt x="998258" y="101092"/>
                  </a:lnTo>
                  <a:lnTo>
                    <a:pt x="1007846" y="102768"/>
                  </a:lnTo>
                  <a:lnTo>
                    <a:pt x="1014717" y="107746"/>
                  </a:lnTo>
                  <a:lnTo>
                    <a:pt x="1018844" y="116052"/>
                  </a:lnTo>
                  <a:lnTo>
                    <a:pt x="1020152" y="127000"/>
                  </a:lnTo>
                  <a:lnTo>
                    <a:pt x="1020229" y="215900"/>
                  </a:lnTo>
                  <a:lnTo>
                    <a:pt x="1041311" y="215900"/>
                  </a:lnTo>
                  <a:lnTo>
                    <a:pt x="1041311" y="120269"/>
                  </a:lnTo>
                  <a:close/>
                </a:path>
                <a:path w="2484755" h="262254">
                  <a:moveTo>
                    <a:pt x="1202220" y="215900"/>
                  </a:moveTo>
                  <a:lnTo>
                    <a:pt x="1201115" y="205994"/>
                  </a:lnTo>
                  <a:lnTo>
                    <a:pt x="1200492" y="197866"/>
                  </a:lnTo>
                  <a:lnTo>
                    <a:pt x="1200429" y="197065"/>
                  </a:lnTo>
                  <a:lnTo>
                    <a:pt x="1200315" y="195326"/>
                  </a:lnTo>
                  <a:lnTo>
                    <a:pt x="1199832" y="184937"/>
                  </a:lnTo>
                  <a:lnTo>
                    <a:pt x="1199730" y="177800"/>
                  </a:lnTo>
                  <a:lnTo>
                    <a:pt x="1199680" y="148590"/>
                  </a:lnTo>
                  <a:lnTo>
                    <a:pt x="1199680" y="126111"/>
                  </a:lnTo>
                  <a:lnTo>
                    <a:pt x="1196721" y="107188"/>
                  </a:lnTo>
                  <a:lnTo>
                    <a:pt x="1191006" y="98425"/>
                  </a:lnTo>
                  <a:lnTo>
                    <a:pt x="1187881" y="93649"/>
                  </a:lnTo>
                  <a:lnTo>
                    <a:pt x="1173149" y="85521"/>
                  </a:lnTo>
                  <a:lnTo>
                    <a:pt x="1152563" y="82804"/>
                  </a:lnTo>
                  <a:lnTo>
                    <a:pt x="1133957" y="84950"/>
                  </a:lnTo>
                  <a:lnTo>
                    <a:pt x="1119136" y="91363"/>
                  </a:lnTo>
                  <a:lnTo>
                    <a:pt x="1108100" y="102044"/>
                  </a:lnTo>
                  <a:lnTo>
                    <a:pt x="1100874" y="116967"/>
                  </a:lnTo>
                  <a:lnTo>
                    <a:pt x="1120559" y="123063"/>
                  </a:lnTo>
                  <a:lnTo>
                    <a:pt x="1124953" y="112255"/>
                  </a:lnTo>
                  <a:lnTo>
                    <a:pt x="1131684" y="104559"/>
                  </a:lnTo>
                  <a:lnTo>
                    <a:pt x="1140714" y="99961"/>
                  </a:lnTo>
                  <a:lnTo>
                    <a:pt x="1152055" y="98425"/>
                  </a:lnTo>
                  <a:lnTo>
                    <a:pt x="1161326" y="98425"/>
                  </a:lnTo>
                  <a:lnTo>
                    <a:pt x="1167930" y="100330"/>
                  </a:lnTo>
                  <a:lnTo>
                    <a:pt x="1172248" y="104267"/>
                  </a:lnTo>
                  <a:lnTo>
                    <a:pt x="1177074" y="108585"/>
                  </a:lnTo>
                  <a:lnTo>
                    <a:pt x="1179487" y="116332"/>
                  </a:lnTo>
                  <a:lnTo>
                    <a:pt x="1179487" y="134239"/>
                  </a:lnTo>
                  <a:lnTo>
                    <a:pt x="1179487" y="148590"/>
                  </a:lnTo>
                  <a:lnTo>
                    <a:pt x="1179487" y="177800"/>
                  </a:lnTo>
                  <a:lnTo>
                    <a:pt x="1171295" y="189052"/>
                  </a:lnTo>
                  <a:lnTo>
                    <a:pt x="1162164" y="197065"/>
                  </a:lnTo>
                  <a:lnTo>
                    <a:pt x="1152105" y="201866"/>
                  </a:lnTo>
                  <a:lnTo>
                    <a:pt x="1141133" y="203454"/>
                  </a:lnTo>
                  <a:lnTo>
                    <a:pt x="1133767" y="203454"/>
                  </a:lnTo>
                  <a:lnTo>
                    <a:pt x="1127925" y="201676"/>
                  </a:lnTo>
                  <a:lnTo>
                    <a:pt x="1123480" y="197866"/>
                  </a:lnTo>
                  <a:lnTo>
                    <a:pt x="1118654" y="193802"/>
                  </a:lnTo>
                  <a:lnTo>
                    <a:pt x="1116114" y="187833"/>
                  </a:lnTo>
                  <a:lnTo>
                    <a:pt x="1116114" y="180086"/>
                  </a:lnTo>
                  <a:lnTo>
                    <a:pt x="1143419" y="152527"/>
                  </a:lnTo>
                  <a:lnTo>
                    <a:pt x="1179487" y="148590"/>
                  </a:lnTo>
                  <a:lnTo>
                    <a:pt x="1179487" y="134239"/>
                  </a:lnTo>
                  <a:lnTo>
                    <a:pt x="1138847" y="138430"/>
                  </a:lnTo>
                  <a:lnTo>
                    <a:pt x="1098715" y="165277"/>
                  </a:lnTo>
                  <a:lnTo>
                    <a:pt x="1096048" y="181102"/>
                  </a:lnTo>
                  <a:lnTo>
                    <a:pt x="1096543" y="187833"/>
                  </a:lnTo>
                  <a:lnTo>
                    <a:pt x="1126617" y="218338"/>
                  </a:lnTo>
                  <a:lnTo>
                    <a:pt x="1136053" y="219075"/>
                  </a:lnTo>
                  <a:lnTo>
                    <a:pt x="1149451" y="217589"/>
                  </a:lnTo>
                  <a:lnTo>
                    <a:pt x="1161326" y="213106"/>
                  </a:lnTo>
                  <a:lnTo>
                    <a:pt x="1171663" y="205689"/>
                  </a:lnTo>
                  <a:lnTo>
                    <a:pt x="1173556" y="203454"/>
                  </a:lnTo>
                  <a:lnTo>
                    <a:pt x="1180503" y="195326"/>
                  </a:lnTo>
                  <a:lnTo>
                    <a:pt x="1181227" y="203454"/>
                  </a:lnTo>
                  <a:lnTo>
                    <a:pt x="1181265" y="203835"/>
                  </a:lnTo>
                  <a:lnTo>
                    <a:pt x="1182281" y="210693"/>
                  </a:lnTo>
                  <a:lnTo>
                    <a:pt x="1183424" y="215900"/>
                  </a:lnTo>
                  <a:lnTo>
                    <a:pt x="1202220" y="215900"/>
                  </a:lnTo>
                  <a:close/>
                </a:path>
                <a:path w="2484755" h="262254">
                  <a:moveTo>
                    <a:pt x="1323759" y="201676"/>
                  </a:moveTo>
                  <a:lnTo>
                    <a:pt x="1319060" y="202692"/>
                  </a:lnTo>
                  <a:lnTo>
                    <a:pt x="1313726" y="203200"/>
                  </a:lnTo>
                  <a:lnTo>
                    <a:pt x="1307503" y="203200"/>
                  </a:lnTo>
                  <a:lnTo>
                    <a:pt x="1299591" y="201891"/>
                  </a:lnTo>
                  <a:lnTo>
                    <a:pt x="1293952" y="197954"/>
                  </a:lnTo>
                  <a:lnTo>
                    <a:pt x="1290586" y="191363"/>
                  </a:lnTo>
                  <a:lnTo>
                    <a:pt x="1289469" y="182118"/>
                  </a:lnTo>
                  <a:lnTo>
                    <a:pt x="1289469" y="101981"/>
                  </a:lnTo>
                  <a:lnTo>
                    <a:pt x="1320457" y="101981"/>
                  </a:lnTo>
                  <a:lnTo>
                    <a:pt x="1320457" y="85979"/>
                  </a:lnTo>
                  <a:lnTo>
                    <a:pt x="1289469" y="85979"/>
                  </a:lnTo>
                  <a:lnTo>
                    <a:pt x="1289469" y="40894"/>
                  </a:lnTo>
                  <a:lnTo>
                    <a:pt x="1269022" y="45466"/>
                  </a:lnTo>
                  <a:lnTo>
                    <a:pt x="1269022" y="85979"/>
                  </a:lnTo>
                  <a:lnTo>
                    <a:pt x="1247940" y="85979"/>
                  </a:lnTo>
                  <a:lnTo>
                    <a:pt x="1247940" y="101981"/>
                  </a:lnTo>
                  <a:lnTo>
                    <a:pt x="1269022" y="101981"/>
                  </a:lnTo>
                  <a:lnTo>
                    <a:pt x="1269022" y="185801"/>
                  </a:lnTo>
                  <a:lnTo>
                    <a:pt x="1271117" y="200380"/>
                  </a:lnTo>
                  <a:lnTo>
                    <a:pt x="1277416" y="210781"/>
                  </a:lnTo>
                  <a:lnTo>
                    <a:pt x="1287932" y="217004"/>
                  </a:lnTo>
                  <a:lnTo>
                    <a:pt x="1302677" y="219075"/>
                  </a:lnTo>
                  <a:lnTo>
                    <a:pt x="1310170" y="219075"/>
                  </a:lnTo>
                  <a:lnTo>
                    <a:pt x="1316901" y="218567"/>
                  </a:lnTo>
                  <a:lnTo>
                    <a:pt x="1322743" y="217678"/>
                  </a:lnTo>
                  <a:lnTo>
                    <a:pt x="1323657" y="203200"/>
                  </a:lnTo>
                  <a:lnTo>
                    <a:pt x="1323759" y="201676"/>
                  </a:lnTo>
                  <a:close/>
                </a:path>
                <a:path w="2484755" h="262254">
                  <a:moveTo>
                    <a:pt x="1462951" y="85979"/>
                  </a:moveTo>
                  <a:lnTo>
                    <a:pt x="1441869" y="85979"/>
                  </a:lnTo>
                  <a:lnTo>
                    <a:pt x="1419390" y="159258"/>
                  </a:lnTo>
                  <a:lnTo>
                    <a:pt x="1410246" y="191516"/>
                  </a:lnTo>
                  <a:lnTo>
                    <a:pt x="1407706" y="191516"/>
                  </a:lnTo>
                  <a:lnTo>
                    <a:pt x="1375829" y="85979"/>
                  </a:lnTo>
                  <a:lnTo>
                    <a:pt x="1353731" y="85979"/>
                  </a:lnTo>
                  <a:lnTo>
                    <a:pt x="1398689" y="213487"/>
                  </a:lnTo>
                  <a:lnTo>
                    <a:pt x="1396784" y="219583"/>
                  </a:lnTo>
                  <a:lnTo>
                    <a:pt x="1391704" y="230924"/>
                  </a:lnTo>
                  <a:lnTo>
                    <a:pt x="1385100" y="239026"/>
                  </a:lnTo>
                  <a:lnTo>
                    <a:pt x="1376794" y="243967"/>
                  </a:lnTo>
                  <a:lnTo>
                    <a:pt x="1376387" y="243967"/>
                  </a:lnTo>
                  <a:lnTo>
                    <a:pt x="1367320" y="245491"/>
                  </a:lnTo>
                  <a:lnTo>
                    <a:pt x="1363383" y="245491"/>
                  </a:lnTo>
                  <a:lnTo>
                    <a:pt x="1358938" y="244983"/>
                  </a:lnTo>
                  <a:lnTo>
                    <a:pt x="1353731" y="243967"/>
                  </a:lnTo>
                  <a:lnTo>
                    <a:pt x="1354924" y="260083"/>
                  </a:lnTo>
                  <a:lnTo>
                    <a:pt x="1355001" y="260985"/>
                  </a:lnTo>
                  <a:lnTo>
                    <a:pt x="1359065" y="261747"/>
                  </a:lnTo>
                  <a:lnTo>
                    <a:pt x="1363256" y="262001"/>
                  </a:lnTo>
                  <a:lnTo>
                    <a:pt x="1367574" y="262001"/>
                  </a:lnTo>
                  <a:lnTo>
                    <a:pt x="1403426" y="245491"/>
                  </a:lnTo>
                  <a:lnTo>
                    <a:pt x="1406448" y="241579"/>
                  </a:lnTo>
                  <a:lnTo>
                    <a:pt x="1411338" y="232702"/>
                  </a:lnTo>
                  <a:lnTo>
                    <a:pt x="1415580" y="222123"/>
                  </a:lnTo>
                  <a:lnTo>
                    <a:pt x="1426222" y="191516"/>
                  </a:lnTo>
                  <a:lnTo>
                    <a:pt x="1462951" y="85979"/>
                  </a:lnTo>
                  <a:close/>
                </a:path>
                <a:path w="2484755" h="262254">
                  <a:moveTo>
                    <a:pt x="1613446" y="150749"/>
                  </a:moveTo>
                  <a:lnTo>
                    <a:pt x="1612760" y="140004"/>
                  </a:lnTo>
                  <a:lnTo>
                    <a:pt x="1612658" y="138557"/>
                  </a:lnTo>
                  <a:lnTo>
                    <a:pt x="1612557" y="136969"/>
                  </a:lnTo>
                  <a:lnTo>
                    <a:pt x="1595450" y="99187"/>
                  </a:lnTo>
                  <a:lnTo>
                    <a:pt x="1592211" y="95732"/>
                  </a:lnTo>
                  <a:lnTo>
                    <a:pt x="1592211" y="150749"/>
                  </a:lnTo>
                  <a:lnTo>
                    <a:pt x="1592211" y="151511"/>
                  </a:lnTo>
                  <a:lnTo>
                    <a:pt x="1579003" y="194741"/>
                  </a:lnTo>
                  <a:lnTo>
                    <a:pt x="1557439" y="203200"/>
                  </a:lnTo>
                  <a:lnTo>
                    <a:pt x="1550200" y="202463"/>
                  </a:lnTo>
                  <a:lnTo>
                    <a:pt x="1523428" y="163601"/>
                  </a:lnTo>
                  <a:lnTo>
                    <a:pt x="1522768" y="150749"/>
                  </a:lnTo>
                  <a:lnTo>
                    <a:pt x="1523263" y="140004"/>
                  </a:lnTo>
                  <a:lnTo>
                    <a:pt x="1542199" y="102933"/>
                  </a:lnTo>
                  <a:lnTo>
                    <a:pt x="1556613" y="99187"/>
                  </a:lnTo>
                  <a:lnTo>
                    <a:pt x="1558925" y="99187"/>
                  </a:lnTo>
                  <a:lnTo>
                    <a:pt x="1589646" y="127698"/>
                  </a:lnTo>
                  <a:lnTo>
                    <a:pt x="1592211" y="150749"/>
                  </a:lnTo>
                  <a:lnTo>
                    <a:pt x="1592211" y="95732"/>
                  </a:lnTo>
                  <a:lnTo>
                    <a:pt x="1591195" y="94640"/>
                  </a:lnTo>
                  <a:lnTo>
                    <a:pt x="1581404" y="88201"/>
                  </a:lnTo>
                  <a:lnTo>
                    <a:pt x="1570240" y="84353"/>
                  </a:lnTo>
                  <a:lnTo>
                    <a:pt x="1557693" y="83058"/>
                  </a:lnTo>
                  <a:lnTo>
                    <a:pt x="1546567" y="84086"/>
                  </a:lnTo>
                  <a:lnTo>
                    <a:pt x="1511592" y="109601"/>
                  </a:lnTo>
                  <a:lnTo>
                    <a:pt x="1501736" y="150749"/>
                  </a:lnTo>
                  <a:lnTo>
                    <a:pt x="1501686" y="151511"/>
                  </a:lnTo>
                  <a:lnTo>
                    <a:pt x="1502321" y="162179"/>
                  </a:lnTo>
                  <a:lnTo>
                    <a:pt x="1502410" y="163601"/>
                  </a:lnTo>
                  <a:lnTo>
                    <a:pt x="1502511" y="165328"/>
                  </a:lnTo>
                  <a:lnTo>
                    <a:pt x="1523619" y="207657"/>
                  </a:lnTo>
                  <a:lnTo>
                    <a:pt x="1557439" y="219329"/>
                  </a:lnTo>
                  <a:lnTo>
                    <a:pt x="1568551" y="218313"/>
                  </a:lnTo>
                  <a:lnTo>
                    <a:pt x="1578660" y="215252"/>
                  </a:lnTo>
                  <a:lnTo>
                    <a:pt x="1587741" y="210172"/>
                  </a:lnTo>
                  <a:lnTo>
                    <a:pt x="1595640" y="203200"/>
                  </a:lnTo>
                  <a:lnTo>
                    <a:pt x="1612328" y="166598"/>
                  </a:lnTo>
                  <a:lnTo>
                    <a:pt x="1613382" y="151511"/>
                  </a:lnTo>
                  <a:lnTo>
                    <a:pt x="1613446" y="150749"/>
                  </a:lnTo>
                  <a:close/>
                </a:path>
                <a:path w="2484755" h="262254">
                  <a:moveTo>
                    <a:pt x="1759369" y="170307"/>
                  </a:moveTo>
                  <a:lnTo>
                    <a:pt x="1729625" y="144957"/>
                  </a:lnTo>
                  <a:lnTo>
                    <a:pt x="1698409" y="137033"/>
                  </a:lnTo>
                  <a:lnTo>
                    <a:pt x="1691551" y="134366"/>
                  </a:lnTo>
                  <a:lnTo>
                    <a:pt x="1683550" y="128270"/>
                  </a:lnTo>
                  <a:lnTo>
                    <a:pt x="1681518" y="123444"/>
                  </a:lnTo>
                  <a:lnTo>
                    <a:pt x="1681518" y="111506"/>
                  </a:lnTo>
                  <a:lnTo>
                    <a:pt x="1683550" y="107315"/>
                  </a:lnTo>
                  <a:lnTo>
                    <a:pt x="1687614" y="104013"/>
                  </a:lnTo>
                  <a:lnTo>
                    <a:pt x="1692313" y="100076"/>
                  </a:lnTo>
                  <a:lnTo>
                    <a:pt x="1699171" y="98171"/>
                  </a:lnTo>
                  <a:lnTo>
                    <a:pt x="1708061" y="98171"/>
                  </a:lnTo>
                  <a:lnTo>
                    <a:pt x="1717890" y="99568"/>
                  </a:lnTo>
                  <a:lnTo>
                    <a:pt x="1725866" y="103733"/>
                  </a:lnTo>
                  <a:lnTo>
                    <a:pt x="1731987" y="110718"/>
                  </a:lnTo>
                  <a:lnTo>
                    <a:pt x="1736255" y="120523"/>
                  </a:lnTo>
                  <a:lnTo>
                    <a:pt x="1756067" y="114173"/>
                  </a:lnTo>
                  <a:lnTo>
                    <a:pt x="1724926" y="84759"/>
                  </a:lnTo>
                  <a:lnTo>
                    <a:pt x="1708315" y="82804"/>
                  </a:lnTo>
                  <a:lnTo>
                    <a:pt x="1698447" y="83375"/>
                  </a:lnTo>
                  <a:lnTo>
                    <a:pt x="1665439" y="103276"/>
                  </a:lnTo>
                  <a:lnTo>
                    <a:pt x="1662214" y="118237"/>
                  </a:lnTo>
                  <a:lnTo>
                    <a:pt x="1662214" y="127762"/>
                  </a:lnTo>
                  <a:lnTo>
                    <a:pt x="1700314" y="155956"/>
                  </a:lnTo>
                  <a:lnTo>
                    <a:pt x="1710728" y="158115"/>
                  </a:lnTo>
                  <a:lnTo>
                    <a:pt x="1721904" y="161036"/>
                  </a:lnTo>
                  <a:lnTo>
                    <a:pt x="1729270" y="163957"/>
                  </a:lnTo>
                  <a:lnTo>
                    <a:pt x="1737144" y="169926"/>
                  </a:lnTo>
                  <a:lnTo>
                    <a:pt x="1739176" y="175133"/>
                  </a:lnTo>
                  <a:lnTo>
                    <a:pt x="1739176" y="188214"/>
                  </a:lnTo>
                  <a:lnTo>
                    <a:pt x="1737271" y="192913"/>
                  </a:lnTo>
                  <a:lnTo>
                    <a:pt x="1733334" y="196596"/>
                  </a:lnTo>
                  <a:lnTo>
                    <a:pt x="1728254" y="201295"/>
                  </a:lnTo>
                  <a:lnTo>
                    <a:pt x="1720380" y="203708"/>
                  </a:lnTo>
                  <a:lnTo>
                    <a:pt x="1709712" y="203708"/>
                  </a:lnTo>
                  <a:lnTo>
                    <a:pt x="1698561" y="202260"/>
                  </a:lnTo>
                  <a:lnTo>
                    <a:pt x="1689519" y="197866"/>
                  </a:lnTo>
                  <a:lnTo>
                    <a:pt x="1682559" y="190538"/>
                  </a:lnTo>
                  <a:lnTo>
                    <a:pt x="1677758" y="180340"/>
                  </a:lnTo>
                  <a:lnTo>
                    <a:pt x="1677352" y="180340"/>
                  </a:lnTo>
                  <a:lnTo>
                    <a:pt x="1657515" y="187452"/>
                  </a:lnTo>
                  <a:lnTo>
                    <a:pt x="1665160" y="201295"/>
                  </a:lnTo>
                  <a:lnTo>
                    <a:pt x="1676311" y="211175"/>
                  </a:lnTo>
                  <a:lnTo>
                    <a:pt x="1690979" y="217106"/>
                  </a:lnTo>
                  <a:lnTo>
                    <a:pt x="1709204" y="219075"/>
                  </a:lnTo>
                  <a:lnTo>
                    <a:pt x="1720011" y="218465"/>
                  </a:lnTo>
                  <a:lnTo>
                    <a:pt x="1755838" y="196811"/>
                  </a:lnTo>
                  <a:lnTo>
                    <a:pt x="1759369" y="180340"/>
                  </a:lnTo>
                  <a:lnTo>
                    <a:pt x="1759369" y="170307"/>
                  </a:lnTo>
                  <a:close/>
                </a:path>
                <a:path w="2484755" h="262254">
                  <a:moveTo>
                    <a:pt x="1913801" y="85979"/>
                  </a:moveTo>
                  <a:lnTo>
                    <a:pt x="1893227" y="85979"/>
                  </a:lnTo>
                  <a:lnTo>
                    <a:pt x="1893227" y="174625"/>
                  </a:lnTo>
                  <a:lnTo>
                    <a:pt x="1888921" y="182118"/>
                  </a:lnTo>
                  <a:lnTo>
                    <a:pt x="1883829" y="187960"/>
                  </a:lnTo>
                  <a:lnTo>
                    <a:pt x="1871764" y="197002"/>
                  </a:lnTo>
                  <a:lnTo>
                    <a:pt x="1869935" y="198323"/>
                  </a:lnTo>
                  <a:lnTo>
                    <a:pt x="1862874" y="201041"/>
                  </a:lnTo>
                  <a:lnTo>
                    <a:pt x="1855762" y="201041"/>
                  </a:lnTo>
                  <a:lnTo>
                    <a:pt x="1845995" y="199478"/>
                  </a:lnTo>
                  <a:lnTo>
                    <a:pt x="1839010" y="194741"/>
                  </a:lnTo>
                  <a:lnTo>
                    <a:pt x="1834807" y="186855"/>
                  </a:lnTo>
                  <a:lnTo>
                    <a:pt x="1833410" y="175768"/>
                  </a:lnTo>
                  <a:lnTo>
                    <a:pt x="1833410" y="85979"/>
                  </a:lnTo>
                  <a:lnTo>
                    <a:pt x="1812328" y="85979"/>
                  </a:lnTo>
                  <a:lnTo>
                    <a:pt x="1812328" y="182118"/>
                  </a:lnTo>
                  <a:lnTo>
                    <a:pt x="1812899" y="189979"/>
                  </a:lnTo>
                  <a:lnTo>
                    <a:pt x="1840522" y="218414"/>
                  </a:lnTo>
                  <a:lnTo>
                    <a:pt x="1848650" y="219075"/>
                  </a:lnTo>
                  <a:lnTo>
                    <a:pt x="1856905" y="219075"/>
                  </a:lnTo>
                  <a:lnTo>
                    <a:pt x="1886889" y="201041"/>
                  </a:lnTo>
                  <a:lnTo>
                    <a:pt x="1889379" y="198323"/>
                  </a:lnTo>
                  <a:lnTo>
                    <a:pt x="1893862" y="192024"/>
                  </a:lnTo>
                  <a:lnTo>
                    <a:pt x="1893862" y="215900"/>
                  </a:lnTo>
                  <a:lnTo>
                    <a:pt x="1913801" y="215900"/>
                  </a:lnTo>
                  <a:lnTo>
                    <a:pt x="1913801" y="192024"/>
                  </a:lnTo>
                  <a:lnTo>
                    <a:pt x="1913801" y="85979"/>
                  </a:lnTo>
                  <a:close/>
                </a:path>
                <a:path w="2484755" h="262254">
                  <a:moveTo>
                    <a:pt x="2001050" y="188214"/>
                  </a:moveTo>
                  <a:lnTo>
                    <a:pt x="1973364" y="188214"/>
                  </a:lnTo>
                  <a:lnTo>
                    <a:pt x="1973364" y="215900"/>
                  </a:lnTo>
                  <a:lnTo>
                    <a:pt x="2001050" y="215900"/>
                  </a:lnTo>
                  <a:lnTo>
                    <a:pt x="2001050" y="188214"/>
                  </a:lnTo>
                  <a:close/>
                </a:path>
                <a:path w="2484755" h="262254">
                  <a:moveTo>
                    <a:pt x="2140623" y="200660"/>
                  </a:moveTo>
                  <a:lnTo>
                    <a:pt x="2068360" y="200660"/>
                  </a:lnTo>
                  <a:lnTo>
                    <a:pt x="2138972" y="99441"/>
                  </a:lnTo>
                  <a:lnTo>
                    <a:pt x="2138972" y="85979"/>
                  </a:lnTo>
                  <a:lnTo>
                    <a:pt x="2049310" y="85979"/>
                  </a:lnTo>
                  <a:lnTo>
                    <a:pt x="2049310" y="101473"/>
                  </a:lnTo>
                  <a:lnTo>
                    <a:pt x="2115477" y="101473"/>
                  </a:lnTo>
                  <a:lnTo>
                    <a:pt x="2045246" y="202184"/>
                  </a:lnTo>
                  <a:lnTo>
                    <a:pt x="2045246" y="215900"/>
                  </a:lnTo>
                  <a:lnTo>
                    <a:pt x="2140623" y="215900"/>
                  </a:lnTo>
                  <a:lnTo>
                    <a:pt x="2140623" y="200660"/>
                  </a:lnTo>
                  <a:close/>
                </a:path>
                <a:path w="2484755" h="262254">
                  <a:moveTo>
                    <a:pt x="2211870" y="85979"/>
                  </a:moveTo>
                  <a:lnTo>
                    <a:pt x="2190915" y="85979"/>
                  </a:lnTo>
                  <a:lnTo>
                    <a:pt x="2190915" y="215900"/>
                  </a:lnTo>
                  <a:lnTo>
                    <a:pt x="2211870" y="215900"/>
                  </a:lnTo>
                  <a:lnTo>
                    <a:pt x="2211870" y="85979"/>
                  </a:lnTo>
                  <a:close/>
                </a:path>
                <a:path w="2484755" h="262254">
                  <a:moveTo>
                    <a:pt x="2214156" y="35687"/>
                  </a:moveTo>
                  <a:lnTo>
                    <a:pt x="2188756" y="35687"/>
                  </a:lnTo>
                  <a:lnTo>
                    <a:pt x="2188756" y="60960"/>
                  </a:lnTo>
                  <a:lnTo>
                    <a:pt x="2214156" y="60960"/>
                  </a:lnTo>
                  <a:lnTo>
                    <a:pt x="2214156" y="35687"/>
                  </a:lnTo>
                  <a:close/>
                </a:path>
                <a:path w="2484755" h="262254">
                  <a:moveTo>
                    <a:pt x="2383320" y="150622"/>
                  </a:moveTo>
                  <a:lnTo>
                    <a:pt x="2382647" y="138722"/>
                  </a:lnTo>
                  <a:lnTo>
                    <a:pt x="2382532" y="136512"/>
                  </a:lnTo>
                  <a:lnTo>
                    <a:pt x="2380170" y="123863"/>
                  </a:lnTo>
                  <a:lnTo>
                    <a:pt x="2376246" y="112699"/>
                  </a:lnTo>
                  <a:lnTo>
                    <a:pt x="2370747" y="102997"/>
                  </a:lnTo>
                  <a:lnTo>
                    <a:pt x="2367991" y="99822"/>
                  </a:lnTo>
                  <a:lnTo>
                    <a:pt x="2363190" y="94259"/>
                  </a:lnTo>
                  <a:lnTo>
                    <a:pt x="2362111" y="93497"/>
                  </a:lnTo>
                  <a:lnTo>
                    <a:pt x="2362111" y="151003"/>
                  </a:lnTo>
                  <a:lnTo>
                    <a:pt x="2361552" y="161861"/>
                  </a:lnTo>
                  <a:lnTo>
                    <a:pt x="2342096" y="198615"/>
                  </a:lnTo>
                  <a:lnTo>
                    <a:pt x="2327440" y="202311"/>
                  </a:lnTo>
                  <a:lnTo>
                    <a:pt x="2318194" y="200799"/>
                  </a:lnTo>
                  <a:lnTo>
                    <a:pt x="2309965" y="196342"/>
                  </a:lnTo>
                  <a:lnTo>
                    <a:pt x="2302167" y="188658"/>
                  </a:lnTo>
                  <a:lnTo>
                    <a:pt x="2295436" y="178054"/>
                  </a:lnTo>
                  <a:lnTo>
                    <a:pt x="2295436" y="124841"/>
                  </a:lnTo>
                  <a:lnTo>
                    <a:pt x="2302256" y="113919"/>
                  </a:lnTo>
                  <a:lnTo>
                    <a:pt x="2309939" y="106299"/>
                  </a:lnTo>
                  <a:lnTo>
                    <a:pt x="2310142" y="106095"/>
                  </a:lnTo>
                  <a:lnTo>
                    <a:pt x="2319058" y="101396"/>
                  </a:lnTo>
                  <a:lnTo>
                    <a:pt x="2328964" y="99822"/>
                  </a:lnTo>
                  <a:lnTo>
                    <a:pt x="2338108" y="99822"/>
                  </a:lnTo>
                  <a:lnTo>
                    <a:pt x="2361438" y="138722"/>
                  </a:lnTo>
                  <a:lnTo>
                    <a:pt x="2362085" y="150622"/>
                  </a:lnTo>
                  <a:lnTo>
                    <a:pt x="2362111" y="151003"/>
                  </a:lnTo>
                  <a:lnTo>
                    <a:pt x="2362111" y="93497"/>
                  </a:lnTo>
                  <a:lnTo>
                    <a:pt x="2354402" y="88036"/>
                  </a:lnTo>
                  <a:lnTo>
                    <a:pt x="2344356" y="84302"/>
                  </a:lnTo>
                  <a:lnTo>
                    <a:pt x="2333028" y="83058"/>
                  </a:lnTo>
                  <a:lnTo>
                    <a:pt x="2321687" y="84518"/>
                  </a:lnTo>
                  <a:lnTo>
                    <a:pt x="2311514" y="88874"/>
                  </a:lnTo>
                  <a:lnTo>
                    <a:pt x="2302497" y="96139"/>
                  </a:lnTo>
                  <a:lnTo>
                    <a:pt x="2294674" y="106299"/>
                  </a:lnTo>
                  <a:lnTo>
                    <a:pt x="2294674" y="85979"/>
                  </a:lnTo>
                  <a:lnTo>
                    <a:pt x="2274735" y="85979"/>
                  </a:lnTo>
                  <a:lnTo>
                    <a:pt x="2274735" y="262001"/>
                  </a:lnTo>
                  <a:lnTo>
                    <a:pt x="2295436" y="262001"/>
                  </a:lnTo>
                  <a:lnTo>
                    <a:pt x="2295436" y="196342"/>
                  </a:lnTo>
                  <a:lnTo>
                    <a:pt x="2302497" y="206273"/>
                  </a:lnTo>
                  <a:lnTo>
                    <a:pt x="2310942" y="213385"/>
                  </a:lnTo>
                  <a:lnTo>
                    <a:pt x="2320734" y="217652"/>
                  </a:lnTo>
                  <a:lnTo>
                    <a:pt x="2331885" y="219075"/>
                  </a:lnTo>
                  <a:lnTo>
                    <a:pt x="2341689" y="218084"/>
                  </a:lnTo>
                  <a:lnTo>
                    <a:pt x="2350719" y="215099"/>
                  </a:lnTo>
                  <a:lnTo>
                    <a:pt x="2358974" y="210134"/>
                  </a:lnTo>
                  <a:lnTo>
                    <a:pt x="2366429" y="203200"/>
                  </a:lnTo>
                  <a:lnTo>
                    <a:pt x="2367051" y="202311"/>
                  </a:lnTo>
                  <a:lnTo>
                    <a:pt x="2373782" y="192824"/>
                  </a:lnTo>
                  <a:lnTo>
                    <a:pt x="2379065" y="180581"/>
                  </a:lnTo>
                  <a:lnTo>
                    <a:pt x="2382240" y="166509"/>
                  </a:lnTo>
                  <a:lnTo>
                    <a:pt x="2383282" y="151003"/>
                  </a:lnTo>
                  <a:lnTo>
                    <a:pt x="2383320" y="150622"/>
                  </a:lnTo>
                  <a:close/>
                </a:path>
                <a:path w="2484755" h="262254">
                  <a:moveTo>
                    <a:pt x="2484158" y="123825"/>
                  </a:moveTo>
                  <a:lnTo>
                    <a:pt x="2477833" y="75590"/>
                  </a:lnTo>
                  <a:lnTo>
                    <a:pt x="2456103" y="29972"/>
                  </a:lnTo>
                  <a:lnTo>
                    <a:pt x="2430945" y="0"/>
                  </a:lnTo>
                  <a:lnTo>
                    <a:pt x="2423579" y="6096"/>
                  </a:lnTo>
                  <a:lnTo>
                    <a:pt x="2433878" y="19367"/>
                  </a:lnTo>
                  <a:lnTo>
                    <a:pt x="2442718" y="32499"/>
                  </a:lnTo>
                  <a:lnTo>
                    <a:pt x="2460955" y="73304"/>
                  </a:lnTo>
                  <a:lnTo>
                    <a:pt x="2467394" y="123825"/>
                  </a:lnTo>
                  <a:lnTo>
                    <a:pt x="2466848" y="139573"/>
                  </a:lnTo>
                  <a:lnTo>
                    <a:pt x="2458758" y="181610"/>
                  </a:lnTo>
                  <a:lnTo>
                    <a:pt x="2435199" y="226568"/>
                  </a:lnTo>
                  <a:lnTo>
                    <a:pt x="2423579" y="241681"/>
                  </a:lnTo>
                  <a:lnTo>
                    <a:pt x="2430945" y="247777"/>
                  </a:lnTo>
                  <a:lnTo>
                    <a:pt x="2462174" y="208229"/>
                  </a:lnTo>
                  <a:lnTo>
                    <a:pt x="2480437" y="161163"/>
                  </a:lnTo>
                  <a:lnTo>
                    <a:pt x="2483218" y="142976"/>
                  </a:lnTo>
                  <a:lnTo>
                    <a:pt x="2484158" y="123825"/>
                  </a:lnTo>
                  <a:close/>
                </a:path>
              </a:pathLst>
            </a:custGeom>
            <a:solidFill>
              <a:srgbClr val="FFFFFF">
                <a:alpha val="59999"/>
              </a:srgbClr>
            </a:solidFill>
          </p:spPr>
          <p:txBody>
            <a:bodyPr wrap="square" lIns="0" tIns="0" rIns="0" bIns="0" rtlCol="0"/>
            <a:lstStyle/>
            <a:p>
              <a:endParaRPr/>
            </a:p>
          </p:txBody>
        </p:sp>
        <p:pic>
          <p:nvPicPr>
            <p:cNvPr id="6" name="object 6"/>
            <p:cNvPicPr/>
            <p:nvPr/>
          </p:nvPicPr>
          <p:blipFill>
            <a:blip r:embed="rId2" cstate="print"/>
            <a:stretch>
              <a:fillRect/>
            </a:stretch>
          </p:blipFill>
          <p:spPr>
            <a:xfrm>
              <a:off x="396240" y="417575"/>
              <a:ext cx="566673" cy="566038"/>
            </a:xfrm>
            <a:prstGeom prst="rect">
              <a:avLst/>
            </a:prstGeom>
          </p:spPr>
        </p:pic>
        <p:sp>
          <p:nvSpPr>
            <p:cNvPr id="7" name="object 7"/>
            <p:cNvSpPr/>
            <p:nvPr/>
          </p:nvSpPr>
          <p:spPr>
            <a:xfrm>
              <a:off x="398354" y="419129"/>
              <a:ext cx="427355" cy="427355"/>
            </a:xfrm>
            <a:custGeom>
              <a:avLst/>
              <a:gdLst/>
              <a:ahLst/>
              <a:cxnLst/>
              <a:rect l="l" t="t" r="r" b="b"/>
              <a:pathLst>
                <a:path w="427355" h="427355">
                  <a:moveTo>
                    <a:pt x="343027" y="0"/>
                  </a:moveTo>
                  <a:lnTo>
                    <a:pt x="302766" y="4808"/>
                  </a:lnTo>
                  <a:lnTo>
                    <a:pt x="258417" y="19589"/>
                  </a:lnTo>
                  <a:lnTo>
                    <a:pt x="211700" y="43773"/>
                  </a:lnTo>
                  <a:lnTo>
                    <a:pt x="164334" y="76793"/>
                  </a:lnTo>
                  <a:lnTo>
                    <a:pt x="118039" y="118080"/>
                  </a:lnTo>
                  <a:lnTo>
                    <a:pt x="76782" y="164361"/>
                  </a:lnTo>
                  <a:lnTo>
                    <a:pt x="43777" y="211709"/>
                  </a:lnTo>
                  <a:lnTo>
                    <a:pt x="19596" y="258406"/>
                  </a:lnTo>
                  <a:lnTo>
                    <a:pt x="4813" y="302734"/>
                  </a:lnTo>
                  <a:lnTo>
                    <a:pt x="0" y="342977"/>
                  </a:lnTo>
                  <a:lnTo>
                    <a:pt x="5729" y="377418"/>
                  </a:lnTo>
                  <a:lnTo>
                    <a:pt x="22573" y="404338"/>
                  </a:lnTo>
                  <a:lnTo>
                    <a:pt x="49503" y="421221"/>
                  </a:lnTo>
                  <a:lnTo>
                    <a:pt x="83958" y="426973"/>
                  </a:lnTo>
                  <a:lnTo>
                    <a:pt x="124220" y="422169"/>
                  </a:lnTo>
                  <a:lnTo>
                    <a:pt x="168571" y="407389"/>
                  </a:lnTo>
                  <a:lnTo>
                    <a:pt x="215290" y="383209"/>
                  </a:lnTo>
                  <a:lnTo>
                    <a:pt x="262659" y="350207"/>
                  </a:lnTo>
                  <a:lnTo>
                    <a:pt x="308958" y="308961"/>
                  </a:lnTo>
                  <a:lnTo>
                    <a:pt x="350211" y="262673"/>
                  </a:lnTo>
                  <a:lnTo>
                    <a:pt x="383213" y="215307"/>
                  </a:lnTo>
                  <a:lnTo>
                    <a:pt x="407391" y="168585"/>
                  </a:lnTo>
                  <a:lnTo>
                    <a:pt x="422173" y="124230"/>
                  </a:lnTo>
                  <a:lnTo>
                    <a:pt x="426986" y="83962"/>
                  </a:lnTo>
                  <a:lnTo>
                    <a:pt x="421256" y="49503"/>
                  </a:lnTo>
                  <a:lnTo>
                    <a:pt x="404412" y="22576"/>
                  </a:lnTo>
                  <a:lnTo>
                    <a:pt x="377482" y="5733"/>
                  </a:lnTo>
                  <a:lnTo>
                    <a:pt x="343027" y="0"/>
                  </a:lnTo>
                  <a:close/>
                </a:path>
              </a:pathLst>
            </a:custGeom>
            <a:solidFill>
              <a:srgbClr val="2C3C4E"/>
            </a:solidFill>
          </p:spPr>
          <p:txBody>
            <a:bodyPr wrap="square" lIns="0" tIns="0" rIns="0" bIns="0" rtlCol="0"/>
            <a:lstStyle/>
            <a:p>
              <a:endParaRPr/>
            </a:p>
          </p:txBody>
        </p:sp>
        <p:pic>
          <p:nvPicPr>
            <p:cNvPr id="8" name="object 8"/>
            <p:cNvPicPr/>
            <p:nvPr/>
          </p:nvPicPr>
          <p:blipFill>
            <a:blip r:embed="rId3" cstate="print"/>
            <a:stretch>
              <a:fillRect/>
            </a:stretch>
          </p:blipFill>
          <p:spPr>
            <a:xfrm>
              <a:off x="4743450" y="56"/>
              <a:ext cx="7448550" cy="6857944"/>
            </a:xfrm>
            <a:prstGeom prst="rect">
              <a:avLst/>
            </a:prstGeom>
          </p:spPr>
        </p:pic>
        <p:pic>
          <p:nvPicPr>
            <p:cNvPr id="10" name="object 10"/>
            <p:cNvPicPr/>
            <p:nvPr/>
          </p:nvPicPr>
          <p:blipFill>
            <a:blip r:embed="rId4" cstate="print"/>
            <a:stretch>
              <a:fillRect/>
            </a:stretch>
          </p:blipFill>
          <p:spPr>
            <a:xfrm>
              <a:off x="4119371" y="5431536"/>
              <a:ext cx="361823" cy="361683"/>
            </a:xfrm>
            <a:prstGeom prst="rect">
              <a:avLst/>
            </a:prstGeom>
          </p:spPr>
        </p:pic>
      </p:grpSp>
      <p:sp>
        <p:nvSpPr>
          <p:cNvPr id="11" name="正方形/長方形 10">
            <a:extLst>
              <a:ext uri="{FF2B5EF4-FFF2-40B4-BE49-F238E27FC236}">
                <a16:creationId xmlns:a16="http://schemas.microsoft.com/office/drawing/2014/main" id="{A93BFAFB-9C74-39CA-E517-101CC14184BA}"/>
              </a:ext>
            </a:extLst>
          </p:cNvPr>
          <p:cNvSpPr/>
          <p:nvPr/>
        </p:nvSpPr>
        <p:spPr>
          <a:xfrm>
            <a:off x="396240" y="3182179"/>
            <a:ext cx="3124200" cy="914400"/>
          </a:xfrm>
          <a:prstGeom prst="rect">
            <a:avLst/>
          </a:prstGeom>
          <a:solidFill>
            <a:srgbClr val="1B27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05125" y="4089400"/>
            <a:ext cx="1117600" cy="1397000"/>
          </a:xfrm>
          <a:custGeom>
            <a:avLst/>
            <a:gdLst/>
            <a:ahLst/>
            <a:cxnLst/>
            <a:rect l="l" t="t" r="r" b="b"/>
            <a:pathLst>
              <a:path w="1117600" h="1397000">
                <a:moveTo>
                  <a:pt x="0" y="0"/>
                </a:moveTo>
                <a:lnTo>
                  <a:pt x="1117600" y="1397000"/>
                </a:lnTo>
              </a:path>
            </a:pathLst>
          </a:custGeom>
          <a:ln w="152400">
            <a:solidFill>
              <a:srgbClr val="7EB9F0"/>
            </a:solidFill>
          </a:ln>
        </p:spPr>
        <p:txBody>
          <a:bodyPr wrap="square" lIns="0" tIns="0" rIns="0" bIns="0" rtlCol="0"/>
          <a:lstStyle/>
          <a:p>
            <a:endParaRPr/>
          </a:p>
        </p:txBody>
      </p:sp>
      <p:grpSp>
        <p:nvGrpSpPr>
          <p:cNvPr id="3" name="object 3"/>
          <p:cNvGrpSpPr/>
          <p:nvPr/>
        </p:nvGrpSpPr>
        <p:grpSpPr>
          <a:xfrm>
            <a:off x="1800860" y="1673149"/>
            <a:ext cx="8514715" cy="2416250"/>
            <a:chOff x="1800860" y="1673149"/>
            <a:chExt cx="8514715" cy="2416250"/>
          </a:xfrm>
        </p:grpSpPr>
        <p:sp>
          <p:nvSpPr>
            <p:cNvPr id="4" name="object 4"/>
            <p:cNvSpPr/>
            <p:nvPr/>
          </p:nvSpPr>
          <p:spPr>
            <a:xfrm>
              <a:off x="4935648" y="2004518"/>
              <a:ext cx="1117600" cy="1397000"/>
            </a:xfrm>
            <a:custGeom>
              <a:avLst/>
              <a:gdLst/>
              <a:ahLst/>
              <a:cxnLst/>
              <a:rect l="l" t="t" r="r" b="b"/>
              <a:pathLst>
                <a:path w="1117600" h="1397000">
                  <a:moveTo>
                    <a:pt x="0" y="1397000"/>
                  </a:moveTo>
                  <a:lnTo>
                    <a:pt x="1117600" y="0"/>
                  </a:lnTo>
                </a:path>
              </a:pathLst>
            </a:custGeom>
            <a:ln w="152400">
              <a:solidFill>
                <a:srgbClr val="FFC000"/>
              </a:solidFill>
            </a:ln>
          </p:spPr>
          <p:txBody>
            <a:bodyPr wrap="square" lIns="0" tIns="0" rIns="0" bIns="0" rtlCol="0"/>
            <a:lstStyle/>
            <a:p>
              <a:endParaRPr/>
            </a:p>
          </p:txBody>
        </p:sp>
        <p:sp>
          <p:nvSpPr>
            <p:cNvPr id="5" name="object 5"/>
            <p:cNvSpPr/>
            <p:nvPr/>
          </p:nvSpPr>
          <p:spPr>
            <a:xfrm>
              <a:off x="5977048" y="1673149"/>
              <a:ext cx="4324350" cy="687070"/>
            </a:xfrm>
            <a:custGeom>
              <a:avLst/>
              <a:gdLst/>
              <a:ahLst/>
              <a:cxnLst/>
              <a:rect l="l" t="t" r="r" b="b"/>
              <a:pathLst>
                <a:path w="4324350" h="687069">
                  <a:moveTo>
                    <a:pt x="4324096" y="344068"/>
                  </a:moveTo>
                  <a:lnTo>
                    <a:pt x="3755009" y="9804"/>
                  </a:lnTo>
                  <a:lnTo>
                    <a:pt x="3726383" y="0"/>
                  </a:lnTo>
                  <a:lnTo>
                    <a:pt x="3697249" y="1828"/>
                  </a:lnTo>
                  <a:lnTo>
                    <a:pt x="3670922" y="14439"/>
                  </a:lnTo>
                  <a:lnTo>
                    <a:pt x="3650742" y="36982"/>
                  </a:lnTo>
                  <a:lnTo>
                    <a:pt x="3640874" y="65608"/>
                  </a:lnTo>
                  <a:lnTo>
                    <a:pt x="3642690" y="94742"/>
                  </a:lnTo>
                  <a:lnTo>
                    <a:pt x="3655288" y="121069"/>
                  </a:lnTo>
                  <a:lnTo>
                    <a:pt x="3677793" y="141249"/>
                  </a:lnTo>
                  <a:lnTo>
                    <a:pt x="3891064" y="266522"/>
                  </a:lnTo>
                  <a:lnTo>
                    <a:pt x="2925584" y="263664"/>
                  </a:lnTo>
                  <a:lnTo>
                    <a:pt x="2905544" y="204863"/>
                  </a:lnTo>
                  <a:lnTo>
                    <a:pt x="2883039" y="164274"/>
                  </a:lnTo>
                  <a:lnTo>
                    <a:pt x="2855239" y="127431"/>
                  </a:lnTo>
                  <a:lnTo>
                    <a:pt x="2822676" y="94869"/>
                  </a:lnTo>
                  <a:lnTo>
                    <a:pt x="2785834" y="67068"/>
                  </a:lnTo>
                  <a:lnTo>
                    <a:pt x="2745244" y="44564"/>
                  </a:lnTo>
                  <a:lnTo>
                    <a:pt x="2701404" y="27851"/>
                  </a:lnTo>
                  <a:lnTo>
                    <a:pt x="2654833" y="17449"/>
                  </a:lnTo>
                  <a:lnTo>
                    <a:pt x="2606040" y="13868"/>
                  </a:lnTo>
                  <a:lnTo>
                    <a:pt x="2557234" y="17449"/>
                  </a:lnTo>
                  <a:lnTo>
                    <a:pt x="2510663" y="27851"/>
                  </a:lnTo>
                  <a:lnTo>
                    <a:pt x="2466822" y="44564"/>
                  </a:lnTo>
                  <a:lnTo>
                    <a:pt x="2426233" y="67068"/>
                  </a:lnTo>
                  <a:lnTo>
                    <a:pt x="2389390" y="94869"/>
                  </a:lnTo>
                  <a:lnTo>
                    <a:pt x="2356828" y="127431"/>
                  </a:lnTo>
                  <a:lnTo>
                    <a:pt x="2329027" y="164274"/>
                  </a:lnTo>
                  <a:lnTo>
                    <a:pt x="2306523" y="204863"/>
                  </a:lnTo>
                  <a:lnTo>
                    <a:pt x="2289810" y="248704"/>
                  </a:lnTo>
                  <a:lnTo>
                    <a:pt x="2286889" y="261759"/>
                  </a:lnTo>
                  <a:lnTo>
                    <a:pt x="1254467" y="258686"/>
                  </a:lnTo>
                  <a:lnTo>
                    <a:pt x="1238796" y="217563"/>
                  </a:lnTo>
                  <a:lnTo>
                    <a:pt x="1216291" y="176974"/>
                  </a:lnTo>
                  <a:lnTo>
                    <a:pt x="1188491" y="140131"/>
                  </a:lnTo>
                  <a:lnTo>
                    <a:pt x="1155928" y="107569"/>
                  </a:lnTo>
                  <a:lnTo>
                    <a:pt x="1119085" y="79768"/>
                  </a:lnTo>
                  <a:lnTo>
                    <a:pt x="1078496" y="57264"/>
                  </a:lnTo>
                  <a:lnTo>
                    <a:pt x="1034656" y="40551"/>
                  </a:lnTo>
                  <a:lnTo>
                    <a:pt x="988085" y="30149"/>
                  </a:lnTo>
                  <a:lnTo>
                    <a:pt x="939292" y="26568"/>
                  </a:lnTo>
                  <a:lnTo>
                    <a:pt x="890485" y="30149"/>
                  </a:lnTo>
                  <a:lnTo>
                    <a:pt x="843915" y="40551"/>
                  </a:lnTo>
                  <a:lnTo>
                    <a:pt x="800074" y="57264"/>
                  </a:lnTo>
                  <a:lnTo>
                    <a:pt x="759485" y="79768"/>
                  </a:lnTo>
                  <a:lnTo>
                    <a:pt x="722642" y="107569"/>
                  </a:lnTo>
                  <a:lnTo>
                    <a:pt x="690079" y="140131"/>
                  </a:lnTo>
                  <a:lnTo>
                    <a:pt x="662279" y="176974"/>
                  </a:lnTo>
                  <a:lnTo>
                    <a:pt x="639775" y="217563"/>
                  </a:lnTo>
                  <a:lnTo>
                    <a:pt x="624814" y="256806"/>
                  </a:lnTo>
                  <a:lnTo>
                    <a:pt x="76454" y="255168"/>
                  </a:lnTo>
                  <a:lnTo>
                    <a:pt x="46736" y="261073"/>
                  </a:lnTo>
                  <a:lnTo>
                    <a:pt x="22453" y="277329"/>
                  </a:lnTo>
                  <a:lnTo>
                    <a:pt x="6057" y="301498"/>
                  </a:lnTo>
                  <a:lnTo>
                    <a:pt x="0" y="331114"/>
                  </a:lnTo>
                  <a:lnTo>
                    <a:pt x="5892" y="360832"/>
                  </a:lnTo>
                  <a:lnTo>
                    <a:pt x="22161" y="385114"/>
                  </a:lnTo>
                  <a:lnTo>
                    <a:pt x="46316" y="401510"/>
                  </a:lnTo>
                  <a:lnTo>
                    <a:pt x="75946" y="407568"/>
                  </a:lnTo>
                  <a:lnTo>
                    <a:pt x="613460" y="409168"/>
                  </a:lnTo>
                  <a:lnTo>
                    <a:pt x="623062" y="452145"/>
                  </a:lnTo>
                  <a:lnTo>
                    <a:pt x="639775" y="495985"/>
                  </a:lnTo>
                  <a:lnTo>
                    <a:pt x="662279" y="536575"/>
                  </a:lnTo>
                  <a:lnTo>
                    <a:pt x="690079" y="573417"/>
                  </a:lnTo>
                  <a:lnTo>
                    <a:pt x="722642" y="605980"/>
                  </a:lnTo>
                  <a:lnTo>
                    <a:pt x="759485" y="633780"/>
                  </a:lnTo>
                  <a:lnTo>
                    <a:pt x="800074" y="656285"/>
                  </a:lnTo>
                  <a:lnTo>
                    <a:pt x="843915" y="672998"/>
                  </a:lnTo>
                  <a:lnTo>
                    <a:pt x="890485" y="683399"/>
                  </a:lnTo>
                  <a:lnTo>
                    <a:pt x="939292" y="686968"/>
                  </a:lnTo>
                  <a:lnTo>
                    <a:pt x="988085" y="683399"/>
                  </a:lnTo>
                  <a:lnTo>
                    <a:pt x="1034656" y="672998"/>
                  </a:lnTo>
                  <a:lnTo>
                    <a:pt x="1078496" y="656285"/>
                  </a:lnTo>
                  <a:lnTo>
                    <a:pt x="1119085" y="633780"/>
                  </a:lnTo>
                  <a:lnTo>
                    <a:pt x="1155928" y="605980"/>
                  </a:lnTo>
                  <a:lnTo>
                    <a:pt x="1188491" y="573417"/>
                  </a:lnTo>
                  <a:lnTo>
                    <a:pt x="1216291" y="536575"/>
                  </a:lnTo>
                  <a:lnTo>
                    <a:pt x="1238796" y="495985"/>
                  </a:lnTo>
                  <a:lnTo>
                    <a:pt x="1255509" y="452145"/>
                  </a:lnTo>
                  <a:lnTo>
                    <a:pt x="1264666" y="411111"/>
                  </a:lnTo>
                  <a:lnTo>
                    <a:pt x="2284158" y="414147"/>
                  </a:lnTo>
                  <a:lnTo>
                    <a:pt x="2306523" y="483285"/>
                  </a:lnTo>
                  <a:lnTo>
                    <a:pt x="2329027" y="523875"/>
                  </a:lnTo>
                  <a:lnTo>
                    <a:pt x="2356828" y="560717"/>
                  </a:lnTo>
                  <a:lnTo>
                    <a:pt x="2389390" y="593280"/>
                  </a:lnTo>
                  <a:lnTo>
                    <a:pt x="2426233" y="621080"/>
                  </a:lnTo>
                  <a:lnTo>
                    <a:pt x="2466822" y="643585"/>
                  </a:lnTo>
                  <a:lnTo>
                    <a:pt x="2510663" y="660298"/>
                  </a:lnTo>
                  <a:lnTo>
                    <a:pt x="2557234" y="670699"/>
                  </a:lnTo>
                  <a:lnTo>
                    <a:pt x="2606040" y="674268"/>
                  </a:lnTo>
                  <a:lnTo>
                    <a:pt x="2654833" y="670699"/>
                  </a:lnTo>
                  <a:lnTo>
                    <a:pt x="2701404" y="660298"/>
                  </a:lnTo>
                  <a:lnTo>
                    <a:pt x="2745244" y="643585"/>
                  </a:lnTo>
                  <a:lnTo>
                    <a:pt x="2785834" y="621080"/>
                  </a:lnTo>
                  <a:lnTo>
                    <a:pt x="2822676" y="593280"/>
                  </a:lnTo>
                  <a:lnTo>
                    <a:pt x="2855239" y="560717"/>
                  </a:lnTo>
                  <a:lnTo>
                    <a:pt x="2883039" y="523875"/>
                  </a:lnTo>
                  <a:lnTo>
                    <a:pt x="2905544" y="483285"/>
                  </a:lnTo>
                  <a:lnTo>
                    <a:pt x="2922257" y="439445"/>
                  </a:lnTo>
                  <a:lnTo>
                    <a:pt x="2927477" y="416064"/>
                  </a:lnTo>
                  <a:lnTo>
                    <a:pt x="3890734" y="418922"/>
                  </a:lnTo>
                  <a:lnTo>
                    <a:pt x="3676650" y="542950"/>
                  </a:lnTo>
                  <a:lnTo>
                    <a:pt x="3653955" y="563067"/>
                  </a:lnTo>
                  <a:lnTo>
                    <a:pt x="3641179" y="589356"/>
                  </a:lnTo>
                  <a:lnTo>
                    <a:pt x="3639210" y="618490"/>
                  </a:lnTo>
                  <a:lnTo>
                    <a:pt x="3648964" y="647090"/>
                  </a:lnTo>
                  <a:lnTo>
                    <a:pt x="3668992" y="669785"/>
                  </a:lnTo>
                  <a:lnTo>
                    <a:pt x="3695255" y="682574"/>
                  </a:lnTo>
                  <a:lnTo>
                    <a:pt x="3724364" y="684580"/>
                  </a:lnTo>
                  <a:lnTo>
                    <a:pt x="3752977" y="674903"/>
                  </a:lnTo>
                  <a:lnTo>
                    <a:pt x="4193425" y="419760"/>
                  </a:lnTo>
                  <a:lnTo>
                    <a:pt x="4324096" y="344068"/>
                  </a:lnTo>
                  <a:close/>
                </a:path>
              </a:pathLst>
            </a:custGeom>
            <a:solidFill>
              <a:srgbClr val="FFC000"/>
            </a:solidFill>
          </p:spPr>
          <p:txBody>
            <a:bodyPr wrap="square" lIns="0" tIns="0" rIns="0" bIns="0" rtlCol="0"/>
            <a:lstStyle/>
            <a:p>
              <a:endParaRPr/>
            </a:p>
          </p:txBody>
        </p:sp>
        <p:sp>
          <p:nvSpPr>
            <p:cNvPr id="6" name="object 6"/>
            <p:cNvSpPr/>
            <p:nvPr/>
          </p:nvSpPr>
          <p:spPr>
            <a:xfrm>
              <a:off x="1800860" y="3401694"/>
              <a:ext cx="8514715" cy="687705"/>
            </a:xfrm>
            <a:custGeom>
              <a:avLst/>
              <a:gdLst/>
              <a:ahLst/>
              <a:cxnLst/>
              <a:rect l="l" t="t" r="r" b="b"/>
              <a:pathLst>
                <a:path w="8514715" h="687704">
                  <a:moveTo>
                    <a:pt x="8514461" y="342265"/>
                  </a:moveTo>
                  <a:lnTo>
                    <a:pt x="8383791" y="266065"/>
                  </a:lnTo>
                  <a:lnTo>
                    <a:pt x="7944358" y="9779"/>
                  </a:lnTo>
                  <a:lnTo>
                    <a:pt x="7915745" y="0"/>
                  </a:lnTo>
                  <a:lnTo>
                    <a:pt x="7886611" y="1879"/>
                  </a:lnTo>
                  <a:lnTo>
                    <a:pt x="7860322" y="14566"/>
                  </a:lnTo>
                  <a:lnTo>
                    <a:pt x="7840218" y="37211"/>
                  </a:lnTo>
                  <a:lnTo>
                    <a:pt x="7830426" y="65824"/>
                  </a:lnTo>
                  <a:lnTo>
                    <a:pt x="7832306" y="94957"/>
                  </a:lnTo>
                  <a:lnTo>
                    <a:pt x="7844993" y="121246"/>
                  </a:lnTo>
                  <a:lnTo>
                    <a:pt x="7867650" y="141363"/>
                  </a:lnTo>
                  <a:lnTo>
                    <a:pt x="8081429" y="266065"/>
                  </a:lnTo>
                  <a:lnTo>
                    <a:pt x="3405454" y="266065"/>
                  </a:lnTo>
                  <a:lnTo>
                    <a:pt x="3384461" y="203060"/>
                  </a:lnTo>
                  <a:lnTo>
                    <a:pt x="3361956" y="162471"/>
                  </a:lnTo>
                  <a:lnTo>
                    <a:pt x="3334156" y="125628"/>
                  </a:lnTo>
                  <a:lnTo>
                    <a:pt x="3301593" y="93065"/>
                  </a:lnTo>
                  <a:lnTo>
                    <a:pt x="3264751" y="65265"/>
                  </a:lnTo>
                  <a:lnTo>
                    <a:pt x="3224161" y="42760"/>
                  </a:lnTo>
                  <a:lnTo>
                    <a:pt x="3180321" y="26047"/>
                  </a:lnTo>
                  <a:lnTo>
                    <a:pt x="3133750" y="15646"/>
                  </a:lnTo>
                  <a:lnTo>
                    <a:pt x="3084957" y="12065"/>
                  </a:lnTo>
                  <a:lnTo>
                    <a:pt x="3036151" y="15646"/>
                  </a:lnTo>
                  <a:lnTo>
                    <a:pt x="2989580" y="26047"/>
                  </a:lnTo>
                  <a:lnTo>
                    <a:pt x="2945739" y="42760"/>
                  </a:lnTo>
                  <a:lnTo>
                    <a:pt x="2905150" y="65265"/>
                  </a:lnTo>
                  <a:lnTo>
                    <a:pt x="2868307" y="93065"/>
                  </a:lnTo>
                  <a:lnTo>
                    <a:pt x="2835745" y="125628"/>
                  </a:lnTo>
                  <a:lnTo>
                    <a:pt x="2807944" y="162471"/>
                  </a:lnTo>
                  <a:lnTo>
                    <a:pt x="2785440" y="203060"/>
                  </a:lnTo>
                  <a:lnTo>
                    <a:pt x="2768727" y="246900"/>
                  </a:lnTo>
                  <a:lnTo>
                    <a:pt x="2764434" y="266065"/>
                  </a:lnTo>
                  <a:lnTo>
                    <a:pt x="1425295" y="266065"/>
                  </a:lnTo>
                  <a:lnTo>
                    <a:pt x="1407706" y="218300"/>
                  </a:lnTo>
                  <a:lnTo>
                    <a:pt x="1385201" y="177711"/>
                  </a:lnTo>
                  <a:lnTo>
                    <a:pt x="1357401" y="140868"/>
                  </a:lnTo>
                  <a:lnTo>
                    <a:pt x="1324838" y="108305"/>
                  </a:lnTo>
                  <a:lnTo>
                    <a:pt x="1287995" y="80505"/>
                  </a:lnTo>
                  <a:lnTo>
                    <a:pt x="1247406" y="58000"/>
                  </a:lnTo>
                  <a:lnTo>
                    <a:pt x="1203566" y="41287"/>
                  </a:lnTo>
                  <a:lnTo>
                    <a:pt x="1156995" y="30886"/>
                  </a:lnTo>
                  <a:lnTo>
                    <a:pt x="1108202" y="27305"/>
                  </a:lnTo>
                  <a:lnTo>
                    <a:pt x="1059395" y="30886"/>
                  </a:lnTo>
                  <a:lnTo>
                    <a:pt x="1012825" y="41287"/>
                  </a:lnTo>
                  <a:lnTo>
                    <a:pt x="968984" y="58000"/>
                  </a:lnTo>
                  <a:lnTo>
                    <a:pt x="928395" y="80505"/>
                  </a:lnTo>
                  <a:lnTo>
                    <a:pt x="891552" y="108305"/>
                  </a:lnTo>
                  <a:lnTo>
                    <a:pt x="858989" y="140868"/>
                  </a:lnTo>
                  <a:lnTo>
                    <a:pt x="831189" y="177711"/>
                  </a:lnTo>
                  <a:lnTo>
                    <a:pt x="808685" y="218300"/>
                  </a:lnTo>
                  <a:lnTo>
                    <a:pt x="791972" y="262140"/>
                  </a:lnTo>
                  <a:lnTo>
                    <a:pt x="791083"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784275" y="418465"/>
                  </a:lnTo>
                  <a:lnTo>
                    <a:pt x="791972" y="452882"/>
                  </a:lnTo>
                  <a:lnTo>
                    <a:pt x="808685" y="496722"/>
                  </a:lnTo>
                  <a:lnTo>
                    <a:pt x="831189" y="537311"/>
                  </a:lnTo>
                  <a:lnTo>
                    <a:pt x="858989" y="574154"/>
                  </a:lnTo>
                  <a:lnTo>
                    <a:pt x="891552" y="606717"/>
                  </a:lnTo>
                  <a:lnTo>
                    <a:pt x="928395" y="634517"/>
                  </a:lnTo>
                  <a:lnTo>
                    <a:pt x="968984" y="657021"/>
                  </a:lnTo>
                  <a:lnTo>
                    <a:pt x="1012825" y="673735"/>
                  </a:lnTo>
                  <a:lnTo>
                    <a:pt x="1059395" y="684136"/>
                  </a:lnTo>
                  <a:lnTo>
                    <a:pt x="1108202" y="687705"/>
                  </a:lnTo>
                  <a:lnTo>
                    <a:pt x="1156995" y="684136"/>
                  </a:lnTo>
                  <a:lnTo>
                    <a:pt x="1203566" y="673735"/>
                  </a:lnTo>
                  <a:lnTo>
                    <a:pt x="1247406" y="657021"/>
                  </a:lnTo>
                  <a:lnTo>
                    <a:pt x="1287995" y="634517"/>
                  </a:lnTo>
                  <a:lnTo>
                    <a:pt x="1324838" y="606717"/>
                  </a:lnTo>
                  <a:lnTo>
                    <a:pt x="1357401" y="574154"/>
                  </a:lnTo>
                  <a:lnTo>
                    <a:pt x="1385201" y="537311"/>
                  </a:lnTo>
                  <a:lnTo>
                    <a:pt x="1407706" y="496722"/>
                  </a:lnTo>
                  <a:lnTo>
                    <a:pt x="1424419" y="452882"/>
                  </a:lnTo>
                  <a:lnTo>
                    <a:pt x="1432102" y="418465"/>
                  </a:lnTo>
                  <a:lnTo>
                    <a:pt x="2764434" y="418465"/>
                  </a:lnTo>
                  <a:lnTo>
                    <a:pt x="2785440" y="481482"/>
                  </a:lnTo>
                  <a:lnTo>
                    <a:pt x="2807944" y="522071"/>
                  </a:lnTo>
                  <a:lnTo>
                    <a:pt x="2835745" y="558914"/>
                  </a:lnTo>
                  <a:lnTo>
                    <a:pt x="2868307" y="591477"/>
                  </a:lnTo>
                  <a:lnTo>
                    <a:pt x="2905150" y="619277"/>
                  </a:lnTo>
                  <a:lnTo>
                    <a:pt x="2945739" y="641781"/>
                  </a:lnTo>
                  <a:lnTo>
                    <a:pt x="2989580" y="658495"/>
                  </a:lnTo>
                  <a:lnTo>
                    <a:pt x="3036151" y="668896"/>
                  </a:lnTo>
                  <a:lnTo>
                    <a:pt x="3084957" y="672465"/>
                  </a:lnTo>
                  <a:lnTo>
                    <a:pt x="3133750" y="668896"/>
                  </a:lnTo>
                  <a:lnTo>
                    <a:pt x="3180321" y="658495"/>
                  </a:lnTo>
                  <a:lnTo>
                    <a:pt x="3224161" y="641781"/>
                  </a:lnTo>
                  <a:lnTo>
                    <a:pt x="3264751" y="619277"/>
                  </a:lnTo>
                  <a:lnTo>
                    <a:pt x="3301593" y="591477"/>
                  </a:lnTo>
                  <a:lnTo>
                    <a:pt x="3334156" y="558914"/>
                  </a:lnTo>
                  <a:lnTo>
                    <a:pt x="3361956" y="522071"/>
                  </a:lnTo>
                  <a:lnTo>
                    <a:pt x="3384461" y="481482"/>
                  </a:lnTo>
                  <a:lnTo>
                    <a:pt x="3401174" y="437642"/>
                  </a:lnTo>
                  <a:lnTo>
                    <a:pt x="3405454" y="418465"/>
                  </a:lnTo>
                  <a:lnTo>
                    <a:pt x="8081442" y="418465"/>
                  </a:lnTo>
                  <a:lnTo>
                    <a:pt x="7867650" y="543179"/>
                  </a:lnTo>
                  <a:lnTo>
                    <a:pt x="7844993" y="563295"/>
                  </a:lnTo>
                  <a:lnTo>
                    <a:pt x="7832306" y="589584"/>
                  </a:lnTo>
                  <a:lnTo>
                    <a:pt x="7830426" y="618718"/>
                  </a:lnTo>
                  <a:lnTo>
                    <a:pt x="7840218" y="647319"/>
                  </a:lnTo>
                  <a:lnTo>
                    <a:pt x="7860322" y="669975"/>
                  </a:lnTo>
                  <a:lnTo>
                    <a:pt x="7886611" y="682663"/>
                  </a:lnTo>
                  <a:lnTo>
                    <a:pt x="7915745" y="684542"/>
                  </a:lnTo>
                  <a:lnTo>
                    <a:pt x="7944358" y="674751"/>
                  </a:lnTo>
                  <a:lnTo>
                    <a:pt x="8383791" y="418465"/>
                  </a:lnTo>
                  <a:lnTo>
                    <a:pt x="8514461" y="342265"/>
                  </a:lnTo>
                  <a:close/>
                </a:path>
              </a:pathLst>
            </a:custGeom>
            <a:solidFill>
              <a:srgbClr val="20B782"/>
            </a:solidFill>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800" spc="150" dirty="0"/>
              <a:t>ブランチ(</a:t>
            </a:r>
            <a:r>
              <a:rPr sz="4800" spc="-30" dirty="0"/>
              <a:t>branch)</a:t>
            </a:r>
            <a:endParaRPr sz="4800"/>
          </a:p>
        </p:txBody>
      </p:sp>
      <p:grpSp>
        <p:nvGrpSpPr>
          <p:cNvPr id="8" name="object 8"/>
          <p:cNvGrpSpPr/>
          <p:nvPr/>
        </p:nvGrpSpPr>
        <p:grpSpPr>
          <a:xfrm>
            <a:off x="3946525" y="5144127"/>
            <a:ext cx="2268220" cy="685165"/>
            <a:chOff x="3946525" y="5144127"/>
            <a:chExt cx="2268220" cy="685165"/>
          </a:xfrm>
        </p:grpSpPr>
        <p:sp>
          <p:nvSpPr>
            <p:cNvPr id="9" name="object 9"/>
            <p:cNvSpPr/>
            <p:nvPr/>
          </p:nvSpPr>
          <p:spPr>
            <a:xfrm>
              <a:off x="3946525" y="5144134"/>
              <a:ext cx="2268220" cy="685165"/>
            </a:xfrm>
            <a:custGeom>
              <a:avLst/>
              <a:gdLst/>
              <a:ahLst/>
              <a:cxnLst/>
              <a:rect l="l" t="t" r="r" b="b"/>
              <a:pathLst>
                <a:path w="2268220" h="685164">
                  <a:moveTo>
                    <a:pt x="2267712" y="342265"/>
                  </a:moveTo>
                  <a:lnTo>
                    <a:pt x="2137079" y="266065"/>
                  </a:lnTo>
                  <a:lnTo>
                    <a:pt x="1697736" y="9779"/>
                  </a:lnTo>
                  <a:lnTo>
                    <a:pt x="1669097" y="0"/>
                  </a:lnTo>
                  <a:lnTo>
                    <a:pt x="1639925" y="1879"/>
                  </a:lnTo>
                  <a:lnTo>
                    <a:pt x="1613598" y="14566"/>
                  </a:lnTo>
                  <a:lnTo>
                    <a:pt x="1593469" y="37211"/>
                  </a:lnTo>
                  <a:lnTo>
                    <a:pt x="1583690" y="65824"/>
                  </a:lnTo>
                  <a:lnTo>
                    <a:pt x="1585607" y="94957"/>
                  </a:lnTo>
                  <a:lnTo>
                    <a:pt x="1598307" y="121246"/>
                  </a:lnTo>
                  <a:lnTo>
                    <a:pt x="1620901" y="141351"/>
                  </a:lnTo>
                  <a:lnTo>
                    <a:pt x="1834692" y="266065"/>
                  </a:lnTo>
                  <a:lnTo>
                    <a:pt x="1259789" y="266065"/>
                  </a:lnTo>
                  <a:lnTo>
                    <a:pt x="1238796" y="203060"/>
                  </a:lnTo>
                  <a:lnTo>
                    <a:pt x="1216291" y="162471"/>
                  </a:lnTo>
                  <a:lnTo>
                    <a:pt x="1188491" y="125628"/>
                  </a:lnTo>
                  <a:lnTo>
                    <a:pt x="1155928" y="93065"/>
                  </a:lnTo>
                  <a:lnTo>
                    <a:pt x="1119085" y="65265"/>
                  </a:lnTo>
                  <a:lnTo>
                    <a:pt x="1078496" y="42760"/>
                  </a:lnTo>
                  <a:lnTo>
                    <a:pt x="1034656" y="26047"/>
                  </a:lnTo>
                  <a:lnTo>
                    <a:pt x="988085" y="15646"/>
                  </a:lnTo>
                  <a:lnTo>
                    <a:pt x="939292" y="12065"/>
                  </a:lnTo>
                  <a:lnTo>
                    <a:pt x="890485" y="15646"/>
                  </a:lnTo>
                  <a:lnTo>
                    <a:pt x="843915" y="26047"/>
                  </a:lnTo>
                  <a:lnTo>
                    <a:pt x="800074" y="42760"/>
                  </a:lnTo>
                  <a:lnTo>
                    <a:pt x="759485" y="65265"/>
                  </a:lnTo>
                  <a:lnTo>
                    <a:pt x="722642" y="93065"/>
                  </a:lnTo>
                  <a:lnTo>
                    <a:pt x="690079" y="125628"/>
                  </a:lnTo>
                  <a:lnTo>
                    <a:pt x="662279" y="162471"/>
                  </a:lnTo>
                  <a:lnTo>
                    <a:pt x="639775" y="203060"/>
                  </a:lnTo>
                  <a:lnTo>
                    <a:pt x="623062" y="246900"/>
                  </a:lnTo>
                  <a:lnTo>
                    <a:pt x="618769"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618769" y="418465"/>
                  </a:lnTo>
                  <a:lnTo>
                    <a:pt x="623062" y="437629"/>
                  </a:lnTo>
                  <a:lnTo>
                    <a:pt x="639775" y="481469"/>
                  </a:lnTo>
                  <a:lnTo>
                    <a:pt x="662279" y="522071"/>
                  </a:lnTo>
                  <a:lnTo>
                    <a:pt x="690079" y="558901"/>
                  </a:lnTo>
                  <a:lnTo>
                    <a:pt x="722642" y="591477"/>
                  </a:lnTo>
                  <a:lnTo>
                    <a:pt x="759485" y="619277"/>
                  </a:lnTo>
                  <a:lnTo>
                    <a:pt x="800074" y="641781"/>
                  </a:lnTo>
                  <a:lnTo>
                    <a:pt x="843915" y="658495"/>
                  </a:lnTo>
                  <a:lnTo>
                    <a:pt x="890485" y="668896"/>
                  </a:lnTo>
                  <a:lnTo>
                    <a:pt x="939292" y="672465"/>
                  </a:lnTo>
                  <a:lnTo>
                    <a:pt x="988085" y="668896"/>
                  </a:lnTo>
                  <a:lnTo>
                    <a:pt x="1034656" y="658495"/>
                  </a:lnTo>
                  <a:lnTo>
                    <a:pt x="1078496" y="641781"/>
                  </a:lnTo>
                  <a:lnTo>
                    <a:pt x="1119085" y="619277"/>
                  </a:lnTo>
                  <a:lnTo>
                    <a:pt x="1155928" y="591477"/>
                  </a:lnTo>
                  <a:lnTo>
                    <a:pt x="1188491" y="558901"/>
                  </a:lnTo>
                  <a:lnTo>
                    <a:pt x="1216291" y="522071"/>
                  </a:lnTo>
                  <a:lnTo>
                    <a:pt x="1238796" y="481469"/>
                  </a:lnTo>
                  <a:lnTo>
                    <a:pt x="1255509" y="437629"/>
                  </a:lnTo>
                  <a:lnTo>
                    <a:pt x="1259789" y="418465"/>
                  </a:lnTo>
                  <a:lnTo>
                    <a:pt x="1834654" y="418465"/>
                  </a:lnTo>
                  <a:lnTo>
                    <a:pt x="1965299" y="342265"/>
                  </a:lnTo>
                  <a:lnTo>
                    <a:pt x="1620901" y="543140"/>
                  </a:lnTo>
                  <a:lnTo>
                    <a:pt x="1598307" y="563270"/>
                  </a:lnTo>
                  <a:lnTo>
                    <a:pt x="1585607" y="589572"/>
                  </a:lnTo>
                  <a:lnTo>
                    <a:pt x="1583690" y="618731"/>
                  </a:lnTo>
                  <a:lnTo>
                    <a:pt x="1593469" y="647357"/>
                  </a:lnTo>
                  <a:lnTo>
                    <a:pt x="1613598" y="669963"/>
                  </a:lnTo>
                  <a:lnTo>
                    <a:pt x="1639925" y="682663"/>
                  </a:lnTo>
                  <a:lnTo>
                    <a:pt x="1669097" y="684568"/>
                  </a:lnTo>
                  <a:lnTo>
                    <a:pt x="1697736" y="674789"/>
                  </a:lnTo>
                  <a:lnTo>
                    <a:pt x="2137092" y="418465"/>
                  </a:lnTo>
                  <a:lnTo>
                    <a:pt x="2267712" y="342265"/>
                  </a:lnTo>
                  <a:close/>
                </a:path>
              </a:pathLst>
            </a:custGeom>
            <a:solidFill>
              <a:srgbClr val="7EB9F0"/>
            </a:solidFill>
          </p:spPr>
          <p:txBody>
            <a:bodyPr wrap="square" lIns="0" tIns="0" rIns="0" bIns="0" rtlCol="0"/>
            <a:lstStyle/>
            <a:p>
              <a:endParaRPr/>
            </a:p>
          </p:txBody>
        </p:sp>
        <p:sp>
          <p:nvSpPr>
            <p:cNvPr id="10" name="object 10"/>
            <p:cNvSpPr/>
            <p:nvPr/>
          </p:nvSpPr>
          <p:spPr>
            <a:xfrm>
              <a:off x="4555616" y="5156200"/>
              <a:ext cx="660400" cy="660400"/>
            </a:xfrm>
            <a:custGeom>
              <a:avLst/>
              <a:gdLst/>
              <a:ahLst/>
              <a:cxnLst/>
              <a:rect l="l" t="t" r="r" b="b"/>
              <a:pathLst>
                <a:path w="660400" h="660400">
                  <a:moveTo>
                    <a:pt x="0" y="330200"/>
                  </a:moveTo>
                  <a:lnTo>
                    <a:pt x="3580" y="281403"/>
                  </a:lnTo>
                  <a:lnTo>
                    <a:pt x="13979" y="234831"/>
                  </a:lnTo>
                  <a:lnTo>
                    <a:pt x="30688" y="190992"/>
                  </a:lnTo>
                  <a:lnTo>
                    <a:pt x="53195" y="150399"/>
                  </a:lnTo>
                  <a:lnTo>
                    <a:pt x="80989" y="113561"/>
                  </a:lnTo>
                  <a:lnTo>
                    <a:pt x="113561" y="80989"/>
                  </a:lnTo>
                  <a:lnTo>
                    <a:pt x="150399" y="53195"/>
                  </a:lnTo>
                  <a:lnTo>
                    <a:pt x="190992" y="30688"/>
                  </a:lnTo>
                  <a:lnTo>
                    <a:pt x="234831" y="13979"/>
                  </a:lnTo>
                  <a:lnTo>
                    <a:pt x="281403" y="3580"/>
                  </a:lnTo>
                  <a:lnTo>
                    <a:pt x="330200" y="0"/>
                  </a:lnTo>
                  <a:lnTo>
                    <a:pt x="378996" y="3580"/>
                  </a:lnTo>
                  <a:lnTo>
                    <a:pt x="425568" y="13979"/>
                  </a:lnTo>
                  <a:lnTo>
                    <a:pt x="469407" y="30688"/>
                  </a:lnTo>
                  <a:lnTo>
                    <a:pt x="510000" y="53195"/>
                  </a:lnTo>
                  <a:lnTo>
                    <a:pt x="546838" y="80989"/>
                  </a:lnTo>
                  <a:lnTo>
                    <a:pt x="579410" y="113561"/>
                  </a:lnTo>
                  <a:lnTo>
                    <a:pt x="607204" y="150399"/>
                  </a:lnTo>
                  <a:lnTo>
                    <a:pt x="629711" y="190992"/>
                  </a:lnTo>
                  <a:lnTo>
                    <a:pt x="646420" y="234831"/>
                  </a:lnTo>
                  <a:lnTo>
                    <a:pt x="656819" y="281403"/>
                  </a:lnTo>
                  <a:lnTo>
                    <a:pt x="660400" y="330200"/>
                  </a:lnTo>
                  <a:lnTo>
                    <a:pt x="656819" y="378993"/>
                  </a:lnTo>
                  <a:lnTo>
                    <a:pt x="646420" y="425564"/>
                  </a:lnTo>
                  <a:lnTo>
                    <a:pt x="629711" y="469401"/>
                  </a:lnTo>
                  <a:lnTo>
                    <a:pt x="607204" y="509995"/>
                  </a:lnTo>
                  <a:lnTo>
                    <a:pt x="579410" y="546833"/>
                  </a:lnTo>
                  <a:lnTo>
                    <a:pt x="546838" y="579405"/>
                  </a:lnTo>
                  <a:lnTo>
                    <a:pt x="510000" y="607201"/>
                  </a:lnTo>
                  <a:lnTo>
                    <a:pt x="469407" y="629709"/>
                  </a:lnTo>
                  <a:lnTo>
                    <a:pt x="425568" y="646419"/>
                  </a:lnTo>
                  <a:lnTo>
                    <a:pt x="378996" y="656819"/>
                  </a:lnTo>
                  <a:lnTo>
                    <a:pt x="330200" y="660400"/>
                  </a:lnTo>
                  <a:lnTo>
                    <a:pt x="281403" y="656819"/>
                  </a:lnTo>
                  <a:lnTo>
                    <a:pt x="234831" y="646419"/>
                  </a:lnTo>
                  <a:lnTo>
                    <a:pt x="190992" y="629709"/>
                  </a:lnTo>
                  <a:lnTo>
                    <a:pt x="150399" y="607201"/>
                  </a:lnTo>
                  <a:lnTo>
                    <a:pt x="113561" y="579405"/>
                  </a:lnTo>
                  <a:lnTo>
                    <a:pt x="80989" y="546833"/>
                  </a:lnTo>
                  <a:lnTo>
                    <a:pt x="53195" y="509995"/>
                  </a:lnTo>
                  <a:lnTo>
                    <a:pt x="30688" y="469401"/>
                  </a:lnTo>
                  <a:lnTo>
                    <a:pt x="13979" y="425564"/>
                  </a:lnTo>
                  <a:lnTo>
                    <a:pt x="3580" y="378993"/>
                  </a:lnTo>
                  <a:lnTo>
                    <a:pt x="0" y="330200"/>
                  </a:lnTo>
                  <a:close/>
                </a:path>
              </a:pathLst>
            </a:custGeom>
            <a:ln w="12700">
              <a:solidFill>
                <a:srgbClr val="7EB9F0"/>
              </a:solidFill>
            </a:ln>
          </p:spPr>
          <p:txBody>
            <a:bodyPr wrap="square" lIns="0" tIns="0" rIns="0" bIns="0" rtlCol="0"/>
            <a:lstStyle/>
            <a:p>
              <a:endParaRPr/>
            </a:p>
          </p:txBody>
        </p:sp>
      </p:grpSp>
      <p:sp>
        <p:nvSpPr>
          <p:cNvPr id="11" name="object 11"/>
          <p:cNvSpPr txBox="1"/>
          <p:nvPr/>
        </p:nvSpPr>
        <p:spPr>
          <a:xfrm>
            <a:off x="175260" y="3429000"/>
            <a:ext cx="1625600" cy="579646"/>
          </a:xfrm>
          <a:prstGeom prst="rect">
            <a:avLst/>
          </a:prstGeom>
        </p:spPr>
        <p:txBody>
          <a:bodyPr vert="horz" wrap="square" lIns="0" tIns="12700" rIns="0" bIns="0" rtlCol="0">
            <a:spAutoFit/>
          </a:bodyPr>
          <a:lstStyle/>
          <a:p>
            <a:pPr marL="12700">
              <a:lnSpc>
                <a:spcPct val="100000"/>
              </a:lnSpc>
              <a:spcBef>
                <a:spcPts val="100"/>
              </a:spcBef>
            </a:pPr>
            <a:r>
              <a:rPr lang="ja-JP" altLang="en-US" spc="-20">
                <a:solidFill>
                  <a:srgbClr val="FFFFFF"/>
                </a:solidFill>
                <a:latin typeface="Yu Gothic Medium"/>
                <a:cs typeface="Yu Gothic Medium"/>
              </a:rPr>
              <a:t>タスク</a:t>
            </a:r>
            <a:endParaRPr lang="en-US" altLang="ja-JP" spc="-20" dirty="0">
              <a:solidFill>
                <a:srgbClr val="FFFFFF"/>
              </a:solidFill>
              <a:latin typeface="Yu Gothic Medium"/>
              <a:cs typeface="Yu Gothic Medium"/>
            </a:endParaRPr>
          </a:p>
          <a:p>
            <a:pPr marL="12700">
              <a:lnSpc>
                <a:spcPct val="100000"/>
              </a:lnSpc>
              <a:spcBef>
                <a:spcPts val="100"/>
              </a:spcBef>
            </a:pPr>
            <a:r>
              <a:rPr lang="en-US" altLang="ja-JP" spc="-20" dirty="0" err="1">
                <a:solidFill>
                  <a:srgbClr val="FFFFFF"/>
                </a:solidFill>
                <a:latin typeface="Yu Gothic Medium"/>
                <a:cs typeface="Yu Gothic Medium"/>
              </a:rPr>
              <a:t>main</a:t>
            </a:r>
            <a:r>
              <a:rPr sz="1800" spc="-20" dirty="0" err="1">
                <a:solidFill>
                  <a:srgbClr val="FFFFFF"/>
                </a:solidFill>
                <a:latin typeface="Yu Gothic Medium"/>
                <a:cs typeface="Yu Gothic Medium"/>
              </a:rPr>
              <a:t>ブランチ</a:t>
            </a:r>
            <a:endParaRPr sz="1800" dirty="0">
              <a:latin typeface="Yu Gothic Medium"/>
              <a:cs typeface="Yu Gothic Medium"/>
            </a:endParaRPr>
          </a:p>
        </p:txBody>
      </p:sp>
      <p:sp>
        <p:nvSpPr>
          <p:cNvPr id="12" name="object 12"/>
          <p:cNvSpPr txBox="1"/>
          <p:nvPr/>
        </p:nvSpPr>
        <p:spPr>
          <a:xfrm>
            <a:off x="4557757" y="1714695"/>
            <a:ext cx="1117600" cy="289823"/>
          </a:xfrm>
          <a:prstGeom prst="rect">
            <a:avLst/>
          </a:prstGeom>
        </p:spPr>
        <p:txBody>
          <a:bodyPr vert="horz" wrap="square" lIns="0" tIns="12700" rIns="0" bIns="0" rtlCol="0">
            <a:spAutoFit/>
          </a:bodyPr>
          <a:lstStyle/>
          <a:p>
            <a:pPr marL="12700">
              <a:lnSpc>
                <a:spcPct val="100000"/>
              </a:lnSpc>
              <a:spcBef>
                <a:spcPts val="100"/>
              </a:spcBef>
            </a:pPr>
            <a:r>
              <a:rPr lang="ja-JP" altLang="en-US" sz="1800" spc="-10">
                <a:solidFill>
                  <a:srgbClr val="FFFFFF"/>
                </a:solidFill>
                <a:latin typeface="Yu Gothic Medium"/>
                <a:cs typeface="Yu Gothic Medium"/>
              </a:rPr>
              <a:t>人物認識</a:t>
            </a:r>
            <a:endParaRPr sz="1800" dirty="0">
              <a:latin typeface="Yu Gothic Medium"/>
              <a:cs typeface="Yu Gothic Medium"/>
            </a:endParaRPr>
          </a:p>
        </p:txBody>
      </p:sp>
      <p:sp>
        <p:nvSpPr>
          <p:cNvPr id="13" name="object 13"/>
          <p:cNvSpPr txBox="1"/>
          <p:nvPr/>
        </p:nvSpPr>
        <p:spPr>
          <a:xfrm>
            <a:off x="2388996" y="5336222"/>
            <a:ext cx="1117600" cy="300355"/>
          </a:xfrm>
          <a:prstGeom prst="rect">
            <a:avLst/>
          </a:prstGeom>
        </p:spPr>
        <p:txBody>
          <a:bodyPr vert="horz" wrap="square" lIns="0" tIns="12700" rIns="0" bIns="0" rtlCol="0">
            <a:spAutoFit/>
          </a:bodyPr>
          <a:lstStyle/>
          <a:p>
            <a:pPr marL="12700">
              <a:lnSpc>
                <a:spcPct val="100000"/>
              </a:lnSpc>
              <a:spcBef>
                <a:spcPts val="100"/>
              </a:spcBef>
            </a:pPr>
            <a:r>
              <a:rPr lang="ja-JP" altLang="en-US" sz="1800" spc="-15">
                <a:solidFill>
                  <a:srgbClr val="FFFFFF"/>
                </a:solidFill>
                <a:latin typeface="Yu Gothic Medium"/>
                <a:cs typeface="Yu Gothic Medium"/>
              </a:rPr>
              <a:t>物体認識</a:t>
            </a:r>
            <a:endParaRPr sz="1800" dirty="0">
              <a:latin typeface="Yu Gothic Medium"/>
              <a:cs typeface="Yu Gothic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85505" y="2576640"/>
            <a:ext cx="709295" cy="1317625"/>
          </a:xfrm>
          <a:custGeom>
            <a:avLst/>
            <a:gdLst/>
            <a:ahLst/>
            <a:cxnLst/>
            <a:rect l="l" t="t" r="r" b="b"/>
            <a:pathLst>
              <a:path w="709295" h="1317625">
                <a:moveTo>
                  <a:pt x="709295" y="1317117"/>
                </a:moveTo>
                <a:lnTo>
                  <a:pt x="0" y="0"/>
                </a:lnTo>
              </a:path>
            </a:pathLst>
          </a:custGeom>
          <a:ln w="152400">
            <a:solidFill>
              <a:srgbClr val="FFC000"/>
            </a:solidFill>
          </a:ln>
        </p:spPr>
        <p:txBody>
          <a:bodyPr wrap="square" lIns="0" tIns="0" rIns="0" bIns="0" rtlCol="0"/>
          <a:lstStyle/>
          <a:p>
            <a:endParaRPr/>
          </a:p>
        </p:txBody>
      </p:sp>
      <p:sp>
        <p:nvSpPr>
          <p:cNvPr id="3" name="object 3"/>
          <p:cNvSpPr/>
          <p:nvPr/>
        </p:nvSpPr>
        <p:spPr>
          <a:xfrm>
            <a:off x="5224722" y="4537715"/>
            <a:ext cx="201292" cy="1420495"/>
          </a:xfrm>
          <a:custGeom>
            <a:avLst/>
            <a:gdLst/>
            <a:ahLst/>
            <a:cxnLst/>
            <a:rect l="l" t="t" r="r" b="b"/>
            <a:pathLst>
              <a:path w="803909" h="1420495">
                <a:moveTo>
                  <a:pt x="803656" y="0"/>
                </a:moveTo>
                <a:lnTo>
                  <a:pt x="0" y="1420495"/>
                </a:lnTo>
              </a:path>
            </a:pathLst>
          </a:custGeom>
          <a:ln w="152400">
            <a:solidFill>
              <a:srgbClr val="7EB9F0"/>
            </a:solidFill>
          </a:ln>
        </p:spPr>
        <p:txBody>
          <a:bodyPr wrap="square" lIns="0" tIns="0" rIns="0" bIns="0" rtlCol="0"/>
          <a:lstStyle/>
          <a:p>
            <a:endParaRPr/>
          </a:p>
        </p:txBody>
      </p:sp>
      <p:sp>
        <p:nvSpPr>
          <p:cNvPr id="4" name="object 4"/>
          <p:cNvSpPr/>
          <p:nvPr/>
        </p:nvSpPr>
        <p:spPr>
          <a:xfrm>
            <a:off x="3455924" y="4581525"/>
            <a:ext cx="279996" cy="1397000"/>
          </a:xfrm>
          <a:custGeom>
            <a:avLst/>
            <a:gdLst/>
            <a:ahLst/>
            <a:cxnLst/>
            <a:rect l="l" t="t" r="r" b="b"/>
            <a:pathLst>
              <a:path w="1118235" h="1397000">
                <a:moveTo>
                  <a:pt x="0" y="0"/>
                </a:moveTo>
                <a:lnTo>
                  <a:pt x="1117727" y="1397000"/>
                </a:lnTo>
              </a:path>
            </a:pathLst>
          </a:custGeom>
          <a:ln w="152400">
            <a:solidFill>
              <a:srgbClr val="7EB9F0"/>
            </a:solidFill>
          </a:ln>
        </p:spPr>
        <p:txBody>
          <a:bodyPr wrap="square" lIns="0" tIns="0" rIns="0" bIns="0" rtlCol="0"/>
          <a:lstStyle/>
          <a:p>
            <a:endParaRPr/>
          </a:p>
        </p:txBody>
      </p:sp>
      <p:grpSp>
        <p:nvGrpSpPr>
          <p:cNvPr id="21" name="グループ化 20">
            <a:extLst>
              <a:ext uri="{FF2B5EF4-FFF2-40B4-BE49-F238E27FC236}">
                <a16:creationId xmlns:a16="http://schemas.microsoft.com/office/drawing/2014/main" id="{9E5FCA19-5369-B20B-E1D2-82147EA77E8D}"/>
              </a:ext>
            </a:extLst>
          </p:cNvPr>
          <p:cNvGrpSpPr/>
          <p:nvPr/>
        </p:nvGrpSpPr>
        <p:grpSpPr>
          <a:xfrm>
            <a:off x="2351786" y="2553776"/>
            <a:ext cx="8514715" cy="2063308"/>
            <a:chOff x="2351786" y="2553776"/>
            <a:chExt cx="8514715" cy="2063308"/>
          </a:xfrm>
        </p:grpSpPr>
        <p:sp>
          <p:nvSpPr>
            <p:cNvPr id="6" name="object 6"/>
            <p:cNvSpPr/>
            <p:nvPr/>
          </p:nvSpPr>
          <p:spPr>
            <a:xfrm>
              <a:off x="5426014" y="2553776"/>
              <a:ext cx="2584766" cy="1397000"/>
            </a:xfrm>
            <a:custGeom>
              <a:avLst/>
              <a:gdLst/>
              <a:ahLst/>
              <a:cxnLst/>
              <a:rect l="l" t="t" r="r" b="b"/>
              <a:pathLst>
                <a:path w="4381500" h="1397000">
                  <a:moveTo>
                    <a:pt x="0" y="1397000"/>
                  </a:moveTo>
                  <a:lnTo>
                    <a:pt x="1117600" y="0"/>
                  </a:lnTo>
                </a:path>
                <a:path w="4381500" h="1397000">
                  <a:moveTo>
                    <a:pt x="1117600" y="0"/>
                  </a:moveTo>
                  <a:lnTo>
                    <a:pt x="4381500" y="20827"/>
                  </a:lnTo>
                </a:path>
              </a:pathLst>
            </a:custGeom>
            <a:ln w="152400">
              <a:solidFill>
                <a:srgbClr val="FFC000"/>
              </a:solidFill>
            </a:ln>
          </p:spPr>
          <p:txBody>
            <a:bodyPr wrap="square" lIns="0" tIns="0" rIns="0" bIns="0" rtlCol="0"/>
            <a:lstStyle/>
            <a:p>
              <a:endParaRPr/>
            </a:p>
          </p:txBody>
        </p:sp>
        <p:sp>
          <p:nvSpPr>
            <p:cNvPr id="8" name="object 8"/>
            <p:cNvSpPr/>
            <p:nvPr/>
          </p:nvSpPr>
          <p:spPr>
            <a:xfrm>
              <a:off x="2351786" y="3929379"/>
              <a:ext cx="8514715" cy="687705"/>
            </a:xfrm>
            <a:custGeom>
              <a:avLst/>
              <a:gdLst/>
              <a:ahLst/>
              <a:cxnLst/>
              <a:rect l="l" t="t" r="r" b="b"/>
              <a:pathLst>
                <a:path w="8514715" h="687704">
                  <a:moveTo>
                    <a:pt x="8514334" y="342265"/>
                  </a:moveTo>
                  <a:lnTo>
                    <a:pt x="8383702" y="266065"/>
                  </a:lnTo>
                  <a:lnTo>
                    <a:pt x="7944358" y="9779"/>
                  </a:lnTo>
                  <a:lnTo>
                    <a:pt x="7915719" y="0"/>
                  </a:lnTo>
                  <a:lnTo>
                    <a:pt x="7886547" y="1879"/>
                  </a:lnTo>
                  <a:lnTo>
                    <a:pt x="7860220" y="14566"/>
                  </a:lnTo>
                  <a:lnTo>
                    <a:pt x="7840091" y="37211"/>
                  </a:lnTo>
                  <a:lnTo>
                    <a:pt x="7830312" y="65824"/>
                  </a:lnTo>
                  <a:lnTo>
                    <a:pt x="7832230" y="94957"/>
                  </a:lnTo>
                  <a:lnTo>
                    <a:pt x="7844930" y="121246"/>
                  </a:lnTo>
                  <a:lnTo>
                    <a:pt x="7867523" y="141351"/>
                  </a:lnTo>
                  <a:lnTo>
                    <a:pt x="8081315" y="266065"/>
                  </a:lnTo>
                  <a:lnTo>
                    <a:pt x="3405454" y="266065"/>
                  </a:lnTo>
                  <a:lnTo>
                    <a:pt x="3384461" y="203060"/>
                  </a:lnTo>
                  <a:lnTo>
                    <a:pt x="3361956" y="162471"/>
                  </a:lnTo>
                  <a:lnTo>
                    <a:pt x="3334156" y="125628"/>
                  </a:lnTo>
                  <a:lnTo>
                    <a:pt x="3301593" y="93065"/>
                  </a:lnTo>
                  <a:lnTo>
                    <a:pt x="3264751" y="65265"/>
                  </a:lnTo>
                  <a:lnTo>
                    <a:pt x="3224161" y="42760"/>
                  </a:lnTo>
                  <a:lnTo>
                    <a:pt x="3180321" y="26047"/>
                  </a:lnTo>
                  <a:lnTo>
                    <a:pt x="3133750" y="15646"/>
                  </a:lnTo>
                  <a:lnTo>
                    <a:pt x="3084957" y="12065"/>
                  </a:lnTo>
                  <a:lnTo>
                    <a:pt x="3036151" y="15646"/>
                  </a:lnTo>
                  <a:lnTo>
                    <a:pt x="2989580" y="26047"/>
                  </a:lnTo>
                  <a:lnTo>
                    <a:pt x="2945739" y="42760"/>
                  </a:lnTo>
                  <a:lnTo>
                    <a:pt x="2905150" y="65265"/>
                  </a:lnTo>
                  <a:lnTo>
                    <a:pt x="2868307" y="93065"/>
                  </a:lnTo>
                  <a:lnTo>
                    <a:pt x="2835745" y="125628"/>
                  </a:lnTo>
                  <a:lnTo>
                    <a:pt x="2807944" y="162471"/>
                  </a:lnTo>
                  <a:lnTo>
                    <a:pt x="2785440" y="203060"/>
                  </a:lnTo>
                  <a:lnTo>
                    <a:pt x="2768727" y="246900"/>
                  </a:lnTo>
                  <a:lnTo>
                    <a:pt x="2764434" y="266065"/>
                  </a:lnTo>
                  <a:lnTo>
                    <a:pt x="1425295" y="266065"/>
                  </a:lnTo>
                  <a:lnTo>
                    <a:pt x="1407706" y="218300"/>
                  </a:lnTo>
                  <a:lnTo>
                    <a:pt x="1385201" y="177711"/>
                  </a:lnTo>
                  <a:lnTo>
                    <a:pt x="1357401" y="140868"/>
                  </a:lnTo>
                  <a:lnTo>
                    <a:pt x="1324838" y="108305"/>
                  </a:lnTo>
                  <a:lnTo>
                    <a:pt x="1287995" y="80505"/>
                  </a:lnTo>
                  <a:lnTo>
                    <a:pt x="1247406" y="58000"/>
                  </a:lnTo>
                  <a:lnTo>
                    <a:pt x="1203566" y="41287"/>
                  </a:lnTo>
                  <a:lnTo>
                    <a:pt x="1156995" y="30886"/>
                  </a:lnTo>
                  <a:lnTo>
                    <a:pt x="1108202" y="27305"/>
                  </a:lnTo>
                  <a:lnTo>
                    <a:pt x="1059395" y="30886"/>
                  </a:lnTo>
                  <a:lnTo>
                    <a:pt x="1012825" y="41287"/>
                  </a:lnTo>
                  <a:lnTo>
                    <a:pt x="968984" y="58000"/>
                  </a:lnTo>
                  <a:lnTo>
                    <a:pt x="928395" y="80505"/>
                  </a:lnTo>
                  <a:lnTo>
                    <a:pt x="891552" y="108305"/>
                  </a:lnTo>
                  <a:lnTo>
                    <a:pt x="858989" y="140868"/>
                  </a:lnTo>
                  <a:lnTo>
                    <a:pt x="831189" y="177711"/>
                  </a:lnTo>
                  <a:lnTo>
                    <a:pt x="808685" y="218300"/>
                  </a:lnTo>
                  <a:lnTo>
                    <a:pt x="791972" y="262140"/>
                  </a:lnTo>
                  <a:lnTo>
                    <a:pt x="791083" y="266065"/>
                  </a:lnTo>
                  <a:lnTo>
                    <a:pt x="76200" y="266065"/>
                  </a:lnTo>
                  <a:lnTo>
                    <a:pt x="46494" y="272072"/>
                  </a:lnTo>
                  <a:lnTo>
                    <a:pt x="22288" y="288404"/>
                  </a:lnTo>
                  <a:lnTo>
                    <a:pt x="5969" y="312635"/>
                  </a:lnTo>
                  <a:lnTo>
                    <a:pt x="0" y="342265"/>
                  </a:lnTo>
                  <a:lnTo>
                    <a:pt x="5969" y="371906"/>
                  </a:lnTo>
                  <a:lnTo>
                    <a:pt x="22288" y="396138"/>
                  </a:lnTo>
                  <a:lnTo>
                    <a:pt x="46494" y="412470"/>
                  </a:lnTo>
                  <a:lnTo>
                    <a:pt x="76200" y="418465"/>
                  </a:lnTo>
                  <a:lnTo>
                    <a:pt x="784275" y="418465"/>
                  </a:lnTo>
                  <a:lnTo>
                    <a:pt x="791972" y="452882"/>
                  </a:lnTo>
                  <a:lnTo>
                    <a:pt x="808685" y="496722"/>
                  </a:lnTo>
                  <a:lnTo>
                    <a:pt x="831189" y="537311"/>
                  </a:lnTo>
                  <a:lnTo>
                    <a:pt x="858989" y="574154"/>
                  </a:lnTo>
                  <a:lnTo>
                    <a:pt x="891552" y="606717"/>
                  </a:lnTo>
                  <a:lnTo>
                    <a:pt x="928395" y="634517"/>
                  </a:lnTo>
                  <a:lnTo>
                    <a:pt x="968984" y="657021"/>
                  </a:lnTo>
                  <a:lnTo>
                    <a:pt x="1012825" y="673735"/>
                  </a:lnTo>
                  <a:lnTo>
                    <a:pt x="1059395" y="684136"/>
                  </a:lnTo>
                  <a:lnTo>
                    <a:pt x="1108202" y="687705"/>
                  </a:lnTo>
                  <a:lnTo>
                    <a:pt x="1156995" y="684136"/>
                  </a:lnTo>
                  <a:lnTo>
                    <a:pt x="1203566" y="673735"/>
                  </a:lnTo>
                  <a:lnTo>
                    <a:pt x="1247406" y="657021"/>
                  </a:lnTo>
                  <a:lnTo>
                    <a:pt x="1287995" y="634517"/>
                  </a:lnTo>
                  <a:lnTo>
                    <a:pt x="1324838" y="606717"/>
                  </a:lnTo>
                  <a:lnTo>
                    <a:pt x="1357401" y="574154"/>
                  </a:lnTo>
                  <a:lnTo>
                    <a:pt x="1385201" y="537311"/>
                  </a:lnTo>
                  <a:lnTo>
                    <a:pt x="1407706" y="496722"/>
                  </a:lnTo>
                  <a:lnTo>
                    <a:pt x="1424419" y="452882"/>
                  </a:lnTo>
                  <a:lnTo>
                    <a:pt x="1432102" y="418465"/>
                  </a:lnTo>
                  <a:lnTo>
                    <a:pt x="2764434" y="418465"/>
                  </a:lnTo>
                  <a:lnTo>
                    <a:pt x="2785440" y="481482"/>
                  </a:lnTo>
                  <a:lnTo>
                    <a:pt x="2807944" y="522071"/>
                  </a:lnTo>
                  <a:lnTo>
                    <a:pt x="2835745" y="558914"/>
                  </a:lnTo>
                  <a:lnTo>
                    <a:pt x="2868307" y="591477"/>
                  </a:lnTo>
                  <a:lnTo>
                    <a:pt x="2905150" y="619277"/>
                  </a:lnTo>
                  <a:lnTo>
                    <a:pt x="2945739" y="641781"/>
                  </a:lnTo>
                  <a:lnTo>
                    <a:pt x="2989580" y="658495"/>
                  </a:lnTo>
                  <a:lnTo>
                    <a:pt x="3036151" y="668896"/>
                  </a:lnTo>
                  <a:lnTo>
                    <a:pt x="3084957" y="672465"/>
                  </a:lnTo>
                  <a:lnTo>
                    <a:pt x="3133750" y="668896"/>
                  </a:lnTo>
                  <a:lnTo>
                    <a:pt x="3180321" y="658495"/>
                  </a:lnTo>
                  <a:lnTo>
                    <a:pt x="3224161" y="641781"/>
                  </a:lnTo>
                  <a:lnTo>
                    <a:pt x="3264751" y="619277"/>
                  </a:lnTo>
                  <a:lnTo>
                    <a:pt x="3301593" y="591477"/>
                  </a:lnTo>
                  <a:lnTo>
                    <a:pt x="3334156" y="558914"/>
                  </a:lnTo>
                  <a:lnTo>
                    <a:pt x="3361956" y="522071"/>
                  </a:lnTo>
                  <a:lnTo>
                    <a:pt x="3384461" y="481482"/>
                  </a:lnTo>
                  <a:lnTo>
                    <a:pt x="3401174" y="437642"/>
                  </a:lnTo>
                  <a:lnTo>
                    <a:pt x="3405454" y="418465"/>
                  </a:lnTo>
                  <a:lnTo>
                    <a:pt x="8081315" y="418465"/>
                  </a:lnTo>
                  <a:lnTo>
                    <a:pt x="7867523" y="543179"/>
                  </a:lnTo>
                  <a:lnTo>
                    <a:pt x="7844930" y="563295"/>
                  </a:lnTo>
                  <a:lnTo>
                    <a:pt x="7832230" y="589584"/>
                  </a:lnTo>
                  <a:lnTo>
                    <a:pt x="7830312" y="618718"/>
                  </a:lnTo>
                  <a:lnTo>
                    <a:pt x="7840091" y="647319"/>
                  </a:lnTo>
                  <a:lnTo>
                    <a:pt x="7860220" y="669975"/>
                  </a:lnTo>
                  <a:lnTo>
                    <a:pt x="7886547" y="682663"/>
                  </a:lnTo>
                  <a:lnTo>
                    <a:pt x="7915719" y="684542"/>
                  </a:lnTo>
                  <a:lnTo>
                    <a:pt x="7944358" y="674751"/>
                  </a:lnTo>
                  <a:lnTo>
                    <a:pt x="8383702" y="418465"/>
                  </a:lnTo>
                  <a:lnTo>
                    <a:pt x="8514334" y="342265"/>
                  </a:lnTo>
                  <a:close/>
                </a:path>
              </a:pathLst>
            </a:custGeom>
            <a:solidFill>
              <a:srgbClr val="20B782"/>
            </a:solidFill>
          </p:spPr>
          <p:txBody>
            <a:bodyPr wrap="square" lIns="0" tIns="0" rIns="0" bIns="0" rtlCol="0"/>
            <a:lstStyle/>
            <a:p>
              <a:endParaRPr dirty="0"/>
            </a:p>
          </p:txBody>
        </p:sp>
        <p:sp>
          <p:nvSpPr>
            <p:cNvPr id="9" name="object 9"/>
            <p:cNvSpPr/>
            <p:nvPr/>
          </p:nvSpPr>
          <p:spPr>
            <a:xfrm>
              <a:off x="8383905" y="3945887"/>
              <a:ext cx="2109470" cy="660400"/>
            </a:xfrm>
            <a:custGeom>
              <a:avLst/>
              <a:gdLst/>
              <a:ahLst/>
              <a:cxnLst/>
              <a:rect l="l" t="t" r="r" b="b"/>
              <a:pathLst>
                <a:path w="2109470" h="660400">
                  <a:moveTo>
                    <a:pt x="660400" y="330200"/>
                  </a:moveTo>
                  <a:lnTo>
                    <a:pt x="656805" y="281406"/>
                  </a:lnTo>
                  <a:lnTo>
                    <a:pt x="646404" y="234835"/>
                  </a:lnTo>
                  <a:lnTo>
                    <a:pt x="629678" y="190995"/>
                  </a:lnTo>
                  <a:lnTo>
                    <a:pt x="607161" y="150406"/>
                  </a:lnTo>
                  <a:lnTo>
                    <a:pt x="579361" y="113563"/>
                  </a:lnTo>
                  <a:lnTo>
                    <a:pt x="546785" y="81000"/>
                  </a:lnTo>
                  <a:lnTo>
                    <a:pt x="509943" y="53200"/>
                  </a:lnTo>
                  <a:lnTo>
                    <a:pt x="469341" y="30695"/>
                  </a:lnTo>
                  <a:lnTo>
                    <a:pt x="425513" y="13982"/>
                  </a:lnTo>
                  <a:lnTo>
                    <a:pt x="378955" y="3581"/>
                  </a:lnTo>
                  <a:lnTo>
                    <a:pt x="330200" y="0"/>
                  </a:lnTo>
                  <a:lnTo>
                    <a:pt x="281393" y="3581"/>
                  </a:lnTo>
                  <a:lnTo>
                    <a:pt x="234823" y="13982"/>
                  </a:lnTo>
                  <a:lnTo>
                    <a:pt x="190982" y="30695"/>
                  </a:lnTo>
                  <a:lnTo>
                    <a:pt x="150393" y="53200"/>
                  </a:lnTo>
                  <a:lnTo>
                    <a:pt x="113550" y="81000"/>
                  </a:lnTo>
                  <a:lnTo>
                    <a:pt x="80987" y="113563"/>
                  </a:lnTo>
                  <a:lnTo>
                    <a:pt x="53187" y="150406"/>
                  </a:lnTo>
                  <a:lnTo>
                    <a:pt x="30683" y="190995"/>
                  </a:lnTo>
                  <a:lnTo>
                    <a:pt x="13970" y="234835"/>
                  </a:lnTo>
                  <a:lnTo>
                    <a:pt x="3568" y="281406"/>
                  </a:lnTo>
                  <a:lnTo>
                    <a:pt x="0" y="330200"/>
                  </a:lnTo>
                  <a:lnTo>
                    <a:pt x="3568" y="379006"/>
                  </a:lnTo>
                  <a:lnTo>
                    <a:pt x="13970" y="425577"/>
                  </a:lnTo>
                  <a:lnTo>
                    <a:pt x="30683" y="469417"/>
                  </a:lnTo>
                  <a:lnTo>
                    <a:pt x="53187" y="510006"/>
                  </a:lnTo>
                  <a:lnTo>
                    <a:pt x="80987" y="546849"/>
                  </a:lnTo>
                  <a:lnTo>
                    <a:pt x="113550" y="579412"/>
                  </a:lnTo>
                  <a:lnTo>
                    <a:pt x="150393" y="607212"/>
                  </a:lnTo>
                  <a:lnTo>
                    <a:pt x="190982" y="629716"/>
                  </a:lnTo>
                  <a:lnTo>
                    <a:pt x="234823" y="646430"/>
                  </a:lnTo>
                  <a:lnTo>
                    <a:pt x="281393" y="656831"/>
                  </a:lnTo>
                  <a:lnTo>
                    <a:pt x="330200" y="660400"/>
                  </a:lnTo>
                  <a:lnTo>
                    <a:pt x="378955" y="656831"/>
                  </a:lnTo>
                  <a:lnTo>
                    <a:pt x="425513" y="646430"/>
                  </a:lnTo>
                  <a:lnTo>
                    <a:pt x="469341" y="629716"/>
                  </a:lnTo>
                  <a:lnTo>
                    <a:pt x="509943" y="607212"/>
                  </a:lnTo>
                  <a:lnTo>
                    <a:pt x="546785" y="579412"/>
                  </a:lnTo>
                  <a:lnTo>
                    <a:pt x="579361" y="546849"/>
                  </a:lnTo>
                  <a:lnTo>
                    <a:pt x="607161" y="510006"/>
                  </a:lnTo>
                  <a:lnTo>
                    <a:pt x="629678" y="469417"/>
                  </a:lnTo>
                  <a:lnTo>
                    <a:pt x="646404" y="425577"/>
                  </a:lnTo>
                  <a:lnTo>
                    <a:pt x="656805" y="379006"/>
                  </a:lnTo>
                  <a:lnTo>
                    <a:pt x="660400" y="330200"/>
                  </a:lnTo>
                  <a:close/>
                </a:path>
                <a:path w="2109470" h="660400">
                  <a:moveTo>
                    <a:pt x="2109089" y="330200"/>
                  </a:moveTo>
                  <a:lnTo>
                    <a:pt x="2105507" y="281406"/>
                  </a:lnTo>
                  <a:lnTo>
                    <a:pt x="2095106" y="234835"/>
                  </a:lnTo>
                  <a:lnTo>
                    <a:pt x="2078393" y="190995"/>
                  </a:lnTo>
                  <a:lnTo>
                    <a:pt x="2055888" y="150406"/>
                  </a:lnTo>
                  <a:lnTo>
                    <a:pt x="2028088" y="113563"/>
                  </a:lnTo>
                  <a:lnTo>
                    <a:pt x="1995525" y="81000"/>
                  </a:lnTo>
                  <a:lnTo>
                    <a:pt x="1958682" y="53200"/>
                  </a:lnTo>
                  <a:lnTo>
                    <a:pt x="1918093" y="30695"/>
                  </a:lnTo>
                  <a:lnTo>
                    <a:pt x="1874253" y="13982"/>
                  </a:lnTo>
                  <a:lnTo>
                    <a:pt x="1827682" y="3581"/>
                  </a:lnTo>
                  <a:lnTo>
                    <a:pt x="1778889" y="0"/>
                  </a:lnTo>
                  <a:lnTo>
                    <a:pt x="1730082" y="3581"/>
                  </a:lnTo>
                  <a:lnTo>
                    <a:pt x="1683512" y="13982"/>
                  </a:lnTo>
                  <a:lnTo>
                    <a:pt x="1639671" y="30695"/>
                  </a:lnTo>
                  <a:lnTo>
                    <a:pt x="1599082" y="53200"/>
                  </a:lnTo>
                  <a:lnTo>
                    <a:pt x="1562239" y="81000"/>
                  </a:lnTo>
                  <a:lnTo>
                    <a:pt x="1529676" y="113563"/>
                  </a:lnTo>
                  <a:lnTo>
                    <a:pt x="1501876" y="150406"/>
                  </a:lnTo>
                  <a:lnTo>
                    <a:pt x="1479372" y="190995"/>
                  </a:lnTo>
                  <a:lnTo>
                    <a:pt x="1462659" y="234835"/>
                  </a:lnTo>
                  <a:lnTo>
                    <a:pt x="1452257" y="281406"/>
                  </a:lnTo>
                  <a:lnTo>
                    <a:pt x="1448689" y="330200"/>
                  </a:lnTo>
                  <a:lnTo>
                    <a:pt x="1452257" y="379006"/>
                  </a:lnTo>
                  <a:lnTo>
                    <a:pt x="1462659" y="425577"/>
                  </a:lnTo>
                  <a:lnTo>
                    <a:pt x="1479372" y="469417"/>
                  </a:lnTo>
                  <a:lnTo>
                    <a:pt x="1501876" y="510006"/>
                  </a:lnTo>
                  <a:lnTo>
                    <a:pt x="1529676" y="546849"/>
                  </a:lnTo>
                  <a:lnTo>
                    <a:pt x="1562239" y="579412"/>
                  </a:lnTo>
                  <a:lnTo>
                    <a:pt x="1599082" y="607212"/>
                  </a:lnTo>
                  <a:lnTo>
                    <a:pt x="1639671" y="629716"/>
                  </a:lnTo>
                  <a:lnTo>
                    <a:pt x="1683512" y="646430"/>
                  </a:lnTo>
                  <a:lnTo>
                    <a:pt x="1730082" y="656831"/>
                  </a:lnTo>
                  <a:lnTo>
                    <a:pt x="1778889" y="660400"/>
                  </a:lnTo>
                  <a:lnTo>
                    <a:pt x="1827682" y="656831"/>
                  </a:lnTo>
                  <a:lnTo>
                    <a:pt x="1874253" y="646430"/>
                  </a:lnTo>
                  <a:lnTo>
                    <a:pt x="1918093" y="629716"/>
                  </a:lnTo>
                  <a:lnTo>
                    <a:pt x="1958682" y="607212"/>
                  </a:lnTo>
                  <a:lnTo>
                    <a:pt x="1995525" y="579412"/>
                  </a:lnTo>
                  <a:lnTo>
                    <a:pt x="2028088" y="546849"/>
                  </a:lnTo>
                  <a:lnTo>
                    <a:pt x="2055888" y="510006"/>
                  </a:lnTo>
                  <a:lnTo>
                    <a:pt x="2078393" y="469417"/>
                  </a:lnTo>
                  <a:lnTo>
                    <a:pt x="2095106" y="425577"/>
                  </a:lnTo>
                  <a:lnTo>
                    <a:pt x="2105507" y="379006"/>
                  </a:lnTo>
                  <a:lnTo>
                    <a:pt x="2109089" y="330200"/>
                  </a:lnTo>
                  <a:close/>
                </a:path>
              </a:pathLst>
            </a:custGeom>
            <a:solidFill>
              <a:srgbClr val="20B782"/>
            </a:solid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800" spc="135" dirty="0"/>
              <a:t>マージ(</a:t>
            </a:r>
            <a:r>
              <a:rPr sz="4800" spc="-50" dirty="0"/>
              <a:t>merge)</a:t>
            </a:r>
            <a:endParaRPr sz="4800"/>
          </a:p>
        </p:txBody>
      </p:sp>
      <p:grpSp>
        <p:nvGrpSpPr>
          <p:cNvPr id="11" name="object 11"/>
          <p:cNvGrpSpPr/>
          <p:nvPr/>
        </p:nvGrpSpPr>
        <p:grpSpPr>
          <a:xfrm>
            <a:off x="3808099" y="5560503"/>
            <a:ext cx="1373502" cy="660400"/>
            <a:chOff x="4573652" y="5609216"/>
            <a:chExt cx="1373502" cy="660400"/>
          </a:xfrm>
        </p:grpSpPr>
        <p:sp>
          <p:nvSpPr>
            <p:cNvPr id="12" name="object 12"/>
            <p:cNvSpPr/>
            <p:nvPr/>
          </p:nvSpPr>
          <p:spPr>
            <a:xfrm>
              <a:off x="4573652" y="5887984"/>
              <a:ext cx="1373502" cy="166741"/>
            </a:xfrm>
            <a:custGeom>
              <a:avLst/>
              <a:gdLst/>
              <a:ahLst/>
              <a:cxnLst/>
              <a:rect l="l" t="t" r="r" b="b"/>
              <a:pathLst>
                <a:path w="1727835" h="152400">
                  <a:moveTo>
                    <a:pt x="0" y="152400"/>
                  </a:moveTo>
                  <a:lnTo>
                    <a:pt x="1727835" y="152400"/>
                  </a:lnTo>
                  <a:lnTo>
                    <a:pt x="1727835" y="0"/>
                  </a:lnTo>
                  <a:lnTo>
                    <a:pt x="0" y="0"/>
                  </a:lnTo>
                  <a:lnTo>
                    <a:pt x="0" y="152400"/>
                  </a:lnTo>
                  <a:close/>
                </a:path>
              </a:pathLst>
            </a:custGeom>
            <a:solidFill>
              <a:srgbClr val="7EB9F0"/>
            </a:solidFill>
          </p:spPr>
          <p:txBody>
            <a:bodyPr wrap="square" lIns="0" tIns="0" rIns="0" bIns="0" rtlCol="0"/>
            <a:lstStyle/>
            <a:p>
              <a:endParaRPr/>
            </a:p>
          </p:txBody>
        </p:sp>
        <p:sp>
          <p:nvSpPr>
            <p:cNvPr id="13" name="object 13"/>
            <p:cNvSpPr/>
            <p:nvPr/>
          </p:nvSpPr>
          <p:spPr>
            <a:xfrm>
              <a:off x="4828349" y="5609216"/>
              <a:ext cx="660400" cy="660400"/>
            </a:xfrm>
            <a:custGeom>
              <a:avLst/>
              <a:gdLst/>
              <a:ahLst/>
              <a:cxnLst/>
              <a:rect l="l" t="t" r="r" b="b"/>
              <a:pathLst>
                <a:path w="660400" h="660400">
                  <a:moveTo>
                    <a:pt x="330200" y="0"/>
                  </a:moveTo>
                  <a:lnTo>
                    <a:pt x="281403" y="3580"/>
                  </a:lnTo>
                  <a:lnTo>
                    <a:pt x="234831" y="13980"/>
                  </a:lnTo>
                  <a:lnTo>
                    <a:pt x="190992" y="30690"/>
                  </a:lnTo>
                  <a:lnTo>
                    <a:pt x="150399" y="53198"/>
                  </a:lnTo>
                  <a:lnTo>
                    <a:pt x="113561" y="80994"/>
                  </a:lnTo>
                  <a:lnTo>
                    <a:pt x="80989" y="113566"/>
                  </a:lnTo>
                  <a:lnTo>
                    <a:pt x="53195" y="150404"/>
                  </a:lnTo>
                  <a:lnTo>
                    <a:pt x="30688" y="190998"/>
                  </a:lnTo>
                  <a:lnTo>
                    <a:pt x="13979" y="234835"/>
                  </a:lnTo>
                  <a:lnTo>
                    <a:pt x="3580" y="281406"/>
                  </a:lnTo>
                  <a:lnTo>
                    <a:pt x="0" y="330200"/>
                  </a:lnTo>
                  <a:lnTo>
                    <a:pt x="3580" y="378993"/>
                  </a:lnTo>
                  <a:lnTo>
                    <a:pt x="13979" y="425564"/>
                  </a:lnTo>
                  <a:lnTo>
                    <a:pt x="30688" y="469401"/>
                  </a:lnTo>
                  <a:lnTo>
                    <a:pt x="53195" y="509995"/>
                  </a:lnTo>
                  <a:lnTo>
                    <a:pt x="80989" y="546833"/>
                  </a:lnTo>
                  <a:lnTo>
                    <a:pt x="113561" y="579405"/>
                  </a:lnTo>
                  <a:lnTo>
                    <a:pt x="150399" y="607201"/>
                  </a:lnTo>
                  <a:lnTo>
                    <a:pt x="190992" y="629709"/>
                  </a:lnTo>
                  <a:lnTo>
                    <a:pt x="234831" y="646419"/>
                  </a:lnTo>
                  <a:lnTo>
                    <a:pt x="281403" y="656819"/>
                  </a:lnTo>
                  <a:lnTo>
                    <a:pt x="330200" y="660400"/>
                  </a:lnTo>
                  <a:lnTo>
                    <a:pt x="378996" y="656819"/>
                  </a:lnTo>
                  <a:lnTo>
                    <a:pt x="425568" y="646419"/>
                  </a:lnTo>
                  <a:lnTo>
                    <a:pt x="469407" y="629709"/>
                  </a:lnTo>
                  <a:lnTo>
                    <a:pt x="510000" y="607201"/>
                  </a:lnTo>
                  <a:lnTo>
                    <a:pt x="546838" y="579405"/>
                  </a:lnTo>
                  <a:lnTo>
                    <a:pt x="579410" y="546833"/>
                  </a:lnTo>
                  <a:lnTo>
                    <a:pt x="607204" y="509995"/>
                  </a:lnTo>
                  <a:lnTo>
                    <a:pt x="629711" y="469401"/>
                  </a:lnTo>
                  <a:lnTo>
                    <a:pt x="646420" y="425564"/>
                  </a:lnTo>
                  <a:lnTo>
                    <a:pt x="656819" y="378993"/>
                  </a:lnTo>
                  <a:lnTo>
                    <a:pt x="660400" y="330200"/>
                  </a:lnTo>
                  <a:lnTo>
                    <a:pt x="656819" y="281406"/>
                  </a:lnTo>
                  <a:lnTo>
                    <a:pt x="646420" y="234835"/>
                  </a:lnTo>
                  <a:lnTo>
                    <a:pt x="629711" y="190998"/>
                  </a:lnTo>
                  <a:lnTo>
                    <a:pt x="607204" y="150404"/>
                  </a:lnTo>
                  <a:lnTo>
                    <a:pt x="579410" y="113566"/>
                  </a:lnTo>
                  <a:lnTo>
                    <a:pt x="546838" y="80994"/>
                  </a:lnTo>
                  <a:lnTo>
                    <a:pt x="510000" y="53198"/>
                  </a:lnTo>
                  <a:lnTo>
                    <a:pt x="469407" y="30690"/>
                  </a:lnTo>
                  <a:lnTo>
                    <a:pt x="425568" y="13980"/>
                  </a:lnTo>
                  <a:lnTo>
                    <a:pt x="378996" y="3580"/>
                  </a:lnTo>
                  <a:lnTo>
                    <a:pt x="330200" y="0"/>
                  </a:lnTo>
                  <a:close/>
                </a:path>
              </a:pathLst>
            </a:custGeom>
            <a:solidFill>
              <a:srgbClr val="7EB9F0"/>
            </a:solidFill>
          </p:spPr>
          <p:txBody>
            <a:bodyPr wrap="square" lIns="0" tIns="0" rIns="0" bIns="0" rtlCol="0"/>
            <a:lstStyle/>
            <a:p>
              <a:endParaRPr/>
            </a:p>
          </p:txBody>
        </p:sp>
      </p:grpSp>
      <p:sp>
        <p:nvSpPr>
          <p:cNvPr id="15" name="object 15"/>
          <p:cNvSpPr txBox="1"/>
          <p:nvPr/>
        </p:nvSpPr>
        <p:spPr>
          <a:xfrm>
            <a:off x="1316487" y="5779633"/>
            <a:ext cx="2311400" cy="300355"/>
          </a:xfrm>
          <a:prstGeom prst="rect">
            <a:avLst/>
          </a:prstGeom>
        </p:spPr>
        <p:txBody>
          <a:bodyPr vert="horz" wrap="square" lIns="0" tIns="12700" rIns="0" bIns="0" rtlCol="0">
            <a:spAutoFit/>
          </a:bodyPr>
          <a:lstStyle/>
          <a:p>
            <a:pPr marL="12700">
              <a:lnSpc>
                <a:spcPct val="100000"/>
              </a:lnSpc>
              <a:spcBef>
                <a:spcPts val="100"/>
              </a:spcBef>
            </a:pPr>
            <a:r>
              <a:rPr lang="ja-JP" altLang="en-US" spc="-15">
                <a:solidFill>
                  <a:srgbClr val="FFFFFF"/>
                </a:solidFill>
                <a:latin typeface="Yu Gothic Medium"/>
                <a:cs typeface="Yu Gothic Medium"/>
              </a:rPr>
              <a:t>物体認識ブランチ</a:t>
            </a:r>
            <a:endParaRPr sz="1800" dirty="0">
              <a:latin typeface="Yu Gothic Medium"/>
              <a:cs typeface="Yu Gothic Medium"/>
            </a:endParaRPr>
          </a:p>
        </p:txBody>
      </p:sp>
      <p:sp>
        <p:nvSpPr>
          <p:cNvPr id="16" name="object 16"/>
          <p:cNvSpPr txBox="1"/>
          <p:nvPr/>
        </p:nvSpPr>
        <p:spPr>
          <a:xfrm>
            <a:off x="3891218" y="2370768"/>
            <a:ext cx="1854389" cy="289823"/>
          </a:xfrm>
          <a:prstGeom prst="rect">
            <a:avLst/>
          </a:prstGeom>
        </p:spPr>
        <p:txBody>
          <a:bodyPr vert="horz" wrap="square" lIns="0" tIns="12700" rIns="0" bIns="0" rtlCol="0">
            <a:spAutoFit/>
          </a:bodyPr>
          <a:lstStyle/>
          <a:p>
            <a:pPr marL="12700">
              <a:lnSpc>
                <a:spcPct val="100000"/>
              </a:lnSpc>
              <a:spcBef>
                <a:spcPts val="100"/>
              </a:spcBef>
            </a:pPr>
            <a:r>
              <a:rPr lang="ja-JP" altLang="en-US" sz="1800">
                <a:solidFill>
                  <a:schemeClr val="bg1"/>
                </a:solidFill>
                <a:latin typeface="Yu Gothic Medium"/>
                <a:cs typeface="Yu Gothic Medium"/>
              </a:rPr>
              <a:t>人物認識ブランチ</a:t>
            </a:r>
            <a:endParaRPr sz="1800" dirty="0">
              <a:solidFill>
                <a:schemeClr val="bg1"/>
              </a:solidFill>
              <a:latin typeface="Yu Gothic Medium"/>
              <a:cs typeface="Yu Gothic Medium"/>
            </a:endParaRPr>
          </a:p>
        </p:txBody>
      </p:sp>
      <p:sp>
        <p:nvSpPr>
          <p:cNvPr id="17" name="object 17"/>
          <p:cNvSpPr txBox="1"/>
          <p:nvPr/>
        </p:nvSpPr>
        <p:spPr>
          <a:xfrm>
            <a:off x="726186" y="3947848"/>
            <a:ext cx="1625600" cy="579646"/>
          </a:xfrm>
          <a:prstGeom prst="rect">
            <a:avLst/>
          </a:prstGeom>
        </p:spPr>
        <p:txBody>
          <a:bodyPr vert="horz" wrap="square" lIns="0" tIns="12700" rIns="0" bIns="0" rtlCol="0">
            <a:spAutoFit/>
          </a:bodyPr>
          <a:lstStyle/>
          <a:p>
            <a:pPr marL="12700">
              <a:lnSpc>
                <a:spcPct val="100000"/>
              </a:lnSpc>
              <a:spcBef>
                <a:spcPts val="100"/>
              </a:spcBef>
            </a:pPr>
            <a:r>
              <a:rPr lang="ja-JP" altLang="en-US" sz="1800" spc="-10">
                <a:solidFill>
                  <a:srgbClr val="FFFFFF"/>
                </a:solidFill>
                <a:latin typeface="Yu Gothic Medium"/>
                <a:cs typeface="Yu Gothic Medium"/>
              </a:rPr>
              <a:t>タスク</a:t>
            </a:r>
            <a:endParaRPr lang="en-US" altLang="ja-JP" spc="-10" dirty="0">
              <a:solidFill>
                <a:srgbClr val="FFFFFF"/>
              </a:solidFill>
              <a:latin typeface="Yu Gothic Medium"/>
              <a:cs typeface="Yu Gothic Medium"/>
            </a:endParaRPr>
          </a:p>
          <a:p>
            <a:pPr marL="12700">
              <a:lnSpc>
                <a:spcPct val="100000"/>
              </a:lnSpc>
              <a:spcBef>
                <a:spcPts val="100"/>
              </a:spcBef>
            </a:pPr>
            <a:r>
              <a:rPr lang="en-US" sz="1800" spc="-10" dirty="0">
                <a:solidFill>
                  <a:srgbClr val="FFFFFF"/>
                </a:solidFill>
                <a:latin typeface="Yu Gothic Medium"/>
                <a:cs typeface="Yu Gothic Medium"/>
              </a:rPr>
              <a:t>,main </a:t>
            </a:r>
            <a:r>
              <a:rPr lang="en-US" sz="1800" spc="-10" dirty="0" err="1">
                <a:solidFill>
                  <a:srgbClr val="FFFFFF"/>
                </a:solidFill>
                <a:latin typeface="Yu Gothic Medium"/>
                <a:cs typeface="Yu Gothic Medium"/>
              </a:rPr>
              <a:t>ブランチ</a:t>
            </a:r>
            <a:endParaRPr sz="1800" dirty="0">
              <a:latin typeface="Yu Gothic Medium"/>
              <a:cs typeface="Yu Gothic Medium"/>
            </a:endParaRPr>
          </a:p>
        </p:txBody>
      </p:sp>
      <p:sp>
        <p:nvSpPr>
          <p:cNvPr id="18" name="object 18"/>
          <p:cNvSpPr txBox="1"/>
          <p:nvPr/>
        </p:nvSpPr>
        <p:spPr>
          <a:xfrm>
            <a:off x="5686139" y="4594066"/>
            <a:ext cx="1079849" cy="579646"/>
          </a:xfrm>
          <a:prstGeom prst="rect">
            <a:avLst/>
          </a:prstGeom>
        </p:spPr>
        <p:txBody>
          <a:bodyPr vert="horz" wrap="square" lIns="0" tIns="12700" rIns="0" bIns="0" rtlCol="0">
            <a:spAutoFit/>
          </a:bodyPr>
          <a:lstStyle/>
          <a:p>
            <a:pPr marL="12700">
              <a:lnSpc>
                <a:spcPct val="100000"/>
              </a:lnSpc>
              <a:spcBef>
                <a:spcPts val="100"/>
              </a:spcBef>
            </a:pPr>
            <a:r>
              <a:rPr lang="ja-JP" altLang="en-US" sz="1800" spc="-10">
                <a:solidFill>
                  <a:srgbClr val="92D050"/>
                </a:solidFill>
                <a:latin typeface="Yu Gothic Medium"/>
                <a:cs typeface="Yu Gothic Medium"/>
              </a:rPr>
              <a:t>物体認識</a:t>
            </a:r>
            <a:endParaRPr lang="en-US" altLang="ja-JP" sz="1800" spc="-10" dirty="0">
              <a:solidFill>
                <a:srgbClr val="92D050"/>
              </a:solidFill>
              <a:latin typeface="Yu Gothic Medium"/>
              <a:cs typeface="Yu Gothic Medium"/>
            </a:endParaRPr>
          </a:p>
          <a:p>
            <a:pPr marL="12700">
              <a:lnSpc>
                <a:spcPct val="100000"/>
              </a:lnSpc>
              <a:spcBef>
                <a:spcPts val="100"/>
              </a:spcBef>
            </a:pPr>
            <a:r>
              <a:rPr lang="ja-JP" altLang="en-US" sz="1800" spc="-10">
                <a:solidFill>
                  <a:srgbClr val="92D050"/>
                </a:solidFill>
                <a:latin typeface="Yu Gothic Medium"/>
                <a:cs typeface="Yu Gothic Medium"/>
              </a:rPr>
              <a:t>実装完了</a:t>
            </a:r>
            <a:endParaRPr sz="1800" dirty="0">
              <a:latin typeface="Yu Gothic Medium"/>
              <a:cs typeface="Yu Gothic Medium"/>
            </a:endParaRPr>
          </a:p>
        </p:txBody>
      </p:sp>
      <p:sp>
        <p:nvSpPr>
          <p:cNvPr id="19" name="object 19"/>
          <p:cNvSpPr txBox="1"/>
          <p:nvPr/>
        </p:nvSpPr>
        <p:spPr>
          <a:xfrm>
            <a:off x="5770913" y="3372751"/>
            <a:ext cx="2803585" cy="579646"/>
          </a:xfrm>
          <a:prstGeom prst="rect">
            <a:avLst/>
          </a:prstGeom>
        </p:spPr>
        <p:txBody>
          <a:bodyPr vert="horz" wrap="square" lIns="0" tIns="12700" rIns="0" bIns="0" rtlCol="0">
            <a:spAutoFit/>
          </a:bodyPr>
          <a:lstStyle/>
          <a:p>
            <a:pPr marL="241300" marR="5080" indent="-228600" algn="ctr">
              <a:lnSpc>
                <a:spcPct val="100000"/>
              </a:lnSpc>
              <a:spcBef>
                <a:spcPts val="100"/>
              </a:spcBef>
            </a:pPr>
            <a:r>
              <a:rPr lang="ja-JP" altLang="en-US" sz="1800" spc="-10">
                <a:solidFill>
                  <a:srgbClr val="FFC000"/>
                </a:solidFill>
                <a:latin typeface="Yu Gothic Medium"/>
                <a:cs typeface="Yu Gothic Medium"/>
              </a:rPr>
              <a:t>人物認識ブランチを</a:t>
            </a:r>
            <a:endParaRPr lang="en-US" altLang="ja-JP" sz="1800" spc="-10" dirty="0">
              <a:solidFill>
                <a:srgbClr val="FFC000"/>
              </a:solidFill>
              <a:latin typeface="Yu Gothic Medium"/>
              <a:cs typeface="Yu Gothic Medium"/>
            </a:endParaRPr>
          </a:p>
          <a:p>
            <a:pPr marL="241300" marR="5080" indent="-228600" algn="ctr">
              <a:lnSpc>
                <a:spcPct val="100000"/>
              </a:lnSpc>
              <a:spcBef>
                <a:spcPts val="100"/>
              </a:spcBef>
            </a:pPr>
            <a:r>
              <a:rPr lang="ja-JP" altLang="en-US" sz="1800" spc="-10">
                <a:solidFill>
                  <a:srgbClr val="FFC000"/>
                </a:solidFill>
                <a:latin typeface="Yu Gothic Medium"/>
                <a:cs typeface="Yu Gothic Medium"/>
              </a:rPr>
              <a:t>マージ</a:t>
            </a:r>
            <a:endParaRPr sz="1800" dirty="0">
              <a:solidFill>
                <a:srgbClr val="FFC000"/>
              </a:solidFill>
              <a:latin typeface="Yu Gothic Medium"/>
              <a:cs typeface="Yu Gothic Medium"/>
            </a:endParaRPr>
          </a:p>
        </p:txBody>
      </p:sp>
      <p:sp>
        <p:nvSpPr>
          <p:cNvPr id="20" name="object 20"/>
          <p:cNvSpPr txBox="1"/>
          <p:nvPr/>
        </p:nvSpPr>
        <p:spPr>
          <a:xfrm>
            <a:off x="8041640" y="4641539"/>
            <a:ext cx="1397000" cy="579646"/>
          </a:xfrm>
          <a:prstGeom prst="rect">
            <a:avLst/>
          </a:prstGeom>
        </p:spPr>
        <p:txBody>
          <a:bodyPr vert="horz" wrap="square" lIns="0" tIns="12700" rIns="0" bIns="0" rtlCol="0">
            <a:spAutoFit/>
          </a:bodyPr>
          <a:lstStyle/>
          <a:p>
            <a:pPr marL="12700" algn="ctr">
              <a:lnSpc>
                <a:spcPct val="100000"/>
              </a:lnSpc>
              <a:spcBef>
                <a:spcPts val="100"/>
              </a:spcBef>
            </a:pPr>
            <a:r>
              <a:rPr lang="ja-JP" altLang="en-US" spc="-10">
                <a:solidFill>
                  <a:srgbClr val="92D050"/>
                </a:solidFill>
                <a:latin typeface="Yu Gothic Medium"/>
                <a:cs typeface="Yu Gothic Medium"/>
              </a:rPr>
              <a:t>人物認識</a:t>
            </a:r>
            <a:endParaRPr lang="en-US" altLang="ja-JP" spc="-10" dirty="0">
              <a:solidFill>
                <a:srgbClr val="92D050"/>
              </a:solidFill>
              <a:latin typeface="Yu Gothic Medium"/>
              <a:cs typeface="Yu Gothic Medium"/>
            </a:endParaRPr>
          </a:p>
          <a:p>
            <a:pPr marL="12700" algn="ctr">
              <a:lnSpc>
                <a:spcPct val="100000"/>
              </a:lnSpc>
              <a:spcBef>
                <a:spcPts val="100"/>
              </a:spcBef>
            </a:pPr>
            <a:r>
              <a:rPr lang="ja-JP" altLang="en-US" sz="1800" spc="-10">
                <a:solidFill>
                  <a:srgbClr val="92D050"/>
                </a:solidFill>
                <a:latin typeface="Yu Gothic Medium"/>
                <a:cs typeface="Yu Gothic Medium"/>
              </a:rPr>
              <a:t>実装完了</a:t>
            </a:r>
            <a:endParaRPr sz="1800" dirty="0">
              <a:solidFill>
                <a:srgbClr val="92D050"/>
              </a:solidFill>
              <a:latin typeface="Yu Gothic Medium"/>
              <a:cs typeface="Yu Gothic Medium"/>
            </a:endParaRPr>
          </a:p>
        </p:txBody>
      </p:sp>
      <p:sp>
        <p:nvSpPr>
          <p:cNvPr id="22" name="円/楕円 21">
            <a:extLst>
              <a:ext uri="{FF2B5EF4-FFF2-40B4-BE49-F238E27FC236}">
                <a16:creationId xmlns:a16="http://schemas.microsoft.com/office/drawing/2014/main" id="{DA4DEE18-077F-6006-C557-3A3BE4F63094}"/>
              </a:ext>
            </a:extLst>
          </p:cNvPr>
          <p:cNvSpPr/>
          <p:nvPr/>
        </p:nvSpPr>
        <p:spPr>
          <a:xfrm>
            <a:off x="6172200" y="2199069"/>
            <a:ext cx="633222" cy="633222"/>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105544BF-3FCE-BCA3-02B6-D0162F7496C1}"/>
              </a:ext>
            </a:extLst>
          </p:cNvPr>
          <p:cNvSpPr/>
          <p:nvPr/>
        </p:nvSpPr>
        <p:spPr>
          <a:xfrm>
            <a:off x="7208139" y="2199069"/>
            <a:ext cx="633222" cy="633222"/>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72959" y="3606800"/>
            <a:ext cx="995680" cy="1383030"/>
          </a:xfrm>
          <a:custGeom>
            <a:avLst/>
            <a:gdLst/>
            <a:ahLst/>
            <a:cxnLst/>
            <a:rect l="l" t="t" r="r" b="b"/>
            <a:pathLst>
              <a:path w="995679" h="1383029">
                <a:moveTo>
                  <a:pt x="995680" y="1382649"/>
                </a:moveTo>
                <a:lnTo>
                  <a:pt x="0" y="0"/>
                </a:lnTo>
              </a:path>
            </a:pathLst>
          </a:custGeom>
          <a:ln w="152400">
            <a:solidFill>
              <a:srgbClr val="FFC000"/>
            </a:solidFill>
          </a:ln>
        </p:spPr>
        <p:txBody>
          <a:bodyPr wrap="square" lIns="0" tIns="0" rIns="0" bIns="0" rtlCol="0"/>
          <a:lstStyle/>
          <a:p>
            <a:endParaRPr/>
          </a:p>
        </p:txBody>
      </p:sp>
      <p:grpSp>
        <p:nvGrpSpPr>
          <p:cNvPr id="3" name="object 3"/>
          <p:cNvGrpSpPr/>
          <p:nvPr/>
        </p:nvGrpSpPr>
        <p:grpSpPr>
          <a:xfrm>
            <a:off x="1727200" y="3276600"/>
            <a:ext cx="8514715" cy="2400300"/>
            <a:chOff x="1727200" y="3276600"/>
            <a:chExt cx="8514715" cy="2400300"/>
          </a:xfrm>
        </p:grpSpPr>
        <p:sp>
          <p:nvSpPr>
            <p:cNvPr id="4" name="object 4"/>
            <p:cNvSpPr/>
            <p:nvPr/>
          </p:nvSpPr>
          <p:spPr>
            <a:xfrm>
              <a:off x="3235960" y="3606800"/>
              <a:ext cx="1117600" cy="1397000"/>
            </a:xfrm>
            <a:custGeom>
              <a:avLst/>
              <a:gdLst/>
              <a:ahLst/>
              <a:cxnLst/>
              <a:rect l="l" t="t" r="r" b="b"/>
              <a:pathLst>
                <a:path w="1117600" h="1397000">
                  <a:moveTo>
                    <a:pt x="0" y="1397000"/>
                  </a:moveTo>
                  <a:lnTo>
                    <a:pt x="1117600" y="0"/>
                  </a:lnTo>
                </a:path>
              </a:pathLst>
            </a:custGeom>
            <a:ln w="152400">
              <a:solidFill>
                <a:srgbClr val="FFC000"/>
              </a:solidFill>
            </a:ln>
          </p:spPr>
          <p:txBody>
            <a:bodyPr wrap="square" lIns="0" tIns="0" rIns="0" bIns="0" rtlCol="0"/>
            <a:lstStyle/>
            <a:p>
              <a:endParaRPr/>
            </a:p>
          </p:txBody>
        </p:sp>
        <p:sp>
          <p:nvSpPr>
            <p:cNvPr id="5" name="object 5"/>
            <p:cNvSpPr/>
            <p:nvPr/>
          </p:nvSpPr>
          <p:spPr>
            <a:xfrm>
              <a:off x="1727200" y="4989448"/>
              <a:ext cx="8514715" cy="687070"/>
            </a:xfrm>
            <a:custGeom>
              <a:avLst/>
              <a:gdLst/>
              <a:ahLst/>
              <a:cxnLst/>
              <a:rect l="l" t="t" r="r" b="b"/>
              <a:pathLst>
                <a:path w="8514715" h="687070">
                  <a:moveTo>
                    <a:pt x="8514461" y="344551"/>
                  </a:moveTo>
                  <a:lnTo>
                    <a:pt x="8417115" y="287794"/>
                  </a:lnTo>
                  <a:lnTo>
                    <a:pt x="8417115" y="398424"/>
                  </a:lnTo>
                  <a:lnTo>
                    <a:pt x="8392896" y="414756"/>
                  </a:lnTo>
                  <a:lnTo>
                    <a:pt x="8399437" y="410337"/>
                  </a:lnTo>
                  <a:lnTo>
                    <a:pt x="8417115" y="398424"/>
                  </a:lnTo>
                  <a:lnTo>
                    <a:pt x="8417115" y="287794"/>
                  </a:lnTo>
                  <a:lnTo>
                    <a:pt x="8383791" y="268351"/>
                  </a:lnTo>
                  <a:lnTo>
                    <a:pt x="7944358" y="12065"/>
                  </a:lnTo>
                  <a:lnTo>
                    <a:pt x="7915745" y="2286"/>
                  </a:lnTo>
                  <a:lnTo>
                    <a:pt x="7886611" y="4165"/>
                  </a:lnTo>
                  <a:lnTo>
                    <a:pt x="7860322" y="16852"/>
                  </a:lnTo>
                  <a:lnTo>
                    <a:pt x="7840218" y="39497"/>
                  </a:lnTo>
                  <a:lnTo>
                    <a:pt x="7830426" y="68110"/>
                  </a:lnTo>
                  <a:lnTo>
                    <a:pt x="7832306" y="97243"/>
                  </a:lnTo>
                  <a:lnTo>
                    <a:pt x="7844993" y="123532"/>
                  </a:lnTo>
                  <a:lnTo>
                    <a:pt x="7867650" y="143637"/>
                  </a:lnTo>
                  <a:lnTo>
                    <a:pt x="8081442" y="268351"/>
                  </a:lnTo>
                  <a:lnTo>
                    <a:pt x="6765137" y="268351"/>
                  </a:lnTo>
                  <a:lnTo>
                    <a:pt x="6740944" y="190995"/>
                  </a:lnTo>
                  <a:lnTo>
                    <a:pt x="6718440" y="150406"/>
                  </a:lnTo>
                  <a:lnTo>
                    <a:pt x="6690639" y="113563"/>
                  </a:lnTo>
                  <a:lnTo>
                    <a:pt x="6658076" y="81000"/>
                  </a:lnTo>
                  <a:lnTo>
                    <a:pt x="6621234" y="53200"/>
                  </a:lnTo>
                  <a:lnTo>
                    <a:pt x="6580645" y="30695"/>
                  </a:lnTo>
                  <a:lnTo>
                    <a:pt x="6536804" y="13982"/>
                  </a:lnTo>
                  <a:lnTo>
                    <a:pt x="6490233" y="3581"/>
                  </a:lnTo>
                  <a:lnTo>
                    <a:pt x="6441440" y="0"/>
                  </a:lnTo>
                  <a:lnTo>
                    <a:pt x="6392634" y="3581"/>
                  </a:lnTo>
                  <a:lnTo>
                    <a:pt x="6346063" y="13982"/>
                  </a:lnTo>
                  <a:lnTo>
                    <a:pt x="6302222" y="30695"/>
                  </a:lnTo>
                  <a:lnTo>
                    <a:pt x="6261633" y="53200"/>
                  </a:lnTo>
                  <a:lnTo>
                    <a:pt x="6224790" y="81000"/>
                  </a:lnTo>
                  <a:lnTo>
                    <a:pt x="6192228" y="113563"/>
                  </a:lnTo>
                  <a:lnTo>
                    <a:pt x="6164427" y="150406"/>
                  </a:lnTo>
                  <a:lnTo>
                    <a:pt x="6141923" y="190995"/>
                  </a:lnTo>
                  <a:lnTo>
                    <a:pt x="6125210" y="234835"/>
                  </a:lnTo>
                  <a:lnTo>
                    <a:pt x="6117717" y="268351"/>
                  </a:lnTo>
                  <a:lnTo>
                    <a:pt x="4362297" y="268351"/>
                  </a:lnTo>
                  <a:lnTo>
                    <a:pt x="4338104" y="190995"/>
                  </a:lnTo>
                  <a:lnTo>
                    <a:pt x="4315599" y="150406"/>
                  </a:lnTo>
                  <a:lnTo>
                    <a:pt x="4287799" y="113563"/>
                  </a:lnTo>
                  <a:lnTo>
                    <a:pt x="4255236" y="81000"/>
                  </a:lnTo>
                  <a:lnTo>
                    <a:pt x="4218394" y="53200"/>
                  </a:lnTo>
                  <a:lnTo>
                    <a:pt x="4177804" y="30695"/>
                  </a:lnTo>
                  <a:lnTo>
                    <a:pt x="4133964" y="13982"/>
                  </a:lnTo>
                  <a:lnTo>
                    <a:pt x="4087393" y="3581"/>
                  </a:lnTo>
                  <a:lnTo>
                    <a:pt x="4038600" y="0"/>
                  </a:lnTo>
                  <a:lnTo>
                    <a:pt x="3989794" y="3581"/>
                  </a:lnTo>
                  <a:lnTo>
                    <a:pt x="3943223" y="13982"/>
                  </a:lnTo>
                  <a:lnTo>
                    <a:pt x="3899382" y="30695"/>
                  </a:lnTo>
                  <a:lnTo>
                    <a:pt x="3858793" y="53200"/>
                  </a:lnTo>
                  <a:lnTo>
                    <a:pt x="3821950" y="81000"/>
                  </a:lnTo>
                  <a:lnTo>
                    <a:pt x="3789388" y="113563"/>
                  </a:lnTo>
                  <a:lnTo>
                    <a:pt x="3761587" y="150406"/>
                  </a:lnTo>
                  <a:lnTo>
                    <a:pt x="3739083" y="190995"/>
                  </a:lnTo>
                  <a:lnTo>
                    <a:pt x="3722370" y="234835"/>
                  </a:lnTo>
                  <a:lnTo>
                    <a:pt x="3714877" y="268351"/>
                  </a:lnTo>
                  <a:lnTo>
                    <a:pt x="1829257" y="268351"/>
                  </a:lnTo>
                  <a:lnTo>
                    <a:pt x="1808264" y="205346"/>
                  </a:lnTo>
                  <a:lnTo>
                    <a:pt x="1785759" y="164757"/>
                  </a:lnTo>
                  <a:lnTo>
                    <a:pt x="1757959" y="127914"/>
                  </a:lnTo>
                  <a:lnTo>
                    <a:pt x="1725396" y="95351"/>
                  </a:lnTo>
                  <a:lnTo>
                    <a:pt x="1688553" y="67551"/>
                  </a:lnTo>
                  <a:lnTo>
                    <a:pt x="1647964" y="45046"/>
                  </a:lnTo>
                  <a:lnTo>
                    <a:pt x="1604124" y="28333"/>
                  </a:lnTo>
                  <a:lnTo>
                    <a:pt x="1557553" y="17932"/>
                  </a:lnTo>
                  <a:lnTo>
                    <a:pt x="1508760" y="14351"/>
                  </a:lnTo>
                  <a:lnTo>
                    <a:pt x="1459953" y="17932"/>
                  </a:lnTo>
                  <a:lnTo>
                    <a:pt x="1413383" y="28333"/>
                  </a:lnTo>
                  <a:lnTo>
                    <a:pt x="1369542" y="45046"/>
                  </a:lnTo>
                  <a:lnTo>
                    <a:pt x="1328953" y="67551"/>
                  </a:lnTo>
                  <a:lnTo>
                    <a:pt x="1292110" y="95351"/>
                  </a:lnTo>
                  <a:lnTo>
                    <a:pt x="1259547" y="127914"/>
                  </a:lnTo>
                  <a:lnTo>
                    <a:pt x="1231747" y="164757"/>
                  </a:lnTo>
                  <a:lnTo>
                    <a:pt x="1209243" y="205346"/>
                  </a:lnTo>
                  <a:lnTo>
                    <a:pt x="1192530" y="249186"/>
                  </a:lnTo>
                  <a:lnTo>
                    <a:pt x="1188237" y="268351"/>
                  </a:lnTo>
                  <a:lnTo>
                    <a:pt x="76200" y="268351"/>
                  </a:lnTo>
                  <a:lnTo>
                    <a:pt x="46558" y="274358"/>
                  </a:lnTo>
                  <a:lnTo>
                    <a:pt x="22326" y="290690"/>
                  </a:lnTo>
                  <a:lnTo>
                    <a:pt x="5994" y="314921"/>
                  </a:lnTo>
                  <a:lnTo>
                    <a:pt x="0" y="344551"/>
                  </a:lnTo>
                  <a:lnTo>
                    <a:pt x="5994" y="374192"/>
                  </a:lnTo>
                  <a:lnTo>
                    <a:pt x="22326" y="398424"/>
                  </a:lnTo>
                  <a:lnTo>
                    <a:pt x="46558" y="414756"/>
                  </a:lnTo>
                  <a:lnTo>
                    <a:pt x="76200" y="420751"/>
                  </a:lnTo>
                  <a:lnTo>
                    <a:pt x="1188237" y="420751"/>
                  </a:lnTo>
                  <a:lnTo>
                    <a:pt x="1192530" y="439928"/>
                  </a:lnTo>
                  <a:lnTo>
                    <a:pt x="1209243" y="483768"/>
                  </a:lnTo>
                  <a:lnTo>
                    <a:pt x="1231747" y="524357"/>
                  </a:lnTo>
                  <a:lnTo>
                    <a:pt x="1259547" y="561200"/>
                  </a:lnTo>
                  <a:lnTo>
                    <a:pt x="1292110" y="593763"/>
                  </a:lnTo>
                  <a:lnTo>
                    <a:pt x="1328953" y="621563"/>
                  </a:lnTo>
                  <a:lnTo>
                    <a:pt x="1369542" y="644067"/>
                  </a:lnTo>
                  <a:lnTo>
                    <a:pt x="1413383" y="660781"/>
                  </a:lnTo>
                  <a:lnTo>
                    <a:pt x="1459953" y="671182"/>
                  </a:lnTo>
                  <a:lnTo>
                    <a:pt x="1508760" y="674751"/>
                  </a:lnTo>
                  <a:lnTo>
                    <a:pt x="1557553" y="671182"/>
                  </a:lnTo>
                  <a:lnTo>
                    <a:pt x="1604124" y="660781"/>
                  </a:lnTo>
                  <a:lnTo>
                    <a:pt x="1647964" y="644067"/>
                  </a:lnTo>
                  <a:lnTo>
                    <a:pt x="1688553" y="621563"/>
                  </a:lnTo>
                  <a:lnTo>
                    <a:pt x="1725396" y="593763"/>
                  </a:lnTo>
                  <a:lnTo>
                    <a:pt x="1757959" y="561200"/>
                  </a:lnTo>
                  <a:lnTo>
                    <a:pt x="1785759" y="524357"/>
                  </a:lnTo>
                  <a:lnTo>
                    <a:pt x="1808264" y="483768"/>
                  </a:lnTo>
                  <a:lnTo>
                    <a:pt x="1824977" y="439928"/>
                  </a:lnTo>
                  <a:lnTo>
                    <a:pt x="1829257" y="420751"/>
                  </a:lnTo>
                  <a:lnTo>
                    <a:pt x="3721290" y="420751"/>
                  </a:lnTo>
                  <a:lnTo>
                    <a:pt x="3739083" y="469417"/>
                  </a:lnTo>
                  <a:lnTo>
                    <a:pt x="3761587" y="510019"/>
                  </a:lnTo>
                  <a:lnTo>
                    <a:pt x="3789388" y="546862"/>
                  </a:lnTo>
                  <a:lnTo>
                    <a:pt x="3821950" y="579424"/>
                  </a:lnTo>
                  <a:lnTo>
                    <a:pt x="3858793" y="607225"/>
                  </a:lnTo>
                  <a:lnTo>
                    <a:pt x="3899382" y="629742"/>
                  </a:lnTo>
                  <a:lnTo>
                    <a:pt x="3943223" y="646455"/>
                  </a:lnTo>
                  <a:lnTo>
                    <a:pt x="3989794" y="656856"/>
                  </a:lnTo>
                  <a:lnTo>
                    <a:pt x="4038600" y="660425"/>
                  </a:lnTo>
                  <a:lnTo>
                    <a:pt x="4087393" y="656856"/>
                  </a:lnTo>
                  <a:lnTo>
                    <a:pt x="4133964" y="646455"/>
                  </a:lnTo>
                  <a:lnTo>
                    <a:pt x="4177804" y="629742"/>
                  </a:lnTo>
                  <a:lnTo>
                    <a:pt x="4218394" y="607225"/>
                  </a:lnTo>
                  <a:lnTo>
                    <a:pt x="4255236" y="579424"/>
                  </a:lnTo>
                  <a:lnTo>
                    <a:pt x="4287799" y="546862"/>
                  </a:lnTo>
                  <a:lnTo>
                    <a:pt x="4315599" y="510019"/>
                  </a:lnTo>
                  <a:lnTo>
                    <a:pt x="4338104" y="469417"/>
                  </a:lnTo>
                  <a:lnTo>
                    <a:pt x="4354817" y="425577"/>
                  </a:lnTo>
                  <a:lnTo>
                    <a:pt x="4355884" y="420751"/>
                  </a:lnTo>
                  <a:lnTo>
                    <a:pt x="6124130" y="420751"/>
                  </a:lnTo>
                  <a:lnTo>
                    <a:pt x="6141923" y="469417"/>
                  </a:lnTo>
                  <a:lnTo>
                    <a:pt x="6164427" y="510019"/>
                  </a:lnTo>
                  <a:lnTo>
                    <a:pt x="6192228" y="546862"/>
                  </a:lnTo>
                  <a:lnTo>
                    <a:pt x="6224790" y="579424"/>
                  </a:lnTo>
                  <a:lnTo>
                    <a:pt x="6261633" y="607225"/>
                  </a:lnTo>
                  <a:lnTo>
                    <a:pt x="6302222" y="629742"/>
                  </a:lnTo>
                  <a:lnTo>
                    <a:pt x="6346063" y="646455"/>
                  </a:lnTo>
                  <a:lnTo>
                    <a:pt x="6392634" y="656856"/>
                  </a:lnTo>
                  <a:lnTo>
                    <a:pt x="6441440" y="660425"/>
                  </a:lnTo>
                  <a:lnTo>
                    <a:pt x="6490233" y="656856"/>
                  </a:lnTo>
                  <a:lnTo>
                    <a:pt x="6536804" y="646455"/>
                  </a:lnTo>
                  <a:lnTo>
                    <a:pt x="6580645" y="629742"/>
                  </a:lnTo>
                  <a:lnTo>
                    <a:pt x="6621234" y="607225"/>
                  </a:lnTo>
                  <a:lnTo>
                    <a:pt x="6658076" y="579424"/>
                  </a:lnTo>
                  <a:lnTo>
                    <a:pt x="6690639" y="546862"/>
                  </a:lnTo>
                  <a:lnTo>
                    <a:pt x="6718440" y="510019"/>
                  </a:lnTo>
                  <a:lnTo>
                    <a:pt x="6740944" y="469417"/>
                  </a:lnTo>
                  <a:lnTo>
                    <a:pt x="6757657" y="425577"/>
                  </a:lnTo>
                  <a:lnTo>
                    <a:pt x="6758724" y="420751"/>
                  </a:lnTo>
                  <a:lnTo>
                    <a:pt x="8081442" y="420751"/>
                  </a:lnTo>
                  <a:lnTo>
                    <a:pt x="7867650" y="545465"/>
                  </a:lnTo>
                  <a:lnTo>
                    <a:pt x="7844993" y="565581"/>
                  </a:lnTo>
                  <a:lnTo>
                    <a:pt x="7832306" y="591883"/>
                  </a:lnTo>
                  <a:lnTo>
                    <a:pt x="7830426" y="621017"/>
                  </a:lnTo>
                  <a:lnTo>
                    <a:pt x="7840218" y="649643"/>
                  </a:lnTo>
                  <a:lnTo>
                    <a:pt x="7860322" y="672249"/>
                  </a:lnTo>
                  <a:lnTo>
                    <a:pt x="7886611" y="684949"/>
                  </a:lnTo>
                  <a:lnTo>
                    <a:pt x="7915745" y="686854"/>
                  </a:lnTo>
                  <a:lnTo>
                    <a:pt x="7944358" y="677075"/>
                  </a:lnTo>
                  <a:lnTo>
                    <a:pt x="8383816" y="420751"/>
                  </a:lnTo>
                  <a:lnTo>
                    <a:pt x="8514461" y="344551"/>
                  </a:lnTo>
                  <a:close/>
                </a:path>
              </a:pathLst>
            </a:custGeom>
            <a:solidFill>
              <a:srgbClr val="20B782"/>
            </a:solidFill>
          </p:spPr>
          <p:txBody>
            <a:bodyPr wrap="square" lIns="0" tIns="0" rIns="0" bIns="0" rtlCol="0"/>
            <a:lstStyle/>
            <a:p>
              <a:endParaRPr/>
            </a:p>
          </p:txBody>
        </p:sp>
        <p:sp>
          <p:nvSpPr>
            <p:cNvPr id="6" name="object 6"/>
            <p:cNvSpPr/>
            <p:nvPr/>
          </p:nvSpPr>
          <p:spPr>
            <a:xfrm>
              <a:off x="4353560" y="3530600"/>
              <a:ext cx="2819400" cy="152400"/>
            </a:xfrm>
            <a:custGeom>
              <a:avLst/>
              <a:gdLst/>
              <a:ahLst/>
              <a:cxnLst/>
              <a:rect l="l" t="t" r="r" b="b"/>
              <a:pathLst>
                <a:path w="2819400" h="152400">
                  <a:moveTo>
                    <a:pt x="0" y="152400"/>
                  </a:moveTo>
                  <a:lnTo>
                    <a:pt x="2819399" y="152400"/>
                  </a:lnTo>
                  <a:lnTo>
                    <a:pt x="2819399" y="0"/>
                  </a:lnTo>
                  <a:lnTo>
                    <a:pt x="0" y="0"/>
                  </a:lnTo>
                  <a:lnTo>
                    <a:pt x="0" y="152400"/>
                  </a:lnTo>
                  <a:close/>
                </a:path>
              </a:pathLst>
            </a:custGeom>
            <a:solidFill>
              <a:srgbClr val="FFC000"/>
            </a:solidFill>
          </p:spPr>
          <p:txBody>
            <a:bodyPr wrap="square" lIns="0" tIns="0" rIns="0" bIns="0" rtlCol="0"/>
            <a:lstStyle/>
            <a:p>
              <a:endParaRPr/>
            </a:p>
          </p:txBody>
        </p:sp>
        <p:sp>
          <p:nvSpPr>
            <p:cNvPr id="7" name="object 7"/>
            <p:cNvSpPr/>
            <p:nvPr/>
          </p:nvSpPr>
          <p:spPr>
            <a:xfrm>
              <a:off x="5435600" y="3276600"/>
              <a:ext cx="660400" cy="660400"/>
            </a:xfrm>
            <a:custGeom>
              <a:avLst/>
              <a:gdLst/>
              <a:ahLst/>
              <a:cxnLst/>
              <a:rect l="l" t="t" r="r" b="b"/>
              <a:pathLst>
                <a:path w="660400" h="660400">
                  <a:moveTo>
                    <a:pt x="330200" y="0"/>
                  </a:moveTo>
                  <a:lnTo>
                    <a:pt x="281403" y="3580"/>
                  </a:lnTo>
                  <a:lnTo>
                    <a:pt x="234831" y="13979"/>
                  </a:lnTo>
                  <a:lnTo>
                    <a:pt x="190992" y="30688"/>
                  </a:lnTo>
                  <a:lnTo>
                    <a:pt x="150399" y="53195"/>
                  </a:lnTo>
                  <a:lnTo>
                    <a:pt x="113561" y="80989"/>
                  </a:lnTo>
                  <a:lnTo>
                    <a:pt x="80989" y="113561"/>
                  </a:lnTo>
                  <a:lnTo>
                    <a:pt x="53195" y="150399"/>
                  </a:lnTo>
                  <a:lnTo>
                    <a:pt x="30688" y="190992"/>
                  </a:lnTo>
                  <a:lnTo>
                    <a:pt x="13979" y="234831"/>
                  </a:lnTo>
                  <a:lnTo>
                    <a:pt x="3580" y="281403"/>
                  </a:lnTo>
                  <a:lnTo>
                    <a:pt x="0" y="330200"/>
                  </a:lnTo>
                  <a:lnTo>
                    <a:pt x="3580" y="378996"/>
                  </a:lnTo>
                  <a:lnTo>
                    <a:pt x="13979" y="425568"/>
                  </a:lnTo>
                  <a:lnTo>
                    <a:pt x="30688" y="469407"/>
                  </a:lnTo>
                  <a:lnTo>
                    <a:pt x="53195" y="510000"/>
                  </a:lnTo>
                  <a:lnTo>
                    <a:pt x="80989" y="546838"/>
                  </a:lnTo>
                  <a:lnTo>
                    <a:pt x="113561" y="579410"/>
                  </a:lnTo>
                  <a:lnTo>
                    <a:pt x="150399" y="607204"/>
                  </a:lnTo>
                  <a:lnTo>
                    <a:pt x="190992" y="629711"/>
                  </a:lnTo>
                  <a:lnTo>
                    <a:pt x="234831" y="646420"/>
                  </a:lnTo>
                  <a:lnTo>
                    <a:pt x="281403" y="656819"/>
                  </a:lnTo>
                  <a:lnTo>
                    <a:pt x="330200" y="660400"/>
                  </a:lnTo>
                  <a:lnTo>
                    <a:pt x="378996" y="656819"/>
                  </a:lnTo>
                  <a:lnTo>
                    <a:pt x="425568" y="646420"/>
                  </a:lnTo>
                  <a:lnTo>
                    <a:pt x="469407" y="629711"/>
                  </a:lnTo>
                  <a:lnTo>
                    <a:pt x="510000" y="607204"/>
                  </a:lnTo>
                  <a:lnTo>
                    <a:pt x="546838" y="579410"/>
                  </a:lnTo>
                  <a:lnTo>
                    <a:pt x="579410" y="546838"/>
                  </a:lnTo>
                  <a:lnTo>
                    <a:pt x="607204" y="510000"/>
                  </a:lnTo>
                  <a:lnTo>
                    <a:pt x="629711" y="469407"/>
                  </a:lnTo>
                  <a:lnTo>
                    <a:pt x="646420" y="425568"/>
                  </a:lnTo>
                  <a:lnTo>
                    <a:pt x="656819" y="378996"/>
                  </a:lnTo>
                  <a:lnTo>
                    <a:pt x="660400" y="330200"/>
                  </a:lnTo>
                  <a:lnTo>
                    <a:pt x="656819" y="281403"/>
                  </a:lnTo>
                  <a:lnTo>
                    <a:pt x="646420" y="234831"/>
                  </a:lnTo>
                  <a:lnTo>
                    <a:pt x="629711" y="190992"/>
                  </a:lnTo>
                  <a:lnTo>
                    <a:pt x="607204" y="150399"/>
                  </a:lnTo>
                  <a:lnTo>
                    <a:pt x="579410" y="113561"/>
                  </a:lnTo>
                  <a:lnTo>
                    <a:pt x="546838" y="80989"/>
                  </a:lnTo>
                  <a:lnTo>
                    <a:pt x="510000" y="53195"/>
                  </a:lnTo>
                  <a:lnTo>
                    <a:pt x="469407" y="30688"/>
                  </a:lnTo>
                  <a:lnTo>
                    <a:pt x="425568" y="13979"/>
                  </a:lnTo>
                  <a:lnTo>
                    <a:pt x="378996" y="3580"/>
                  </a:lnTo>
                  <a:lnTo>
                    <a:pt x="330200" y="0"/>
                  </a:lnTo>
                  <a:close/>
                </a:path>
              </a:pathLst>
            </a:custGeom>
            <a:solidFill>
              <a:srgbClr val="FFC000"/>
            </a:solidFill>
          </p:spPr>
          <p:txBody>
            <a:bodyPr wrap="square" lIns="0" tIns="0" rIns="0" bIns="0" rtlCol="0"/>
            <a:lstStyle/>
            <a:p>
              <a:endParaRPr/>
            </a:p>
          </p:txBody>
        </p:sp>
      </p:grpSp>
      <p:sp>
        <p:nvSpPr>
          <p:cNvPr id="8" name="object 8"/>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4800" spc="135" dirty="0"/>
              <a:t>マージ(</a:t>
            </a:r>
            <a:r>
              <a:rPr sz="4800" spc="-50" dirty="0"/>
              <a:t>merge)</a:t>
            </a:r>
            <a:endParaRPr sz="4800"/>
          </a:p>
        </p:txBody>
      </p:sp>
      <p:sp>
        <p:nvSpPr>
          <p:cNvPr id="9" name="object 9"/>
          <p:cNvSpPr txBox="1"/>
          <p:nvPr/>
        </p:nvSpPr>
        <p:spPr>
          <a:xfrm>
            <a:off x="3483990" y="1926412"/>
            <a:ext cx="4286885" cy="879475"/>
          </a:xfrm>
          <a:prstGeom prst="rect">
            <a:avLst/>
          </a:prstGeom>
        </p:spPr>
        <p:txBody>
          <a:bodyPr vert="horz" wrap="square" lIns="0" tIns="12065" rIns="0" bIns="0" rtlCol="0">
            <a:spAutoFit/>
          </a:bodyPr>
          <a:lstStyle/>
          <a:p>
            <a:pPr marL="12700" marR="5080">
              <a:lnSpc>
                <a:spcPct val="100000"/>
              </a:lnSpc>
              <a:spcBef>
                <a:spcPts val="95"/>
              </a:spcBef>
            </a:pPr>
            <a:r>
              <a:rPr sz="2800" spc="-45" dirty="0">
                <a:solidFill>
                  <a:srgbClr val="FFFFFF"/>
                </a:solidFill>
                <a:latin typeface="Yu Gothic Medium"/>
                <a:cs typeface="Yu Gothic Medium"/>
              </a:rPr>
              <a:t>特定のブランチから別のブ</a:t>
            </a:r>
            <a:r>
              <a:rPr sz="2800" spc="-40" dirty="0">
                <a:solidFill>
                  <a:srgbClr val="FFFFFF"/>
                </a:solidFill>
                <a:latin typeface="Yu Gothic Medium"/>
                <a:cs typeface="Yu Gothic Medium"/>
              </a:rPr>
              <a:t>ランチに変更を取り込む</a:t>
            </a:r>
            <a:endParaRPr sz="2800">
              <a:latin typeface="Yu Gothic Medium"/>
              <a:cs typeface="Yu Gothic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800" spc="45" dirty="0"/>
              <a:t>Github</a:t>
            </a:r>
            <a:endParaRPr sz="4800"/>
          </a:p>
        </p:txBody>
      </p:sp>
      <p:sp>
        <p:nvSpPr>
          <p:cNvPr id="3" name="object 3"/>
          <p:cNvSpPr txBox="1"/>
          <p:nvPr/>
        </p:nvSpPr>
        <p:spPr>
          <a:xfrm>
            <a:off x="1093215" y="2315005"/>
            <a:ext cx="5745480" cy="2560957"/>
          </a:xfrm>
          <a:prstGeom prst="rect">
            <a:avLst/>
          </a:prstGeom>
        </p:spPr>
        <p:txBody>
          <a:bodyPr vert="horz" wrap="square" lIns="0" tIns="12065" rIns="0" bIns="0" rtlCol="0">
            <a:spAutoFit/>
          </a:bodyPr>
          <a:lstStyle/>
          <a:p>
            <a:pPr marL="12700" marR="5080">
              <a:lnSpc>
                <a:spcPct val="150000"/>
              </a:lnSpc>
              <a:spcBef>
                <a:spcPts val="95"/>
              </a:spcBef>
            </a:pPr>
            <a:r>
              <a:rPr sz="2800" spc="-30" dirty="0" err="1">
                <a:solidFill>
                  <a:srgbClr val="FFFFFF"/>
                </a:solidFill>
                <a:latin typeface="Yu Gothic Medium"/>
                <a:cs typeface="Yu Gothic Medium"/>
              </a:rPr>
              <a:t>Git</a:t>
            </a:r>
            <a:r>
              <a:rPr sz="2800" spc="-85" dirty="0" err="1">
                <a:solidFill>
                  <a:srgbClr val="FFFFFF"/>
                </a:solidFill>
                <a:latin typeface="Yu Gothic Medium"/>
                <a:cs typeface="Yu Gothic Medium"/>
              </a:rPr>
              <a:t>で管理されたファイルを</a:t>
            </a:r>
            <a:endParaRPr lang="en-US" sz="2800" spc="-85" dirty="0">
              <a:solidFill>
                <a:srgbClr val="FFFFFF"/>
              </a:solidFill>
              <a:latin typeface="Yu Gothic Medium"/>
              <a:cs typeface="Yu Gothic Medium"/>
            </a:endParaRPr>
          </a:p>
          <a:p>
            <a:pPr marL="12700" marR="5080">
              <a:lnSpc>
                <a:spcPct val="150000"/>
              </a:lnSpc>
              <a:spcBef>
                <a:spcPts val="95"/>
              </a:spcBef>
            </a:pPr>
            <a:r>
              <a:rPr sz="2800" spc="-85" dirty="0" err="1">
                <a:solidFill>
                  <a:srgbClr val="FFFFFF"/>
                </a:solidFill>
                <a:latin typeface="Yu Gothic Medium"/>
                <a:cs typeface="Yu Gothic Medium"/>
              </a:rPr>
              <a:t>インター</a:t>
            </a:r>
            <a:r>
              <a:rPr sz="2800" spc="-75" dirty="0" err="1">
                <a:solidFill>
                  <a:srgbClr val="FFFFFF"/>
                </a:solidFill>
                <a:latin typeface="Yu Gothic Medium"/>
                <a:cs typeface="Yu Gothic Medium"/>
              </a:rPr>
              <a:t>ネットにアップロードして</a:t>
            </a:r>
            <a:r>
              <a:rPr sz="2800" spc="-75" dirty="0">
                <a:solidFill>
                  <a:srgbClr val="FFFFFF"/>
                </a:solidFill>
                <a:latin typeface="Yu Gothic Medium"/>
                <a:cs typeface="Yu Gothic Medium"/>
              </a:rPr>
              <a:t> </a:t>
            </a:r>
            <a:r>
              <a:rPr sz="2800" spc="-75" dirty="0" err="1">
                <a:solidFill>
                  <a:srgbClr val="FFFFFF"/>
                </a:solidFill>
                <a:latin typeface="Yu Gothic Medium"/>
                <a:cs typeface="Yu Gothic Medium"/>
              </a:rPr>
              <a:t>複数人</a:t>
            </a:r>
            <a:r>
              <a:rPr sz="2800" spc="-85" dirty="0" err="1">
                <a:solidFill>
                  <a:srgbClr val="FFFFFF"/>
                </a:solidFill>
                <a:latin typeface="Yu Gothic Medium"/>
                <a:cs typeface="Yu Gothic Medium"/>
              </a:rPr>
              <a:t>での取り扱いを便利にする</a:t>
            </a:r>
            <a:endParaRPr lang="en-US" sz="2800" spc="-85" dirty="0">
              <a:solidFill>
                <a:srgbClr val="FFFFFF"/>
              </a:solidFill>
              <a:latin typeface="Yu Gothic Medium"/>
              <a:cs typeface="Yu Gothic Medium"/>
            </a:endParaRPr>
          </a:p>
          <a:p>
            <a:pPr marL="12700" marR="5080">
              <a:lnSpc>
                <a:spcPct val="150000"/>
              </a:lnSpc>
              <a:spcBef>
                <a:spcPts val="95"/>
              </a:spcBef>
            </a:pPr>
            <a:r>
              <a:rPr sz="2800" spc="-85" dirty="0" err="1">
                <a:solidFill>
                  <a:srgbClr val="FFFFFF"/>
                </a:solidFill>
                <a:latin typeface="Yu Gothic Medium"/>
                <a:cs typeface="Yu Gothic Medium"/>
              </a:rPr>
              <a:t>プラット</a:t>
            </a:r>
            <a:r>
              <a:rPr sz="2800" spc="-70" dirty="0" err="1">
                <a:solidFill>
                  <a:srgbClr val="FFFFFF"/>
                </a:solidFill>
                <a:latin typeface="Yu Gothic Medium"/>
                <a:cs typeface="Yu Gothic Medium"/>
              </a:rPr>
              <a:t>フォーム</a:t>
            </a:r>
            <a:endParaRPr sz="2800" dirty="0">
              <a:latin typeface="Yu Gothic Medium"/>
              <a:cs typeface="Yu Gothic Medium"/>
            </a:endParaRPr>
          </a:p>
        </p:txBody>
      </p:sp>
      <p:pic>
        <p:nvPicPr>
          <p:cNvPr id="4" name="object 4"/>
          <p:cNvPicPr/>
          <p:nvPr/>
        </p:nvPicPr>
        <p:blipFill>
          <a:blip r:embed="rId2" cstate="print"/>
          <a:stretch>
            <a:fillRect/>
          </a:stretch>
        </p:blipFill>
        <p:spPr>
          <a:xfrm>
            <a:off x="6838695" y="929894"/>
            <a:ext cx="5200904" cy="29255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378" y="661238"/>
            <a:ext cx="7185659" cy="589280"/>
          </a:xfrm>
          <a:prstGeom prst="rect">
            <a:avLst/>
          </a:prstGeom>
        </p:spPr>
        <p:txBody>
          <a:bodyPr vert="horz" wrap="square" lIns="0" tIns="12065" rIns="0" bIns="0" rtlCol="0">
            <a:spAutoFit/>
          </a:bodyPr>
          <a:lstStyle/>
          <a:p>
            <a:pPr marL="12700">
              <a:lnSpc>
                <a:spcPct val="100000"/>
              </a:lnSpc>
              <a:spcBef>
                <a:spcPts val="95"/>
              </a:spcBef>
            </a:pPr>
            <a:r>
              <a:rPr sz="3700" spc="125" dirty="0"/>
              <a:t>リモート・ローカル/リポジトリ</a:t>
            </a:r>
            <a:endParaRPr sz="3700" dirty="0"/>
          </a:p>
        </p:txBody>
      </p:sp>
      <p:sp>
        <p:nvSpPr>
          <p:cNvPr id="4" name="object 4"/>
          <p:cNvSpPr txBox="1"/>
          <p:nvPr/>
        </p:nvSpPr>
        <p:spPr>
          <a:xfrm>
            <a:off x="1971109" y="1279371"/>
            <a:ext cx="147574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Yu Gothic Medium"/>
                <a:cs typeface="Yu Gothic Medium"/>
              </a:rPr>
              <a:t>各ユーザの</a:t>
            </a:r>
            <a:r>
              <a:rPr sz="1800" spc="-25" dirty="0">
                <a:solidFill>
                  <a:srgbClr val="FFFFFF"/>
                </a:solidFill>
                <a:latin typeface="Yu Gothic Medium"/>
                <a:cs typeface="Yu Gothic Medium"/>
              </a:rPr>
              <a:t>PC</a:t>
            </a:r>
            <a:endParaRPr sz="1800" dirty="0">
              <a:latin typeface="Yu Gothic Medium"/>
              <a:cs typeface="Yu Gothic Medium"/>
            </a:endParaRPr>
          </a:p>
        </p:txBody>
      </p:sp>
      <p:pic>
        <p:nvPicPr>
          <p:cNvPr id="2054" name="Picture 6" descr="開発者プログラマーコーダ人コーディング開発プログラミングプログラムコード構文web開発アイコン」のベクター画像素材（ロイヤリティフリー）  2110316570 | Shutterstock">
            <a:extLst>
              <a:ext uri="{FF2B5EF4-FFF2-40B4-BE49-F238E27FC236}">
                <a16:creationId xmlns:a16="http://schemas.microsoft.com/office/drawing/2014/main" id="{239F2ADF-CB97-2ED6-3AFE-0A3AAD77455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357" b="90000" l="10000" r="90000">
                        <a14:foregroundMark x1="46538" y1="37143" x2="48077" y2="21429"/>
                        <a14:foregroundMark x1="48077" y1="21429" x2="68077" y2="18571"/>
                        <a14:foregroundMark x1="68077" y1="18571" x2="69710" y2="30399"/>
                        <a14:foregroundMark x1="65749" y1="29261" x2="55000" y2="21071"/>
                        <a14:foregroundMark x1="62692" y1="11071" x2="42692" y2="7500"/>
                        <a14:foregroundMark x1="54231" y1="6071" x2="49615" y2="5357"/>
                        <a14:backgroundMark x1="71923" y1="31786" x2="68846" y2="35357"/>
                        <a14:backgroundMark x1="19231" y1="97143" x2="58462" y2="97500"/>
                        <a14:backgroundMark x1="58462" y1="97500" x2="79615" y2="96786"/>
                        <a14:backgroundMark x1="81923" y1="95357" x2="25385" y2="95357"/>
                        <a14:backgroundMark x1="25385" y1="95357" x2="44615" y2="97143"/>
                        <a14:backgroundMark x1="44615" y1="97143" x2="61154" y2="97143"/>
                        <a14:backgroundMark x1="61154" y1="97143" x2="80000" y2="97500"/>
                      </a14:backgroundRemoval>
                    </a14:imgEffect>
                  </a14:imgLayer>
                </a14:imgProps>
              </a:ext>
              <a:ext uri="{28A0092B-C50C-407E-A947-70E740481C1C}">
                <a14:useLocalDpi xmlns:a14="http://schemas.microsoft.com/office/drawing/2010/main" val="0"/>
              </a:ext>
            </a:extLst>
          </a:blip>
          <a:srcRect/>
          <a:stretch>
            <a:fillRect/>
          </a:stretch>
        </p:blipFill>
        <p:spPr bwMode="auto">
          <a:xfrm>
            <a:off x="433376" y="1544661"/>
            <a:ext cx="805460" cy="867418"/>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1C64797A-DCB2-EDDB-03EF-CE20A101C3D1}"/>
              </a:ext>
            </a:extLst>
          </p:cNvPr>
          <p:cNvGrpSpPr/>
          <p:nvPr/>
        </p:nvGrpSpPr>
        <p:grpSpPr>
          <a:xfrm>
            <a:off x="1295400" y="1704298"/>
            <a:ext cx="2979561" cy="2398677"/>
            <a:chOff x="1219200" y="1563723"/>
            <a:chExt cx="2979561" cy="2398677"/>
          </a:xfrm>
        </p:grpSpPr>
        <p:sp>
          <p:nvSpPr>
            <p:cNvPr id="3" name="object 3"/>
            <p:cNvSpPr txBox="1"/>
            <p:nvPr/>
          </p:nvSpPr>
          <p:spPr>
            <a:xfrm>
              <a:off x="1379361" y="1563723"/>
              <a:ext cx="2819400" cy="2398677"/>
            </a:xfrm>
            <a:prstGeom prst="rect">
              <a:avLst/>
            </a:prstGeom>
            <a:ln w="76200">
              <a:solidFill>
                <a:srgbClr val="FFC000"/>
              </a:solidFill>
            </a:ln>
          </p:spPr>
          <p:txBody>
            <a:bodyPr vert="horz" wrap="square" lIns="0" tIns="172720" rIns="0" bIns="0" rtlCol="0">
              <a:spAutoFit/>
            </a:bodyPr>
            <a:lstStyle/>
            <a:p>
              <a:pPr marL="190500">
                <a:lnSpc>
                  <a:spcPct val="100000"/>
                </a:lnSpc>
                <a:spcBef>
                  <a:spcPts val="1360"/>
                </a:spcBef>
              </a:pPr>
              <a:endParaRPr sz="1800" dirty="0">
                <a:latin typeface="Yu Gothic Medium"/>
                <a:cs typeface="Yu Gothic Medium"/>
              </a:endParaRPr>
            </a:p>
          </p:txBody>
        </p:sp>
        <p:grpSp>
          <p:nvGrpSpPr>
            <p:cNvPr id="5" name="object 5"/>
            <p:cNvGrpSpPr/>
            <p:nvPr/>
          </p:nvGrpSpPr>
          <p:grpSpPr>
            <a:xfrm>
              <a:off x="2024660" y="2020939"/>
              <a:ext cx="1563711" cy="1834033"/>
              <a:chOff x="2072639" y="2873654"/>
              <a:chExt cx="2387600" cy="2800350"/>
            </a:xfrm>
          </p:grpSpPr>
          <p:sp>
            <p:nvSpPr>
              <p:cNvPr id="6" name="object 6"/>
              <p:cNvSpPr/>
              <p:nvPr/>
            </p:nvSpPr>
            <p:spPr>
              <a:xfrm>
                <a:off x="2359532" y="3441827"/>
                <a:ext cx="986790" cy="1997075"/>
              </a:xfrm>
              <a:custGeom>
                <a:avLst/>
                <a:gdLst/>
                <a:ahLst/>
                <a:cxnLst/>
                <a:rect l="l" t="t" r="r" b="b"/>
                <a:pathLst>
                  <a:path w="986789" h="1997075">
                    <a:moveTo>
                      <a:pt x="986536" y="1257173"/>
                    </a:moveTo>
                    <a:lnTo>
                      <a:pt x="986536" y="1996821"/>
                    </a:lnTo>
                  </a:path>
                  <a:path w="986789" h="1997075">
                    <a:moveTo>
                      <a:pt x="986536" y="271272"/>
                    </a:moveTo>
                    <a:lnTo>
                      <a:pt x="986536" y="600710"/>
                    </a:lnTo>
                  </a:path>
                  <a:path w="986789" h="1997075">
                    <a:moveTo>
                      <a:pt x="0" y="1057021"/>
                    </a:moveTo>
                    <a:lnTo>
                      <a:pt x="719709" y="1057021"/>
                    </a:lnTo>
                  </a:path>
                  <a:path w="986789" h="1997075">
                    <a:moveTo>
                      <a:pt x="15621" y="0"/>
                    </a:moveTo>
                    <a:lnTo>
                      <a:pt x="15621" y="1068578"/>
                    </a:lnTo>
                  </a:path>
                  <a:path w="986789" h="1997075">
                    <a:moveTo>
                      <a:pt x="15621" y="81534"/>
                    </a:moveTo>
                    <a:lnTo>
                      <a:pt x="735330" y="81534"/>
                    </a:lnTo>
                  </a:path>
                </a:pathLst>
              </a:custGeom>
              <a:ln w="57150">
                <a:solidFill>
                  <a:srgbClr val="20B782"/>
                </a:solidFill>
              </a:ln>
            </p:spPr>
            <p:txBody>
              <a:bodyPr wrap="square" lIns="0" tIns="0" rIns="0" bIns="0" rtlCol="0"/>
              <a:lstStyle/>
              <a:p>
                <a:endParaRPr/>
              </a:p>
            </p:txBody>
          </p:sp>
          <p:pic>
            <p:nvPicPr>
              <p:cNvPr id="7" name="object 7"/>
              <p:cNvPicPr/>
              <p:nvPr/>
            </p:nvPicPr>
            <p:blipFill>
              <a:blip r:embed="rId4" cstate="print"/>
              <a:stretch>
                <a:fillRect/>
              </a:stretch>
            </p:blipFill>
            <p:spPr>
              <a:xfrm>
                <a:off x="2072639" y="2873654"/>
                <a:ext cx="668502" cy="668502"/>
              </a:xfrm>
              <a:prstGeom prst="rect">
                <a:avLst/>
              </a:prstGeom>
            </p:spPr>
          </p:pic>
          <p:pic>
            <p:nvPicPr>
              <p:cNvPr id="8" name="object 8"/>
              <p:cNvPicPr/>
              <p:nvPr/>
            </p:nvPicPr>
            <p:blipFill>
              <a:blip r:embed="rId4" cstate="print"/>
              <a:stretch>
                <a:fillRect/>
              </a:stretch>
            </p:blipFill>
            <p:spPr>
              <a:xfrm>
                <a:off x="3011804" y="3172612"/>
                <a:ext cx="668502" cy="668502"/>
              </a:xfrm>
              <a:prstGeom prst="rect">
                <a:avLst/>
              </a:prstGeom>
            </p:spPr>
          </p:pic>
          <p:pic>
            <p:nvPicPr>
              <p:cNvPr id="9" name="object 9"/>
              <p:cNvPicPr/>
              <p:nvPr/>
            </p:nvPicPr>
            <p:blipFill>
              <a:blip r:embed="rId4" cstate="print"/>
              <a:stretch>
                <a:fillRect/>
              </a:stretch>
            </p:blipFill>
            <p:spPr>
              <a:xfrm>
                <a:off x="3011804" y="4148099"/>
                <a:ext cx="668502" cy="668502"/>
              </a:xfrm>
              <a:prstGeom prst="rect">
                <a:avLst/>
              </a:prstGeom>
            </p:spPr>
          </p:pic>
          <p:sp>
            <p:nvSpPr>
              <p:cNvPr id="10" name="object 10"/>
              <p:cNvSpPr/>
              <p:nvPr/>
            </p:nvSpPr>
            <p:spPr>
              <a:xfrm>
                <a:off x="3346068" y="4026281"/>
                <a:ext cx="720090" cy="0"/>
              </a:xfrm>
              <a:custGeom>
                <a:avLst/>
                <a:gdLst/>
                <a:ahLst/>
                <a:cxnLst/>
                <a:rect l="l" t="t" r="r" b="b"/>
                <a:pathLst>
                  <a:path w="720089">
                    <a:moveTo>
                      <a:pt x="0" y="0"/>
                    </a:moveTo>
                    <a:lnTo>
                      <a:pt x="719708" y="0"/>
                    </a:lnTo>
                  </a:path>
                </a:pathLst>
              </a:custGeom>
              <a:ln w="57150">
                <a:solidFill>
                  <a:srgbClr val="20B782"/>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3958335" y="3770782"/>
                <a:ext cx="501878" cy="501878"/>
              </a:xfrm>
              <a:prstGeom prst="rect">
                <a:avLst/>
              </a:prstGeom>
            </p:spPr>
          </p:pic>
          <p:sp>
            <p:nvSpPr>
              <p:cNvPr id="12" name="object 12"/>
              <p:cNvSpPr/>
              <p:nvPr/>
            </p:nvSpPr>
            <p:spPr>
              <a:xfrm>
                <a:off x="3346068" y="4859655"/>
                <a:ext cx="720090" cy="563880"/>
              </a:xfrm>
              <a:custGeom>
                <a:avLst/>
                <a:gdLst/>
                <a:ahLst/>
                <a:cxnLst/>
                <a:rect l="l" t="t" r="r" b="b"/>
                <a:pathLst>
                  <a:path w="720089" h="563879">
                    <a:moveTo>
                      <a:pt x="0" y="0"/>
                    </a:moveTo>
                    <a:lnTo>
                      <a:pt x="719708" y="0"/>
                    </a:lnTo>
                  </a:path>
                  <a:path w="720089" h="563879">
                    <a:moveTo>
                      <a:pt x="0" y="563372"/>
                    </a:moveTo>
                    <a:lnTo>
                      <a:pt x="719708" y="563372"/>
                    </a:lnTo>
                  </a:path>
                </a:pathLst>
              </a:custGeom>
              <a:ln w="57150">
                <a:solidFill>
                  <a:srgbClr val="20B782"/>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3958335" y="4565675"/>
                <a:ext cx="501878" cy="501878"/>
              </a:xfrm>
              <a:prstGeom prst="rect">
                <a:avLst/>
              </a:prstGeom>
            </p:spPr>
          </p:pic>
          <p:pic>
            <p:nvPicPr>
              <p:cNvPr id="14" name="object 14"/>
              <p:cNvPicPr/>
              <p:nvPr/>
            </p:nvPicPr>
            <p:blipFill>
              <a:blip r:embed="rId5" cstate="print"/>
              <a:stretch>
                <a:fillRect/>
              </a:stretch>
            </p:blipFill>
            <p:spPr>
              <a:xfrm>
                <a:off x="3958335" y="5172087"/>
                <a:ext cx="501878" cy="501878"/>
              </a:xfrm>
              <a:prstGeom prst="rect">
                <a:avLst/>
              </a:prstGeom>
            </p:spPr>
          </p:pic>
        </p:grpSp>
        <p:sp>
          <p:nvSpPr>
            <p:cNvPr id="29" name="テキスト ボックス 28">
              <a:extLst>
                <a:ext uri="{FF2B5EF4-FFF2-40B4-BE49-F238E27FC236}">
                  <a16:creationId xmlns:a16="http://schemas.microsoft.com/office/drawing/2014/main" id="{FB690AC9-E500-5F2C-2E34-DB3E13B37688}"/>
                </a:ext>
              </a:extLst>
            </p:cNvPr>
            <p:cNvSpPr txBox="1"/>
            <p:nvPr/>
          </p:nvSpPr>
          <p:spPr>
            <a:xfrm>
              <a:off x="1219200" y="1693129"/>
              <a:ext cx="2979561" cy="369332"/>
            </a:xfrm>
            <a:prstGeom prst="rect">
              <a:avLst/>
            </a:prstGeom>
            <a:noFill/>
          </p:spPr>
          <p:txBody>
            <a:bodyPr wrap="square">
              <a:spAutoFit/>
            </a:bodyPr>
            <a:lstStyle/>
            <a:p>
              <a:pPr marL="190500">
                <a:lnSpc>
                  <a:spcPct val="100000"/>
                </a:lnSpc>
                <a:spcBef>
                  <a:spcPts val="1360"/>
                </a:spcBef>
              </a:pPr>
              <a:r>
                <a:rPr lang="ja-JP" altLang="en-US" sz="1800" b="1" spc="-10">
                  <a:solidFill>
                    <a:srgbClr val="FFFFFF"/>
                  </a:solidFill>
                  <a:latin typeface="Yu Gothic Medium"/>
                  <a:cs typeface="Yu Gothic Medium"/>
                </a:rPr>
                <a:t>ローカルリポジトリ</a:t>
              </a:r>
              <a:endParaRPr lang="ja-JP" altLang="en-US" sz="1800" b="1" dirty="0">
                <a:latin typeface="Yu Gothic Medium"/>
                <a:cs typeface="Yu Gothic Medium"/>
              </a:endParaRPr>
            </a:p>
          </p:txBody>
        </p:sp>
      </p:grpSp>
      <p:pic>
        <p:nvPicPr>
          <p:cNvPr id="42" name="Picture 6" descr="開発者プログラマーコーダ人コーディング開発プログラミングプログラムコード構文web開発アイコン」のベクター画像素材（ロイヤリティフリー）  2110316570 | Shutterstock">
            <a:extLst>
              <a:ext uri="{FF2B5EF4-FFF2-40B4-BE49-F238E27FC236}">
                <a16:creationId xmlns:a16="http://schemas.microsoft.com/office/drawing/2014/main" id="{CE739AC3-B782-650F-ED8C-8D22FE3B0983}"/>
              </a:ext>
            </a:extLst>
          </p:cNvPr>
          <p:cNvPicPr>
            <a:picLocks noChangeAspect="1" noChangeArrowheads="1"/>
          </p:cNvPicPr>
          <p:nvPr/>
        </p:nvPicPr>
        <p:blipFill>
          <a:blip r:embed="rId2">
            <a:extLst>
              <a:ext uri="{BEBA8EAE-BF5A-486C-A8C5-ECC9F3942E4B}">
                <a14:imgProps xmlns:a14="http://schemas.microsoft.com/office/drawing/2010/main">
                  <a14:imgLayer r:embed="rId6">
                    <a14:imgEffect>
                      <a14:backgroundRemoval t="5357" b="90000" l="10000" r="90000">
                        <a14:foregroundMark x1="46538" y1="37143" x2="48077" y2="21429"/>
                        <a14:foregroundMark x1="48077" y1="21429" x2="68077" y2="18571"/>
                        <a14:foregroundMark x1="68077" y1="18571" x2="69710" y2="30399"/>
                        <a14:foregroundMark x1="65749" y1="29261" x2="55000" y2="21071"/>
                        <a14:foregroundMark x1="62692" y1="11071" x2="42692" y2="7500"/>
                        <a14:foregroundMark x1="54231" y1="6071" x2="49615" y2="5357"/>
                        <a14:backgroundMark x1="71923" y1="31786" x2="68846" y2="35357"/>
                        <a14:backgroundMark x1="19231" y1="97143" x2="58462" y2="97500"/>
                        <a14:backgroundMark x1="58462" y1="97500" x2="79615" y2="96786"/>
                        <a14:backgroundMark x1="81923" y1="95357" x2="25385" y2="95357"/>
                        <a14:backgroundMark x1="25385" y1="95357" x2="44615" y2="97143"/>
                        <a14:backgroundMark x1="44615" y1="97143" x2="61154" y2="97143"/>
                        <a14:backgroundMark x1="61154" y1="97143" x2="80000" y2="97500"/>
                      </a14:backgroundRemoval>
                    </a14:imgEffect>
                  </a14:imgLayer>
                </a14:imgProps>
              </a:ext>
              <a:ext uri="{28A0092B-C50C-407E-A947-70E740481C1C}">
                <a14:useLocalDpi xmlns:a14="http://schemas.microsoft.com/office/drawing/2010/main" val="0"/>
              </a:ext>
            </a:extLst>
          </a:blip>
          <a:srcRect/>
          <a:stretch>
            <a:fillRect/>
          </a:stretch>
        </p:blipFill>
        <p:spPr bwMode="auto">
          <a:xfrm>
            <a:off x="430454" y="3950637"/>
            <a:ext cx="805460" cy="867418"/>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グループ化 43">
            <a:extLst>
              <a:ext uri="{FF2B5EF4-FFF2-40B4-BE49-F238E27FC236}">
                <a16:creationId xmlns:a16="http://schemas.microsoft.com/office/drawing/2014/main" id="{F522614F-8CA4-B63B-70AA-E0E944603582}"/>
              </a:ext>
            </a:extLst>
          </p:cNvPr>
          <p:cNvGrpSpPr/>
          <p:nvPr/>
        </p:nvGrpSpPr>
        <p:grpSpPr>
          <a:xfrm>
            <a:off x="1295400" y="4246796"/>
            <a:ext cx="2979561" cy="2398677"/>
            <a:chOff x="1160527" y="4207215"/>
            <a:chExt cx="2979561" cy="2398677"/>
          </a:xfrm>
        </p:grpSpPr>
        <p:sp>
          <p:nvSpPr>
            <p:cNvPr id="30" name="object 3">
              <a:extLst>
                <a:ext uri="{FF2B5EF4-FFF2-40B4-BE49-F238E27FC236}">
                  <a16:creationId xmlns:a16="http://schemas.microsoft.com/office/drawing/2014/main" id="{0C028E59-007B-D5F0-2110-19849749CF81}"/>
                </a:ext>
              </a:extLst>
            </p:cNvPr>
            <p:cNvSpPr txBox="1"/>
            <p:nvPr/>
          </p:nvSpPr>
          <p:spPr>
            <a:xfrm>
              <a:off x="1320688" y="4207215"/>
              <a:ext cx="2819400" cy="2398677"/>
            </a:xfrm>
            <a:prstGeom prst="rect">
              <a:avLst/>
            </a:prstGeom>
            <a:ln w="76200">
              <a:solidFill>
                <a:srgbClr val="FFC000"/>
              </a:solidFill>
            </a:ln>
          </p:spPr>
          <p:txBody>
            <a:bodyPr vert="horz" wrap="square" lIns="0" tIns="172720" rIns="0" bIns="0" rtlCol="0">
              <a:spAutoFit/>
            </a:bodyPr>
            <a:lstStyle/>
            <a:p>
              <a:pPr marL="190500">
                <a:lnSpc>
                  <a:spcPct val="100000"/>
                </a:lnSpc>
                <a:spcBef>
                  <a:spcPts val="1360"/>
                </a:spcBef>
              </a:pPr>
              <a:endParaRPr sz="1800" dirty="0">
                <a:latin typeface="Yu Gothic Medium"/>
                <a:cs typeface="Yu Gothic Medium"/>
              </a:endParaRPr>
            </a:p>
          </p:txBody>
        </p:sp>
        <p:grpSp>
          <p:nvGrpSpPr>
            <p:cNvPr id="32" name="object 5">
              <a:extLst>
                <a:ext uri="{FF2B5EF4-FFF2-40B4-BE49-F238E27FC236}">
                  <a16:creationId xmlns:a16="http://schemas.microsoft.com/office/drawing/2014/main" id="{F5C195AB-8807-B570-AF2B-FFAFA512DF68}"/>
                </a:ext>
              </a:extLst>
            </p:cNvPr>
            <p:cNvGrpSpPr/>
            <p:nvPr/>
          </p:nvGrpSpPr>
          <p:grpSpPr>
            <a:xfrm>
              <a:off x="1965987" y="4664431"/>
              <a:ext cx="1563711" cy="1834033"/>
              <a:chOff x="2072639" y="2873654"/>
              <a:chExt cx="2387600" cy="2800350"/>
            </a:xfrm>
          </p:grpSpPr>
          <p:sp>
            <p:nvSpPr>
              <p:cNvPr id="33" name="object 6">
                <a:extLst>
                  <a:ext uri="{FF2B5EF4-FFF2-40B4-BE49-F238E27FC236}">
                    <a16:creationId xmlns:a16="http://schemas.microsoft.com/office/drawing/2014/main" id="{65064FAA-48C7-D9AB-B7F6-43A827B13818}"/>
                  </a:ext>
                </a:extLst>
              </p:cNvPr>
              <p:cNvSpPr/>
              <p:nvPr/>
            </p:nvSpPr>
            <p:spPr>
              <a:xfrm>
                <a:off x="2359532" y="3441827"/>
                <a:ext cx="986790" cy="1997075"/>
              </a:xfrm>
              <a:custGeom>
                <a:avLst/>
                <a:gdLst/>
                <a:ahLst/>
                <a:cxnLst/>
                <a:rect l="l" t="t" r="r" b="b"/>
                <a:pathLst>
                  <a:path w="986789" h="1997075">
                    <a:moveTo>
                      <a:pt x="986536" y="1257173"/>
                    </a:moveTo>
                    <a:lnTo>
                      <a:pt x="986536" y="1996821"/>
                    </a:lnTo>
                  </a:path>
                  <a:path w="986789" h="1997075">
                    <a:moveTo>
                      <a:pt x="986536" y="271272"/>
                    </a:moveTo>
                    <a:lnTo>
                      <a:pt x="986536" y="600710"/>
                    </a:lnTo>
                  </a:path>
                  <a:path w="986789" h="1997075">
                    <a:moveTo>
                      <a:pt x="0" y="1057021"/>
                    </a:moveTo>
                    <a:lnTo>
                      <a:pt x="719709" y="1057021"/>
                    </a:lnTo>
                  </a:path>
                  <a:path w="986789" h="1997075">
                    <a:moveTo>
                      <a:pt x="15621" y="0"/>
                    </a:moveTo>
                    <a:lnTo>
                      <a:pt x="15621" y="1068578"/>
                    </a:lnTo>
                  </a:path>
                  <a:path w="986789" h="1997075">
                    <a:moveTo>
                      <a:pt x="15621" y="81534"/>
                    </a:moveTo>
                    <a:lnTo>
                      <a:pt x="735330" y="81534"/>
                    </a:lnTo>
                  </a:path>
                </a:pathLst>
              </a:custGeom>
              <a:ln w="57150">
                <a:solidFill>
                  <a:srgbClr val="20B782"/>
                </a:solidFill>
              </a:ln>
            </p:spPr>
            <p:txBody>
              <a:bodyPr wrap="square" lIns="0" tIns="0" rIns="0" bIns="0" rtlCol="0"/>
              <a:lstStyle/>
              <a:p>
                <a:endParaRPr/>
              </a:p>
            </p:txBody>
          </p:sp>
          <p:pic>
            <p:nvPicPr>
              <p:cNvPr id="34" name="object 7">
                <a:extLst>
                  <a:ext uri="{FF2B5EF4-FFF2-40B4-BE49-F238E27FC236}">
                    <a16:creationId xmlns:a16="http://schemas.microsoft.com/office/drawing/2014/main" id="{D6F613D3-9CA4-D097-D55A-C12AE688361A}"/>
                  </a:ext>
                </a:extLst>
              </p:cNvPr>
              <p:cNvPicPr/>
              <p:nvPr/>
            </p:nvPicPr>
            <p:blipFill>
              <a:blip r:embed="rId4" cstate="print"/>
              <a:stretch>
                <a:fillRect/>
              </a:stretch>
            </p:blipFill>
            <p:spPr>
              <a:xfrm>
                <a:off x="2072639" y="2873654"/>
                <a:ext cx="668502" cy="668502"/>
              </a:xfrm>
              <a:prstGeom prst="rect">
                <a:avLst/>
              </a:prstGeom>
            </p:spPr>
          </p:pic>
          <p:pic>
            <p:nvPicPr>
              <p:cNvPr id="35" name="object 8">
                <a:extLst>
                  <a:ext uri="{FF2B5EF4-FFF2-40B4-BE49-F238E27FC236}">
                    <a16:creationId xmlns:a16="http://schemas.microsoft.com/office/drawing/2014/main" id="{9DBDA29A-73BD-88C2-608D-E1ABE447DC94}"/>
                  </a:ext>
                </a:extLst>
              </p:cNvPr>
              <p:cNvPicPr/>
              <p:nvPr/>
            </p:nvPicPr>
            <p:blipFill>
              <a:blip r:embed="rId4" cstate="print"/>
              <a:stretch>
                <a:fillRect/>
              </a:stretch>
            </p:blipFill>
            <p:spPr>
              <a:xfrm>
                <a:off x="3011804" y="3172612"/>
                <a:ext cx="668502" cy="668502"/>
              </a:xfrm>
              <a:prstGeom prst="rect">
                <a:avLst/>
              </a:prstGeom>
            </p:spPr>
          </p:pic>
          <p:pic>
            <p:nvPicPr>
              <p:cNvPr id="36" name="object 9">
                <a:extLst>
                  <a:ext uri="{FF2B5EF4-FFF2-40B4-BE49-F238E27FC236}">
                    <a16:creationId xmlns:a16="http://schemas.microsoft.com/office/drawing/2014/main" id="{4E607109-2F40-2224-E591-A3F941948362}"/>
                  </a:ext>
                </a:extLst>
              </p:cNvPr>
              <p:cNvPicPr/>
              <p:nvPr/>
            </p:nvPicPr>
            <p:blipFill>
              <a:blip r:embed="rId4" cstate="print"/>
              <a:stretch>
                <a:fillRect/>
              </a:stretch>
            </p:blipFill>
            <p:spPr>
              <a:xfrm>
                <a:off x="3011804" y="4148099"/>
                <a:ext cx="668502" cy="668502"/>
              </a:xfrm>
              <a:prstGeom prst="rect">
                <a:avLst/>
              </a:prstGeom>
            </p:spPr>
          </p:pic>
          <p:sp>
            <p:nvSpPr>
              <p:cNvPr id="37" name="object 10">
                <a:extLst>
                  <a:ext uri="{FF2B5EF4-FFF2-40B4-BE49-F238E27FC236}">
                    <a16:creationId xmlns:a16="http://schemas.microsoft.com/office/drawing/2014/main" id="{C48BFE08-9F6C-091A-08F7-3E4FC220B38F}"/>
                  </a:ext>
                </a:extLst>
              </p:cNvPr>
              <p:cNvSpPr/>
              <p:nvPr/>
            </p:nvSpPr>
            <p:spPr>
              <a:xfrm>
                <a:off x="3346068" y="4026281"/>
                <a:ext cx="720090" cy="0"/>
              </a:xfrm>
              <a:custGeom>
                <a:avLst/>
                <a:gdLst/>
                <a:ahLst/>
                <a:cxnLst/>
                <a:rect l="l" t="t" r="r" b="b"/>
                <a:pathLst>
                  <a:path w="720089">
                    <a:moveTo>
                      <a:pt x="0" y="0"/>
                    </a:moveTo>
                    <a:lnTo>
                      <a:pt x="719708" y="0"/>
                    </a:lnTo>
                  </a:path>
                </a:pathLst>
              </a:custGeom>
              <a:ln w="57150">
                <a:solidFill>
                  <a:srgbClr val="20B782"/>
                </a:solidFill>
              </a:ln>
            </p:spPr>
            <p:txBody>
              <a:bodyPr wrap="square" lIns="0" tIns="0" rIns="0" bIns="0" rtlCol="0"/>
              <a:lstStyle/>
              <a:p>
                <a:endParaRPr/>
              </a:p>
            </p:txBody>
          </p:sp>
          <p:pic>
            <p:nvPicPr>
              <p:cNvPr id="38" name="object 11">
                <a:extLst>
                  <a:ext uri="{FF2B5EF4-FFF2-40B4-BE49-F238E27FC236}">
                    <a16:creationId xmlns:a16="http://schemas.microsoft.com/office/drawing/2014/main" id="{287CFDE0-AC4B-D9D5-C4DC-E7A53929B635}"/>
                  </a:ext>
                </a:extLst>
              </p:cNvPr>
              <p:cNvPicPr/>
              <p:nvPr/>
            </p:nvPicPr>
            <p:blipFill>
              <a:blip r:embed="rId5" cstate="print"/>
              <a:stretch>
                <a:fillRect/>
              </a:stretch>
            </p:blipFill>
            <p:spPr>
              <a:xfrm>
                <a:off x="3958335" y="3770782"/>
                <a:ext cx="501878" cy="501878"/>
              </a:xfrm>
              <a:prstGeom prst="rect">
                <a:avLst/>
              </a:prstGeom>
            </p:spPr>
          </p:pic>
          <p:sp>
            <p:nvSpPr>
              <p:cNvPr id="39" name="object 12">
                <a:extLst>
                  <a:ext uri="{FF2B5EF4-FFF2-40B4-BE49-F238E27FC236}">
                    <a16:creationId xmlns:a16="http://schemas.microsoft.com/office/drawing/2014/main" id="{BE6F7D35-1519-DE2C-11BD-ED38FB83F9DC}"/>
                  </a:ext>
                </a:extLst>
              </p:cNvPr>
              <p:cNvSpPr/>
              <p:nvPr/>
            </p:nvSpPr>
            <p:spPr>
              <a:xfrm>
                <a:off x="3346068" y="4859655"/>
                <a:ext cx="720090" cy="563880"/>
              </a:xfrm>
              <a:custGeom>
                <a:avLst/>
                <a:gdLst/>
                <a:ahLst/>
                <a:cxnLst/>
                <a:rect l="l" t="t" r="r" b="b"/>
                <a:pathLst>
                  <a:path w="720089" h="563879">
                    <a:moveTo>
                      <a:pt x="0" y="0"/>
                    </a:moveTo>
                    <a:lnTo>
                      <a:pt x="719708" y="0"/>
                    </a:lnTo>
                  </a:path>
                  <a:path w="720089" h="563879">
                    <a:moveTo>
                      <a:pt x="0" y="563372"/>
                    </a:moveTo>
                    <a:lnTo>
                      <a:pt x="719708" y="563372"/>
                    </a:lnTo>
                  </a:path>
                </a:pathLst>
              </a:custGeom>
              <a:ln w="57150">
                <a:solidFill>
                  <a:srgbClr val="20B782"/>
                </a:solidFill>
              </a:ln>
            </p:spPr>
            <p:txBody>
              <a:bodyPr wrap="square" lIns="0" tIns="0" rIns="0" bIns="0" rtlCol="0"/>
              <a:lstStyle/>
              <a:p>
                <a:endParaRPr/>
              </a:p>
            </p:txBody>
          </p:sp>
          <p:pic>
            <p:nvPicPr>
              <p:cNvPr id="40" name="object 13">
                <a:extLst>
                  <a:ext uri="{FF2B5EF4-FFF2-40B4-BE49-F238E27FC236}">
                    <a16:creationId xmlns:a16="http://schemas.microsoft.com/office/drawing/2014/main" id="{2B760C20-633D-F097-54ED-D1B5FD8679E6}"/>
                  </a:ext>
                </a:extLst>
              </p:cNvPr>
              <p:cNvPicPr/>
              <p:nvPr/>
            </p:nvPicPr>
            <p:blipFill>
              <a:blip r:embed="rId5" cstate="print"/>
              <a:stretch>
                <a:fillRect/>
              </a:stretch>
            </p:blipFill>
            <p:spPr>
              <a:xfrm>
                <a:off x="3958335" y="4565675"/>
                <a:ext cx="501878" cy="501878"/>
              </a:xfrm>
              <a:prstGeom prst="rect">
                <a:avLst/>
              </a:prstGeom>
            </p:spPr>
          </p:pic>
          <p:pic>
            <p:nvPicPr>
              <p:cNvPr id="41" name="object 14">
                <a:extLst>
                  <a:ext uri="{FF2B5EF4-FFF2-40B4-BE49-F238E27FC236}">
                    <a16:creationId xmlns:a16="http://schemas.microsoft.com/office/drawing/2014/main" id="{920F15F6-E84F-5221-F854-907CB4CCCB2E}"/>
                  </a:ext>
                </a:extLst>
              </p:cNvPr>
              <p:cNvPicPr/>
              <p:nvPr/>
            </p:nvPicPr>
            <p:blipFill>
              <a:blip r:embed="rId5" cstate="print"/>
              <a:stretch>
                <a:fillRect/>
              </a:stretch>
            </p:blipFill>
            <p:spPr>
              <a:xfrm>
                <a:off x="3958335" y="5172087"/>
                <a:ext cx="501878" cy="501878"/>
              </a:xfrm>
              <a:prstGeom prst="rect">
                <a:avLst/>
              </a:prstGeom>
            </p:spPr>
          </p:pic>
        </p:grpSp>
        <p:sp>
          <p:nvSpPr>
            <p:cNvPr id="43" name="テキスト ボックス 42">
              <a:extLst>
                <a:ext uri="{FF2B5EF4-FFF2-40B4-BE49-F238E27FC236}">
                  <a16:creationId xmlns:a16="http://schemas.microsoft.com/office/drawing/2014/main" id="{9C025621-5736-C1BA-749F-74EE9CCB3D09}"/>
                </a:ext>
              </a:extLst>
            </p:cNvPr>
            <p:cNvSpPr txBox="1"/>
            <p:nvPr/>
          </p:nvSpPr>
          <p:spPr>
            <a:xfrm>
              <a:off x="1160527" y="4336621"/>
              <a:ext cx="2979561" cy="369332"/>
            </a:xfrm>
            <a:prstGeom prst="rect">
              <a:avLst/>
            </a:prstGeom>
            <a:noFill/>
          </p:spPr>
          <p:txBody>
            <a:bodyPr wrap="square">
              <a:spAutoFit/>
            </a:bodyPr>
            <a:lstStyle/>
            <a:p>
              <a:pPr marL="190500">
                <a:lnSpc>
                  <a:spcPct val="100000"/>
                </a:lnSpc>
                <a:spcBef>
                  <a:spcPts val="1360"/>
                </a:spcBef>
              </a:pPr>
              <a:r>
                <a:rPr lang="ja-JP" altLang="en-US" sz="1800" b="1" spc="-10">
                  <a:solidFill>
                    <a:srgbClr val="FFFFFF"/>
                  </a:solidFill>
                  <a:latin typeface="Yu Gothic Medium"/>
                  <a:cs typeface="Yu Gothic Medium"/>
                </a:rPr>
                <a:t>ローカルリポジトリ</a:t>
              </a:r>
              <a:endParaRPr lang="ja-JP" altLang="en-US" sz="1800" b="1" dirty="0">
                <a:latin typeface="Yu Gothic Medium"/>
                <a:cs typeface="Yu Gothic Medium"/>
              </a:endParaRPr>
            </a:p>
          </p:txBody>
        </p:sp>
      </p:grpSp>
      <p:sp>
        <p:nvSpPr>
          <p:cNvPr id="46" name="object 4">
            <a:extLst>
              <a:ext uri="{FF2B5EF4-FFF2-40B4-BE49-F238E27FC236}">
                <a16:creationId xmlns:a16="http://schemas.microsoft.com/office/drawing/2014/main" id="{2724493F-A68F-221A-89CA-B6BB677A20FE}"/>
              </a:ext>
            </a:extLst>
          </p:cNvPr>
          <p:cNvSpPr txBox="1"/>
          <p:nvPr/>
        </p:nvSpPr>
        <p:spPr>
          <a:xfrm>
            <a:off x="383961" y="2357311"/>
            <a:ext cx="976406" cy="289823"/>
          </a:xfrm>
          <a:prstGeom prst="rect">
            <a:avLst/>
          </a:prstGeom>
        </p:spPr>
        <p:txBody>
          <a:bodyPr vert="horz" wrap="square" lIns="0" tIns="12700" rIns="0" bIns="0" rtlCol="0">
            <a:spAutoFit/>
          </a:bodyPr>
          <a:lstStyle/>
          <a:p>
            <a:pPr marL="12700">
              <a:lnSpc>
                <a:spcPct val="100000"/>
              </a:lnSpc>
              <a:spcBef>
                <a:spcPts val="100"/>
              </a:spcBef>
            </a:pPr>
            <a:r>
              <a:rPr sz="1800" dirty="0" err="1">
                <a:solidFill>
                  <a:srgbClr val="FFFFFF"/>
                </a:solidFill>
                <a:latin typeface="Yu Gothic Medium"/>
                <a:cs typeface="Yu Gothic Medium"/>
              </a:rPr>
              <a:t>ユーザ</a:t>
            </a:r>
            <a:r>
              <a:rPr lang="en-US" spc="-25" dirty="0">
                <a:solidFill>
                  <a:srgbClr val="FFFFFF"/>
                </a:solidFill>
                <a:latin typeface="Yu Gothic Medium"/>
                <a:cs typeface="Yu Gothic Medium"/>
              </a:rPr>
              <a:t> A</a:t>
            </a:r>
            <a:endParaRPr sz="1800" dirty="0">
              <a:latin typeface="Yu Gothic Medium"/>
              <a:cs typeface="Yu Gothic Medium"/>
            </a:endParaRPr>
          </a:p>
        </p:txBody>
      </p:sp>
      <p:sp>
        <p:nvSpPr>
          <p:cNvPr id="47" name="object 4">
            <a:extLst>
              <a:ext uri="{FF2B5EF4-FFF2-40B4-BE49-F238E27FC236}">
                <a16:creationId xmlns:a16="http://schemas.microsoft.com/office/drawing/2014/main" id="{10ED91A5-4BC5-DDA7-E1D1-A89DA3FA050E}"/>
              </a:ext>
            </a:extLst>
          </p:cNvPr>
          <p:cNvSpPr txBox="1"/>
          <p:nvPr/>
        </p:nvSpPr>
        <p:spPr>
          <a:xfrm>
            <a:off x="353132" y="4827138"/>
            <a:ext cx="976406" cy="289823"/>
          </a:xfrm>
          <a:prstGeom prst="rect">
            <a:avLst/>
          </a:prstGeom>
        </p:spPr>
        <p:txBody>
          <a:bodyPr vert="horz" wrap="square" lIns="0" tIns="12700" rIns="0" bIns="0" rtlCol="0">
            <a:spAutoFit/>
          </a:bodyPr>
          <a:lstStyle/>
          <a:p>
            <a:pPr marL="12700">
              <a:lnSpc>
                <a:spcPct val="100000"/>
              </a:lnSpc>
              <a:spcBef>
                <a:spcPts val="100"/>
              </a:spcBef>
            </a:pPr>
            <a:r>
              <a:rPr sz="1800" dirty="0" err="1">
                <a:solidFill>
                  <a:srgbClr val="FFFFFF"/>
                </a:solidFill>
                <a:latin typeface="Yu Gothic Medium"/>
                <a:cs typeface="Yu Gothic Medium"/>
              </a:rPr>
              <a:t>ユーザ</a:t>
            </a:r>
            <a:r>
              <a:rPr lang="en-US" spc="-25" dirty="0">
                <a:solidFill>
                  <a:srgbClr val="FFFFFF"/>
                </a:solidFill>
                <a:latin typeface="Yu Gothic Medium"/>
                <a:cs typeface="Yu Gothic Medium"/>
              </a:rPr>
              <a:t> B</a:t>
            </a:r>
            <a:endParaRPr sz="1800" dirty="0">
              <a:latin typeface="Yu Gothic Medium"/>
              <a:cs typeface="Yu Gothic Medium"/>
            </a:endParaRPr>
          </a:p>
        </p:txBody>
      </p:sp>
      <p:grpSp>
        <p:nvGrpSpPr>
          <p:cNvPr id="2073" name="グループ化 2072">
            <a:extLst>
              <a:ext uri="{FF2B5EF4-FFF2-40B4-BE49-F238E27FC236}">
                <a16:creationId xmlns:a16="http://schemas.microsoft.com/office/drawing/2014/main" id="{B6DB0317-83FC-2CC8-7B1E-0620C42CFE7D}"/>
              </a:ext>
            </a:extLst>
          </p:cNvPr>
          <p:cNvGrpSpPr/>
          <p:nvPr/>
        </p:nvGrpSpPr>
        <p:grpSpPr>
          <a:xfrm>
            <a:off x="7582153" y="1605836"/>
            <a:ext cx="4305047" cy="4566364"/>
            <a:chOff x="7453577" y="1605836"/>
            <a:chExt cx="4305047" cy="4566364"/>
          </a:xfrm>
        </p:grpSpPr>
        <p:grpSp>
          <p:nvGrpSpPr>
            <p:cNvPr id="50" name="グループ化 49">
              <a:extLst>
                <a:ext uri="{FF2B5EF4-FFF2-40B4-BE49-F238E27FC236}">
                  <a16:creationId xmlns:a16="http://schemas.microsoft.com/office/drawing/2014/main" id="{6EC2A04A-DA1B-1144-C616-35B8FBB9E35A}"/>
                </a:ext>
              </a:extLst>
            </p:cNvPr>
            <p:cNvGrpSpPr/>
            <p:nvPr/>
          </p:nvGrpSpPr>
          <p:grpSpPr>
            <a:xfrm>
              <a:off x="7453577" y="1605836"/>
              <a:ext cx="4305047" cy="4566364"/>
              <a:chOff x="7425868" y="1606058"/>
              <a:chExt cx="4305047" cy="4566364"/>
            </a:xfrm>
          </p:grpSpPr>
          <p:sp>
            <p:nvSpPr>
              <p:cNvPr id="15" name="object 15"/>
              <p:cNvSpPr txBox="1"/>
              <p:nvPr/>
            </p:nvSpPr>
            <p:spPr>
              <a:xfrm>
                <a:off x="7726480" y="1606058"/>
                <a:ext cx="27343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Yu Gothic Medium"/>
                    <a:cs typeface="Yu Gothic Medium"/>
                  </a:rPr>
                  <a:t>Github</a:t>
                </a:r>
                <a:r>
                  <a:rPr sz="1800" spc="-15" dirty="0">
                    <a:solidFill>
                      <a:srgbClr val="FFFFFF"/>
                    </a:solidFill>
                    <a:latin typeface="Yu Gothic Medium"/>
                    <a:cs typeface="Yu Gothic Medium"/>
                  </a:rPr>
                  <a:t>(インターネット上)</a:t>
                </a:r>
                <a:endParaRPr sz="1800" dirty="0">
                  <a:latin typeface="Yu Gothic Medium"/>
                  <a:cs typeface="Yu Gothic Medium"/>
                </a:endParaRPr>
              </a:p>
            </p:txBody>
          </p:sp>
          <p:sp>
            <p:nvSpPr>
              <p:cNvPr id="16" name="object 16"/>
              <p:cNvSpPr txBox="1"/>
              <p:nvPr/>
            </p:nvSpPr>
            <p:spPr>
              <a:xfrm>
                <a:off x="7425868" y="2033527"/>
                <a:ext cx="4305047" cy="4138895"/>
              </a:xfrm>
              <a:prstGeom prst="rect">
                <a:avLst/>
              </a:prstGeom>
              <a:ln w="76200">
                <a:solidFill>
                  <a:srgbClr val="FFC000"/>
                </a:solidFill>
              </a:ln>
            </p:spPr>
            <p:txBody>
              <a:bodyPr vert="horz" wrap="square" lIns="0" tIns="172720" rIns="0" bIns="0" rtlCol="0">
                <a:spAutoFit/>
              </a:bodyPr>
              <a:lstStyle/>
              <a:p>
                <a:pPr marL="215900">
                  <a:lnSpc>
                    <a:spcPct val="100000"/>
                  </a:lnSpc>
                  <a:spcBef>
                    <a:spcPts val="1360"/>
                  </a:spcBef>
                </a:pPr>
                <a:endParaRPr sz="1800" dirty="0">
                  <a:latin typeface="Yu Gothic Medium"/>
                  <a:cs typeface="Yu Gothic Medium"/>
                </a:endParaRPr>
              </a:p>
            </p:txBody>
          </p:sp>
          <p:grpSp>
            <p:nvGrpSpPr>
              <p:cNvPr id="17" name="object 17"/>
              <p:cNvGrpSpPr/>
              <p:nvPr/>
            </p:nvGrpSpPr>
            <p:grpSpPr>
              <a:xfrm>
                <a:off x="8036104" y="2835609"/>
                <a:ext cx="2387600" cy="2800350"/>
                <a:chOff x="6896989" y="2872511"/>
                <a:chExt cx="2387600" cy="2800350"/>
              </a:xfrm>
            </p:grpSpPr>
            <p:sp>
              <p:nvSpPr>
                <p:cNvPr id="18" name="object 18"/>
                <p:cNvSpPr/>
                <p:nvPr/>
              </p:nvSpPr>
              <p:spPr>
                <a:xfrm>
                  <a:off x="7183882" y="3440684"/>
                  <a:ext cx="986790" cy="1997075"/>
                </a:xfrm>
                <a:custGeom>
                  <a:avLst/>
                  <a:gdLst/>
                  <a:ahLst/>
                  <a:cxnLst/>
                  <a:rect l="l" t="t" r="r" b="b"/>
                  <a:pathLst>
                    <a:path w="986790" h="1997075">
                      <a:moveTo>
                        <a:pt x="986536" y="1257172"/>
                      </a:moveTo>
                      <a:lnTo>
                        <a:pt x="986536" y="1996820"/>
                      </a:lnTo>
                    </a:path>
                    <a:path w="986790" h="1997075">
                      <a:moveTo>
                        <a:pt x="986536" y="271144"/>
                      </a:moveTo>
                      <a:lnTo>
                        <a:pt x="986536" y="600709"/>
                      </a:lnTo>
                    </a:path>
                    <a:path w="986790" h="1997075">
                      <a:moveTo>
                        <a:pt x="0" y="1057020"/>
                      </a:moveTo>
                      <a:lnTo>
                        <a:pt x="719709" y="1057020"/>
                      </a:lnTo>
                    </a:path>
                    <a:path w="986790" h="1997075">
                      <a:moveTo>
                        <a:pt x="15748" y="0"/>
                      </a:moveTo>
                      <a:lnTo>
                        <a:pt x="15748" y="1068577"/>
                      </a:lnTo>
                    </a:path>
                    <a:path w="986790" h="1997075">
                      <a:moveTo>
                        <a:pt x="15748" y="81533"/>
                      </a:moveTo>
                      <a:lnTo>
                        <a:pt x="735329" y="81533"/>
                      </a:lnTo>
                    </a:path>
                  </a:pathLst>
                </a:custGeom>
                <a:ln w="57150">
                  <a:solidFill>
                    <a:srgbClr val="20B782"/>
                  </a:solidFill>
                </a:ln>
              </p:spPr>
              <p:txBody>
                <a:bodyPr wrap="square" lIns="0" tIns="0" rIns="0" bIns="0" rtlCol="0"/>
                <a:lstStyle/>
                <a:p>
                  <a:endParaRPr/>
                </a:p>
              </p:txBody>
            </p:sp>
            <p:pic>
              <p:nvPicPr>
                <p:cNvPr id="19" name="object 19"/>
                <p:cNvPicPr/>
                <p:nvPr/>
              </p:nvPicPr>
              <p:blipFill>
                <a:blip r:embed="rId4" cstate="print"/>
                <a:stretch>
                  <a:fillRect/>
                </a:stretch>
              </p:blipFill>
              <p:spPr>
                <a:xfrm>
                  <a:off x="6896989" y="2872511"/>
                  <a:ext cx="668502" cy="668502"/>
                </a:xfrm>
                <a:prstGeom prst="rect">
                  <a:avLst/>
                </a:prstGeom>
              </p:spPr>
            </p:pic>
            <p:pic>
              <p:nvPicPr>
                <p:cNvPr id="20" name="object 20"/>
                <p:cNvPicPr/>
                <p:nvPr/>
              </p:nvPicPr>
              <p:blipFill>
                <a:blip r:embed="rId4" cstate="print"/>
                <a:stretch>
                  <a:fillRect/>
                </a:stretch>
              </p:blipFill>
              <p:spPr>
                <a:xfrm>
                  <a:off x="7836281" y="3171469"/>
                  <a:ext cx="668502" cy="668502"/>
                </a:xfrm>
                <a:prstGeom prst="rect">
                  <a:avLst/>
                </a:prstGeom>
              </p:spPr>
            </p:pic>
            <p:pic>
              <p:nvPicPr>
                <p:cNvPr id="21" name="object 21"/>
                <p:cNvPicPr/>
                <p:nvPr/>
              </p:nvPicPr>
              <p:blipFill>
                <a:blip r:embed="rId4" cstate="print"/>
                <a:stretch>
                  <a:fillRect/>
                </a:stretch>
              </p:blipFill>
              <p:spPr>
                <a:xfrm>
                  <a:off x="7836281" y="4146931"/>
                  <a:ext cx="668502" cy="668401"/>
                </a:xfrm>
                <a:prstGeom prst="rect">
                  <a:avLst/>
                </a:prstGeom>
              </p:spPr>
            </p:pic>
            <p:sp>
              <p:nvSpPr>
                <p:cNvPr id="22" name="object 22"/>
                <p:cNvSpPr/>
                <p:nvPr/>
              </p:nvSpPr>
              <p:spPr>
                <a:xfrm>
                  <a:off x="8170418" y="4025138"/>
                  <a:ext cx="720090" cy="0"/>
                </a:xfrm>
                <a:custGeom>
                  <a:avLst/>
                  <a:gdLst/>
                  <a:ahLst/>
                  <a:cxnLst/>
                  <a:rect l="l" t="t" r="r" b="b"/>
                  <a:pathLst>
                    <a:path w="720090">
                      <a:moveTo>
                        <a:pt x="0" y="0"/>
                      </a:moveTo>
                      <a:lnTo>
                        <a:pt x="719708" y="0"/>
                      </a:lnTo>
                    </a:path>
                  </a:pathLst>
                </a:custGeom>
                <a:ln w="57150">
                  <a:solidFill>
                    <a:srgbClr val="20B782"/>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8782685" y="3769639"/>
                  <a:ext cx="501878" cy="501878"/>
                </a:xfrm>
                <a:prstGeom prst="rect">
                  <a:avLst/>
                </a:prstGeom>
              </p:spPr>
            </p:pic>
            <p:sp>
              <p:nvSpPr>
                <p:cNvPr id="24" name="object 24"/>
                <p:cNvSpPr/>
                <p:nvPr/>
              </p:nvSpPr>
              <p:spPr>
                <a:xfrm>
                  <a:off x="8170418" y="4858385"/>
                  <a:ext cx="720090" cy="563880"/>
                </a:xfrm>
                <a:custGeom>
                  <a:avLst/>
                  <a:gdLst/>
                  <a:ahLst/>
                  <a:cxnLst/>
                  <a:rect l="l" t="t" r="r" b="b"/>
                  <a:pathLst>
                    <a:path w="720090" h="563879">
                      <a:moveTo>
                        <a:pt x="0" y="0"/>
                      </a:moveTo>
                      <a:lnTo>
                        <a:pt x="719708" y="0"/>
                      </a:lnTo>
                    </a:path>
                    <a:path w="720090" h="563879">
                      <a:moveTo>
                        <a:pt x="0" y="563498"/>
                      </a:moveTo>
                      <a:lnTo>
                        <a:pt x="719708" y="563498"/>
                      </a:lnTo>
                    </a:path>
                  </a:pathLst>
                </a:custGeom>
                <a:ln w="57150">
                  <a:solidFill>
                    <a:srgbClr val="20B782"/>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8782685" y="4564405"/>
                  <a:ext cx="501878" cy="501878"/>
                </a:xfrm>
                <a:prstGeom prst="rect">
                  <a:avLst/>
                </a:prstGeom>
              </p:spPr>
            </p:pic>
            <p:pic>
              <p:nvPicPr>
                <p:cNvPr id="26" name="object 26"/>
                <p:cNvPicPr/>
                <p:nvPr/>
              </p:nvPicPr>
              <p:blipFill>
                <a:blip r:embed="rId5" cstate="print"/>
                <a:stretch>
                  <a:fillRect/>
                </a:stretch>
              </p:blipFill>
              <p:spPr>
                <a:xfrm>
                  <a:off x="8782685" y="5170919"/>
                  <a:ext cx="501878" cy="501878"/>
                </a:xfrm>
                <a:prstGeom prst="rect">
                  <a:avLst/>
                </a:prstGeom>
              </p:spPr>
            </p:pic>
          </p:grpSp>
          <p:sp>
            <p:nvSpPr>
              <p:cNvPr id="49" name="テキスト ボックス 48">
                <a:extLst>
                  <a:ext uri="{FF2B5EF4-FFF2-40B4-BE49-F238E27FC236}">
                    <a16:creationId xmlns:a16="http://schemas.microsoft.com/office/drawing/2014/main" id="{964A09B4-E221-D0C4-E53C-A5C8AF37F862}"/>
                  </a:ext>
                </a:extLst>
              </p:cNvPr>
              <p:cNvSpPr txBox="1"/>
              <p:nvPr/>
            </p:nvSpPr>
            <p:spPr>
              <a:xfrm>
                <a:off x="7450459" y="2128131"/>
                <a:ext cx="2579163" cy="369332"/>
              </a:xfrm>
              <a:prstGeom prst="rect">
                <a:avLst/>
              </a:prstGeom>
              <a:noFill/>
            </p:spPr>
            <p:txBody>
              <a:bodyPr wrap="square">
                <a:spAutoFit/>
              </a:bodyPr>
              <a:lstStyle/>
              <a:p>
                <a:pPr marL="215900">
                  <a:lnSpc>
                    <a:spcPct val="100000"/>
                  </a:lnSpc>
                  <a:spcBef>
                    <a:spcPts val="1360"/>
                  </a:spcBef>
                </a:pPr>
                <a:r>
                  <a:rPr lang="ja-JP" altLang="en-US" sz="1800" b="1" spc="-10">
                    <a:solidFill>
                      <a:srgbClr val="FFFFFF"/>
                    </a:solidFill>
                    <a:latin typeface="Yu Gothic Medium"/>
                    <a:cs typeface="Yu Gothic Medium"/>
                  </a:rPr>
                  <a:t>リモートリポジトリ</a:t>
                </a:r>
                <a:endParaRPr lang="ja-JP" altLang="en-US" sz="1800" b="1" dirty="0">
                  <a:latin typeface="Yu Gothic Medium"/>
                  <a:cs typeface="Yu Gothic Medium"/>
                </a:endParaRPr>
              </a:p>
            </p:txBody>
          </p:sp>
        </p:grpSp>
        <p:pic>
          <p:nvPicPr>
            <p:cNvPr id="52" name="グラフィックス 51" descr="データベース 単色塗りつぶし">
              <a:extLst>
                <a:ext uri="{FF2B5EF4-FFF2-40B4-BE49-F238E27FC236}">
                  <a16:creationId xmlns:a16="http://schemas.microsoft.com/office/drawing/2014/main" id="{A6C40087-8733-384C-FC21-35DE0F3292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8770" y="1855792"/>
              <a:ext cx="636854" cy="636854"/>
            </a:xfrm>
            <a:prstGeom prst="rect">
              <a:avLst/>
            </a:prstGeom>
          </p:spPr>
        </p:pic>
      </p:grpSp>
      <p:pic>
        <p:nvPicPr>
          <p:cNvPr id="53" name="グラフィックス 52" descr="データベース 単色塗りつぶし">
            <a:extLst>
              <a:ext uri="{FF2B5EF4-FFF2-40B4-BE49-F238E27FC236}">
                <a16:creationId xmlns:a16="http://schemas.microsoft.com/office/drawing/2014/main" id="{AF5E404D-F522-D8FD-0C73-30E06F4519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25202" y="1555008"/>
            <a:ext cx="636854" cy="636854"/>
          </a:xfrm>
          <a:prstGeom prst="rect">
            <a:avLst/>
          </a:prstGeom>
        </p:spPr>
      </p:pic>
      <p:pic>
        <p:nvPicPr>
          <p:cNvPr id="54" name="グラフィックス 53" descr="データベース 単色塗りつぶし">
            <a:extLst>
              <a:ext uri="{FF2B5EF4-FFF2-40B4-BE49-F238E27FC236}">
                <a16:creationId xmlns:a16="http://schemas.microsoft.com/office/drawing/2014/main" id="{5A35CEB7-7EF1-F978-9B2B-23E7DCC6F24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782746" y="4083892"/>
            <a:ext cx="636854" cy="636854"/>
          </a:xfrm>
          <a:prstGeom prst="rect">
            <a:avLst/>
          </a:prstGeom>
        </p:spPr>
      </p:pic>
      <p:pic>
        <p:nvPicPr>
          <p:cNvPr id="56" name="グラフィックス 55" descr="同期中のクラウド 単色塗りつぶし">
            <a:extLst>
              <a:ext uri="{FF2B5EF4-FFF2-40B4-BE49-F238E27FC236}">
                <a16:creationId xmlns:a16="http://schemas.microsoft.com/office/drawing/2014/main" id="{6044FC61-5572-C908-82BC-1B7F06505A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15072" y="3626692"/>
            <a:ext cx="914400" cy="914400"/>
          </a:xfrm>
          <a:prstGeom prst="rect">
            <a:avLst/>
          </a:prstGeom>
        </p:spPr>
      </p:pic>
      <p:cxnSp>
        <p:nvCxnSpPr>
          <p:cNvPr id="58" name="直線矢印コネクタ 57">
            <a:extLst>
              <a:ext uri="{FF2B5EF4-FFF2-40B4-BE49-F238E27FC236}">
                <a16:creationId xmlns:a16="http://schemas.microsoft.com/office/drawing/2014/main" id="{22998017-AA29-1473-0651-7ABB10CD6FE0}"/>
              </a:ext>
            </a:extLst>
          </p:cNvPr>
          <p:cNvCxnSpPr>
            <a:cxnSpLocks/>
          </p:cNvCxnSpPr>
          <p:nvPr/>
        </p:nvCxnSpPr>
        <p:spPr>
          <a:xfrm>
            <a:off x="4561683" y="2912411"/>
            <a:ext cx="983169" cy="890658"/>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5060A964-2BE9-EA9F-C45E-51A2039C722D}"/>
              </a:ext>
            </a:extLst>
          </p:cNvPr>
          <p:cNvCxnSpPr>
            <a:cxnSpLocks/>
          </p:cNvCxnSpPr>
          <p:nvPr/>
        </p:nvCxnSpPr>
        <p:spPr>
          <a:xfrm flipV="1">
            <a:off x="4617286" y="4602376"/>
            <a:ext cx="871962" cy="862586"/>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48" name="直線矢印コネクタ 2047">
            <a:extLst>
              <a:ext uri="{FF2B5EF4-FFF2-40B4-BE49-F238E27FC236}">
                <a16:creationId xmlns:a16="http://schemas.microsoft.com/office/drawing/2014/main" id="{BB7C3C28-C131-F144-C8B1-83E6E07F41C5}"/>
              </a:ext>
            </a:extLst>
          </p:cNvPr>
          <p:cNvCxnSpPr>
            <a:cxnSpLocks/>
          </p:cNvCxnSpPr>
          <p:nvPr/>
        </p:nvCxnSpPr>
        <p:spPr>
          <a:xfrm>
            <a:off x="6705600" y="4114800"/>
            <a:ext cx="612013" cy="0"/>
          </a:xfrm>
          <a:prstGeom prst="straightConnector1">
            <a:avLst/>
          </a:prstGeom>
          <a:ln w="381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72" name="object 4">
            <a:extLst>
              <a:ext uri="{FF2B5EF4-FFF2-40B4-BE49-F238E27FC236}">
                <a16:creationId xmlns:a16="http://schemas.microsoft.com/office/drawing/2014/main" id="{3E01CA22-5B0B-2E55-330F-3A45450F463C}"/>
              </a:ext>
            </a:extLst>
          </p:cNvPr>
          <p:cNvPicPr/>
          <p:nvPr/>
        </p:nvPicPr>
        <p:blipFill>
          <a:blip r:embed="rId11" cstate="print"/>
          <a:stretch>
            <a:fillRect/>
          </a:stretch>
        </p:blipFill>
        <p:spPr>
          <a:xfrm>
            <a:off x="10410750" y="1141011"/>
            <a:ext cx="1400250" cy="7876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378" y="661238"/>
            <a:ext cx="8756015" cy="581569"/>
          </a:xfrm>
          <a:prstGeom prst="rect">
            <a:avLst/>
          </a:prstGeom>
        </p:spPr>
        <p:txBody>
          <a:bodyPr vert="horz" wrap="square" lIns="0" tIns="12065" rIns="0" bIns="0" rtlCol="0">
            <a:spAutoFit/>
          </a:bodyPr>
          <a:lstStyle/>
          <a:p>
            <a:pPr marL="12700">
              <a:lnSpc>
                <a:spcPct val="100000"/>
              </a:lnSpc>
              <a:spcBef>
                <a:spcPts val="95"/>
              </a:spcBef>
            </a:pPr>
            <a:r>
              <a:rPr sz="3700" spc="125" dirty="0"/>
              <a:t>リモート・ローカル/</a:t>
            </a:r>
            <a:r>
              <a:rPr sz="3700" spc="125" dirty="0" err="1"/>
              <a:t>リポジトリ</a:t>
            </a:r>
            <a:r>
              <a:rPr lang="ja-JP" altLang="en-US" sz="3700" spc="125"/>
              <a:t>の利点</a:t>
            </a:r>
            <a:endParaRPr sz="3700" dirty="0"/>
          </a:p>
        </p:txBody>
      </p:sp>
      <p:sp>
        <p:nvSpPr>
          <p:cNvPr id="3" name="object 3"/>
          <p:cNvSpPr txBox="1"/>
          <p:nvPr/>
        </p:nvSpPr>
        <p:spPr>
          <a:xfrm>
            <a:off x="1524000" y="1752600"/>
            <a:ext cx="8756015" cy="4263988"/>
          </a:xfrm>
          <a:prstGeom prst="rect">
            <a:avLst/>
          </a:prstGeom>
        </p:spPr>
        <p:txBody>
          <a:bodyPr vert="horz" wrap="square" lIns="0" tIns="12065" rIns="0" bIns="0" rtlCol="0">
            <a:spAutoFit/>
          </a:bodyPr>
          <a:lstStyle/>
          <a:p>
            <a:pPr marL="12700">
              <a:lnSpc>
                <a:spcPct val="150000"/>
              </a:lnSpc>
              <a:spcBef>
                <a:spcPts val="95"/>
              </a:spcBef>
            </a:pPr>
            <a:r>
              <a:rPr sz="2800" spc="-90" dirty="0">
                <a:solidFill>
                  <a:srgbClr val="FFFFFF"/>
                </a:solidFill>
                <a:latin typeface="Yu Gothic Medium"/>
                <a:cs typeface="Yu Gothic Medium"/>
              </a:rPr>
              <a:t>・チームでの共同作業が容易</a:t>
            </a:r>
            <a:endParaRPr sz="2800" dirty="0">
              <a:latin typeface="Yu Gothic Medium"/>
              <a:cs typeface="Yu Gothic Medium"/>
            </a:endParaRPr>
          </a:p>
          <a:p>
            <a:pPr marL="927100" marR="285750">
              <a:lnSpc>
                <a:spcPct val="150000"/>
              </a:lnSpc>
              <a:spcBef>
                <a:spcPts val="5"/>
              </a:spcBef>
            </a:pPr>
            <a:r>
              <a:rPr sz="2800" spc="-85" dirty="0">
                <a:solidFill>
                  <a:srgbClr val="FFFFFF"/>
                </a:solidFill>
                <a:latin typeface="Yu Gothic Medium"/>
                <a:cs typeface="Yu Gothic Medium"/>
              </a:rPr>
              <a:t>ネットにアップロードすれば, ほかの人と容易にコードの共有が可能になる</a:t>
            </a:r>
            <a:endParaRPr sz="2800" dirty="0">
              <a:latin typeface="Yu Gothic Medium"/>
              <a:cs typeface="Yu Gothic Medium"/>
            </a:endParaRPr>
          </a:p>
          <a:p>
            <a:pPr marL="12700">
              <a:lnSpc>
                <a:spcPct val="150000"/>
              </a:lnSpc>
              <a:spcBef>
                <a:spcPts val="3360"/>
              </a:spcBef>
            </a:pPr>
            <a:r>
              <a:rPr sz="2800" spc="-85" dirty="0">
                <a:solidFill>
                  <a:srgbClr val="FFFFFF"/>
                </a:solidFill>
                <a:latin typeface="Yu Gothic Medium"/>
                <a:cs typeface="Yu Gothic Medium"/>
              </a:rPr>
              <a:t>・バックアップの役割</a:t>
            </a:r>
            <a:endParaRPr sz="2800" dirty="0">
              <a:latin typeface="Yu Gothic Medium"/>
              <a:cs typeface="Yu Gothic Medium"/>
            </a:endParaRPr>
          </a:p>
          <a:p>
            <a:pPr marL="927100" marR="5080">
              <a:lnSpc>
                <a:spcPct val="150000"/>
              </a:lnSpc>
            </a:pPr>
            <a:r>
              <a:rPr sz="2800" spc="-75" dirty="0" err="1">
                <a:solidFill>
                  <a:srgbClr val="FFFFFF"/>
                </a:solidFill>
                <a:latin typeface="Yu Gothic Medium"/>
                <a:cs typeface="Yu Gothic Medium"/>
              </a:rPr>
              <a:t>自分の</a:t>
            </a:r>
            <a:r>
              <a:rPr sz="2800" spc="-55" dirty="0" err="1">
                <a:solidFill>
                  <a:srgbClr val="FFFFFF"/>
                </a:solidFill>
                <a:latin typeface="Yu Gothic Medium"/>
                <a:cs typeface="Yu Gothic Medium"/>
              </a:rPr>
              <a:t>PC</a:t>
            </a:r>
            <a:r>
              <a:rPr sz="2800" spc="-85" dirty="0" err="1">
                <a:solidFill>
                  <a:srgbClr val="FFFFFF"/>
                </a:solidFill>
                <a:latin typeface="Yu Gothic Medium"/>
                <a:cs typeface="Yu Gothic Medium"/>
              </a:rPr>
              <a:t>が壊れてもネットから</a:t>
            </a:r>
            <a:endParaRPr lang="en-US" sz="2800" spc="-85" dirty="0">
              <a:solidFill>
                <a:srgbClr val="FFFFFF"/>
              </a:solidFill>
              <a:latin typeface="Yu Gothic Medium"/>
              <a:cs typeface="Yu Gothic Medium"/>
            </a:endParaRPr>
          </a:p>
          <a:p>
            <a:pPr marL="927100" marR="5080">
              <a:lnSpc>
                <a:spcPct val="150000"/>
              </a:lnSpc>
            </a:pPr>
            <a:r>
              <a:rPr sz="2800" spc="-85" dirty="0" err="1">
                <a:solidFill>
                  <a:srgbClr val="FFFFFF"/>
                </a:solidFill>
                <a:latin typeface="Yu Gothic Medium"/>
                <a:cs typeface="Yu Gothic Medium"/>
              </a:rPr>
              <a:t>もう一度引っ張ってくれば問題ない</a:t>
            </a:r>
            <a:endParaRPr sz="2800" dirty="0">
              <a:latin typeface="Yu Gothic Medium"/>
              <a:cs typeface="Yu Gothic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378" y="661238"/>
            <a:ext cx="7185659" cy="581569"/>
          </a:xfrm>
          <a:prstGeom prst="rect">
            <a:avLst/>
          </a:prstGeom>
        </p:spPr>
        <p:txBody>
          <a:bodyPr vert="horz" wrap="square" lIns="0" tIns="12065" rIns="0" bIns="0" rtlCol="0">
            <a:spAutoFit/>
          </a:bodyPr>
          <a:lstStyle/>
          <a:p>
            <a:pPr marL="12700">
              <a:lnSpc>
                <a:spcPct val="100000"/>
              </a:lnSpc>
              <a:spcBef>
                <a:spcPts val="95"/>
              </a:spcBef>
            </a:pPr>
            <a:r>
              <a:rPr lang="ja-JP" altLang="en-US" sz="3700" spc="125"/>
              <a:t>プッシュ・プル</a:t>
            </a:r>
            <a:endParaRPr sz="3700" dirty="0"/>
          </a:p>
        </p:txBody>
      </p:sp>
      <p:sp>
        <p:nvSpPr>
          <p:cNvPr id="3" name="object 3"/>
          <p:cNvSpPr/>
          <p:nvPr/>
        </p:nvSpPr>
        <p:spPr>
          <a:xfrm>
            <a:off x="6286753" y="2070430"/>
            <a:ext cx="4744720" cy="3962400"/>
          </a:xfrm>
          <a:custGeom>
            <a:avLst/>
            <a:gdLst/>
            <a:ahLst/>
            <a:cxnLst/>
            <a:rect l="l" t="t" r="r" b="b"/>
            <a:pathLst>
              <a:path w="4744720" h="3962400">
                <a:moveTo>
                  <a:pt x="0" y="3962400"/>
                </a:moveTo>
                <a:lnTo>
                  <a:pt x="4744720" y="3962400"/>
                </a:lnTo>
                <a:lnTo>
                  <a:pt x="4744720" y="0"/>
                </a:lnTo>
                <a:lnTo>
                  <a:pt x="0" y="0"/>
                </a:lnTo>
                <a:lnTo>
                  <a:pt x="0" y="3962400"/>
                </a:lnTo>
                <a:close/>
              </a:path>
            </a:pathLst>
          </a:custGeom>
          <a:ln w="76200">
            <a:solidFill>
              <a:srgbClr val="FFC000"/>
            </a:solidFill>
          </a:ln>
        </p:spPr>
        <p:txBody>
          <a:bodyPr wrap="square" lIns="0" tIns="0" rIns="0" bIns="0" rtlCol="0"/>
          <a:lstStyle/>
          <a:p>
            <a:endParaRPr/>
          </a:p>
        </p:txBody>
      </p:sp>
      <p:sp>
        <p:nvSpPr>
          <p:cNvPr id="4" name="object 4"/>
          <p:cNvSpPr txBox="1"/>
          <p:nvPr/>
        </p:nvSpPr>
        <p:spPr>
          <a:xfrm>
            <a:off x="7245222" y="1632965"/>
            <a:ext cx="27343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Yu Gothic Medium"/>
                <a:cs typeface="Yu Gothic Medium"/>
              </a:rPr>
              <a:t>Github</a:t>
            </a:r>
            <a:r>
              <a:rPr sz="1800" spc="-15" dirty="0">
                <a:solidFill>
                  <a:srgbClr val="FFFFFF"/>
                </a:solidFill>
                <a:latin typeface="Yu Gothic Medium"/>
                <a:cs typeface="Yu Gothic Medium"/>
              </a:rPr>
              <a:t>(インターネット上)</a:t>
            </a:r>
            <a:endParaRPr sz="1800">
              <a:latin typeface="Yu Gothic Medium"/>
              <a:cs typeface="Yu Gothic Medium"/>
            </a:endParaRPr>
          </a:p>
        </p:txBody>
      </p:sp>
      <p:sp>
        <p:nvSpPr>
          <p:cNvPr id="5" name="object 5"/>
          <p:cNvSpPr txBox="1"/>
          <p:nvPr/>
        </p:nvSpPr>
        <p:spPr>
          <a:xfrm>
            <a:off x="6490461" y="2230373"/>
            <a:ext cx="20828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Yu Gothic Medium"/>
                <a:cs typeface="Yu Gothic Medium"/>
              </a:rPr>
              <a:t>リモートリポジトリ</a:t>
            </a:r>
            <a:endParaRPr sz="1800">
              <a:latin typeface="Yu Gothic Medium"/>
              <a:cs typeface="Yu Gothic Medium"/>
            </a:endParaRPr>
          </a:p>
        </p:txBody>
      </p:sp>
      <p:grpSp>
        <p:nvGrpSpPr>
          <p:cNvPr id="6" name="object 6"/>
          <p:cNvGrpSpPr/>
          <p:nvPr/>
        </p:nvGrpSpPr>
        <p:grpSpPr>
          <a:xfrm>
            <a:off x="1122387" y="1652777"/>
            <a:ext cx="9358630" cy="3599815"/>
            <a:chOff x="1122387" y="1652777"/>
            <a:chExt cx="9358630" cy="3599815"/>
          </a:xfrm>
        </p:grpSpPr>
        <p:sp>
          <p:nvSpPr>
            <p:cNvPr id="7" name="object 7"/>
            <p:cNvSpPr/>
            <p:nvPr/>
          </p:nvSpPr>
          <p:spPr>
            <a:xfrm>
              <a:off x="6897878" y="4567427"/>
              <a:ext cx="3582670" cy="685165"/>
            </a:xfrm>
            <a:custGeom>
              <a:avLst/>
              <a:gdLst/>
              <a:ahLst/>
              <a:cxnLst/>
              <a:rect l="l" t="t" r="r" b="b"/>
              <a:pathLst>
                <a:path w="3582670" h="685164">
                  <a:moveTo>
                    <a:pt x="3582543" y="342265"/>
                  </a:moveTo>
                  <a:lnTo>
                    <a:pt x="3485197" y="285483"/>
                  </a:lnTo>
                  <a:lnTo>
                    <a:pt x="3485197" y="396138"/>
                  </a:lnTo>
                  <a:lnTo>
                    <a:pt x="3460978" y="412470"/>
                  </a:lnTo>
                  <a:lnTo>
                    <a:pt x="3467519" y="408051"/>
                  </a:lnTo>
                  <a:lnTo>
                    <a:pt x="3485197" y="396138"/>
                  </a:lnTo>
                  <a:lnTo>
                    <a:pt x="3485197" y="285483"/>
                  </a:lnTo>
                  <a:lnTo>
                    <a:pt x="3451910" y="266065"/>
                  </a:lnTo>
                  <a:lnTo>
                    <a:pt x="3012567" y="9779"/>
                  </a:lnTo>
                  <a:lnTo>
                    <a:pt x="2983877" y="0"/>
                  </a:lnTo>
                  <a:lnTo>
                    <a:pt x="2954718" y="1879"/>
                  </a:lnTo>
                  <a:lnTo>
                    <a:pt x="2928404" y="14566"/>
                  </a:lnTo>
                  <a:lnTo>
                    <a:pt x="2908300" y="37211"/>
                  </a:lnTo>
                  <a:lnTo>
                    <a:pt x="2898521" y="65824"/>
                  </a:lnTo>
                  <a:lnTo>
                    <a:pt x="2900438" y="94957"/>
                  </a:lnTo>
                  <a:lnTo>
                    <a:pt x="2913138" y="121246"/>
                  </a:lnTo>
                  <a:lnTo>
                    <a:pt x="2935732" y="141351"/>
                  </a:lnTo>
                  <a:lnTo>
                    <a:pt x="3149523" y="266065"/>
                  </a:lnTo>
                  <a:lnTo>
                    <a:pt x="1923288" y="266065"/>
                  </a:lnTo>
                  <a:lnTo>
                    <a:pt x="1897672" y="203847"/>
                  </a:lnTo>
                  <a:lnTo>
                    <a:pt x="1870633" y="165582"/>
                  </a:lnTo>
                  <a:lnTo>
                    <a:pt x="1837588" y="132537"/>
                  </a:lnTo>
                  <a:lnTo>
                    <a:pt x="1799323" y="105498"/>
                  </a:lnTo>
                  <a:lnTo>
                    <a:pt x="1756600" y="85229"/>
                  </a:lnTo>
                  <a:lnTo>
                    <a:pt x="1710207" y="72491"/>
                  </a:lnTo>
                  <a:lnTo>
                    <a:pt x="1660906" y="68072"/>
                  </a:lnTo>
                  <a:lnTo>
                    <a:pt x="1611630" y="72491"/>
                  </a:lnTo>
                  <a:lnTo>
                    <a:pt x="1565249" y="85229"/>
                  </a:lnTo>
                  <a:lnTo>
                    <a:pt x="1522526" y="105498"/>
                  </a:lnTo>
                  <a:lnTo>
                    <a:pt x="1484261" y="132537"/>
                  </a:lnTo>
                  <a:lnTo>
                    <a:pt x="1451203" y="165582"/>
                  </a:lnTo>
                  <a:lnTo>
                    <a:pt x="1424152" y="203847"/>
                  </a:lnTo>
                  <a:lnTo>
                    <a:pt x="1403870" y="246570"/>
                  </a:lnTo>
                  <a:lnTo>
                    <a:pt x="1398511" y="266065"/>
                  </a:lnTo>
                  <a:lnTo>
                    <a:pt x="961872" y="266065"/>
                  </a:lnTo>
                  <a:lnTo>
                    <a:pt x="936256" y="203898"/>
                  </a:lnTo>
                  <a:lnTo>
                    <a:pt x="909193" y="165633"/>
                  </a:lnTo>
                  <a:lnTo>
                    <a:pt x="876122" y="132575"/>
                  </a:lnTo>
                  <a:lnTo>
                    <a:pt x="837844" y="105524"/>
                  </a:lnTo>
                  <a:lnTo>
                    <a:pt x="795108" y="85242"/>
                  </a:lnTo>
                  <a:lnTo>
                    <a:pt x="748690" y="72491"/>
                  </a:lnTo>
                  <a:lnTo>
                    <a:pt x="699389" y="68072"/>
                  </a:lnTo>
                  <a:lnTo>
                    <a:pt x="650113" y="72491"/>
                  </a:lnTo>
                  <a:lnTo>
                    <a:pt x="603732" y="85242"/>
                  </a:lnTo>
                  <a:lnTo>
                    <a:pt x="561009" y="105524"/>
                  </a:lnTo>
                  <a:lnTo>
                    <a:pt x="522744" y="132575"/>
                  </a:lnTo>
                  <a:lnTo>
                    <a:pt x="489686" y="165633"/>
                  </a:lnTo>
                  <a:lnTo>
                    <a:pt x="462635" y="203898"/>
                  </a:lnTo>
                  <a:lnTo>
                    <a:pt x="442353" y="246621"/>
                  </a:lnTo>
                  <a:lnTo>
                    <a:pt x="437007" y="266065"/>
                  </a:lnTo>
                  <a:lnTo>
                    <a:pt x="76200" y="266065"/>
                  </a:lnTo>
                  <a:lnTo>
                    <a:pt x="46494" y="272072"/>
                  </a:lnTo>
                  <a:lnTo>
                    <a:pt x="22288" y="288404"/>
                  </a:lnTo>
                  <a:lnTo>
                    <a:pt x="5969" y="312635"/>
                  </a:lnTo>
                  <a:lnTo>
                    <a:pt x="0" y="342265"/>
                  </a:lnTo>
                  <a:lnTo>
                    <a:pt x="5969" y="371906"/>
                  </a:lnTo>
                  <a:lnTo>
                    <a:pt x="22288" y="396138"/>
                  </a:lnTo>
                  <a:lnTo>
                    <a:pt x="46494" y="412470"/>
                  </a:lnTo>
                  <a:lnTo>
                    <a:pt x="76200" y="418465"/>
                  </a:lnTo>
                  <a:lnTo>
                    <a:pt x="436994" y="418465"/>
                  </a:lnTo>
                  <a:lnTo>
                    <a:pt x="442353" y="437921"/>
                  </a:lnTo>
                  <a:lnTo>
                    <a:pt x="462635" y="480644"/>
                  </a:lnTo>
                  <a:lnTo>
                    <a:pt x="489686" y="518909"/>
                  </a:lnTo>
                  <a:lnTo>
                    <a:pt x="522744" y="551967"/>
                  </a:lnTo>
                  <a:lnTo>
                    <a:pt x="561009" y="579018"/>
                  </a:lnTo>
                  <a:lnTo>
                    <a:pt x="603732" y="599300"/>
                  </a:lnTo>
                  <a:lnTo>
                    <a:pt x="650113" y="612051"/>
                  </a:lnTo>
                  <a:lnTo>
                    <a:pt x="699389" y="616458"/>
                  </a:lnTo>
                  <a:lnTo>
                    <a:pt x="748690" y="612051"/>
                  </a:lnTo>
                  <a:lnTo>
                    <a:pt x="795108" y="599300"/>
                  </a:lnTo>
                  <a:lnTo>
                    <a:pt x="837844" y="579018"/>
                  </a:lnTo>
                  <a:lnTo>
                    <a:pt x="876122" y="551967"/>
                  </a:lnTo>
                  <a:lnTo>
                    <a:pt x="909193" y="518909"/>
                  </a:lnTo>
                  <a:lnTo>
                    <a:pt x="936256" y="480644"/>
                  </a:lnTo>
                  <a:lnTo>
                    <a:pt x="956538" y="437921"/>
                  </a:lnTo>
                  <a:lnTo>
                    <a:pt x="961885" y="418465"/>
                  </a:lnTo>
                  <a:lnTo>
                    <a:pt x="1398511" y="418465"/>
                  </a:lnTo>
                  <a:lnTo>
                    <a:pt x="1424152" y="480644"/>
                  </a:lnTo>
                  <a:lnTo>
                    <a:pt x="1451203" y="518909"/>
                  </a:lnTo>
                  <a:lnTo>
                    <a:pt x="1484261" y="551967"/>
                  </a:lnTo>
                  <a:lnTo>
                    <a:pt x="1522526" y="579018"/>
                  </a:lnTo>
                  <a:lnTo>
                    <a:pt x="1565249" y="599300"/>
                  </a:lnTo>
                  <a:lnTo>
                    <a:pt x="1611630" y="612051"/>
                  </a:lnTo>
                  <a:lnTo>
                    <a:pt x="1660906" y="616458"/>
                  </a:lnTo>
                  <a:lnTo>
                    <a:pt x="1710207" y="612051"/>
                  </a:lnTo>
                  <a:lnTo>
                    <a:pt x="1756600" y="599300"/>
                  </a:lnTo>
                  <a:lnTo>
                    <a:pt x="1799323" y="579018"/>
                  </a:lnTo>
                  <a:lnTo>
                    <a:pt x="1837588" y="551967"/>
                  </a:lnTo>
                  <a:lnTo>
                    <a:pt x="1870633" y="518909"/>
                  </a:lnTo>
                  <a:lnTo>
                    <a:pt x="1897672" y="480644"/>
                  </a:lnTo>
                  <a:lnTo>
                    <a:pt x="1917941" y="437921"/>
                  </a:lnTo>
                  <a:lnTo>
                    <a:pt x="1923275" y="418465"/>
                  </a:lnTo>
                  <a:lnTo>
                    <a:pt x="3149523" y="418465"/>
                  </a:lnTo>
                  <a:lnTo>
                    <a:pt x="2935732" y="543179"/>
                  </a:lnTo>
                  <a:lnTo>
                    <a:pt x="2913138" y="563295"/>
                  </a:lnTo>
                  <a:lnTo>
                    <a:pt x="2900438" y="589584"/>
                  </a:lnTo>
                  <a:lnTo>
                    <a:pt x="2898521" y="618718"/>
                  </a:lnTo>
                  <a:lnTo>
                    <a:pt x="2908300" y="647331"/>
                  </a:lnTo>
                  <a:lnTo>
                    <a:pt x="2928404" y="669975"/>
                  </a:lnTo>
                  <a:lnTo>
                    <a:pt x="2954718" y="682663"/>
                  </a:lnTo>
                  <a:lnTo>
                    <a:pt x="2983877" y="684542"/>
                  </a:lnTo>
                  <a:lnTo>
                    <a:pt x="3012567" y="674751"/>
                  </a:lnTo>
                  <a:lnTo>
                    <a:pt x="3451910" y="418465"/>
                  </a:lnTo>
                  <a:lnTo>
                    <a:pt x="3582543" y="342265"/>
                  </a:lnTo>
                  <a:close/>
                </a:path>
              </a:pathLst>
            </a:custGeom>
            <a:solidFill>
              <a:srgbClr val="20B782"/>
            </a:solidFill>
          </p:spPr>
          <p:txBody>
            <a:bodyPr wrap="square" lIns="0" tIns="0" rIns="0" bIns="0" rtlCol="0"/>
            <a:lstStyle/>
            <a:p>
              <a:endParaRPr/>
            </a:p>
          </p:txBody>
        </p:sp>
        <p:sp>
          <p:nvSpPr>
            <p:cNvPr id="8" name="object 8"/>
            <p:cNvSpPr/>
            <p:nvPr/>
          </p:nvSpPr>
          <p:spPr>
            <a:xfrm>
              <a:off x="1160487" y="1690877"/>
              <a:ext cx="3829050" cy="2138680"/>
            </a:xfrm>
            <a:custGeom>
              <a:avLst/>
              <a:gdLst/>
              <a:ahLst/>
              <a:cxnLst/>
              <a:rect l="l" t="t" r="r" b="b"/>
              <a:pathLst>
                <a:path w="3829050" h="2138679">
                  <a:moveTo>
                    <a:pt x="0" y="2138680"/>
                  </a:moveTo>
                  <a:lnTo>
                    <a:pt x="3829050" y="2138680"/>
                  </a:lnTo>
                  <a:lnTo>
                    <a:pt x="3829050" y="0"/>
                  </a:lnTo>
                  <a:lnTo>
                    <a:pt x="0" y="0"/>
                  </a:lnTo>
                  <a:lnTo>
                    <a:pt x="0" y="2138680"/>
                  </a:lnTo>
                  <a:close/>
                </a:path>
              </a:pathLst>
            </a:custGeom>
            <a:ln w="76200">
              <a:solidFill>
                <a:srgbClr val="FFC000"/>
              </a:solidFill>
            </a:ln>
          </p:spPr>
          <p:txBody>
            <a:bodyPr wrap="square" lIns="0" tIns="0" rIns="0" bIns="0" rtlCol="0"/>
            <a:lstStyle/>
            <a:p>
              <a:endParaRPr/>
            </a:p>
          </p:txBody>
        </p:sp>
      </p:grpSp>
      <p:sp>
        <p:nvSpPr>
          <p:cNvPr id="9" name="object 9"/>
          <p:cNvSpPr txBox="1"/>
          <p:nvPr/>
        </p:nvSpPr>
        <p:spPr>
          <a:xfrm>
            <a:off x="2075814" y="1354073"/>
            <a:ext cx="139509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Yu Gothic Medium"/>
                <a:cs typeface="Yu Gothic Medium"/>
              </a:rPr>
              <a:t>ユーザ</a:t>
            </a:r>
            <a:r>
              <a:rPr sz="1800" spc="-30" dirty="0">
                <a:solidFill>
                  <a:srgbClr val="FFFFFF"/>
                </a:solidFill>
                <a:latin typeface="Yu Gothic Medium"/>
                <a:cs typeface="Yu Gothic Medium"/>
              </a:rPr>
              <a:t>A</a:t>
            </a:r>
            <a:r>
              <a:rPr sz="1800" dirty="0">
                <a:solidFill>
                  <a:srgbClr val="FFFFFF"/>
                </a:solidFill>
                <a:latin typeface="Yu Gothic Medium"/>
                <a:cs typeface="Yu Gothic Medium"/>
              </a:rPr>
              <a:t>の</a:t>
            </a:r>
            <a:r>
              <a:rPr sz="1800" spc="-25" dirty="0">
                <a:solidFill>
                  <a:srgbClr val="FFFFFF"/>
                </a:solidFill>
                <a:latin typeface="Yu Gothic Medium"/>
                <a:cs typeface="Yu Gothic Medium"/>
              </a:rPr>
              <a:t>PC</a:t>
            </a:r>
            <a:endParaRPr sz="1800">
              <a:latin typeface="Yu Gothic Medium"/>
              <a:cs typeface="Yu Gothic Medium"/>
            </a:endParaRPr>
          </a:p>
        </p:txBody>
      </p:sp>
      <p:grpSp>
        <p:nvGrpSpPr>
          <p:cNvPr id="10" name="object 10"/>
          <p:cNvGrpSpPr/>
          <p:nvPr/>
        </p:nvGrpSpPr>
        <p:grpSpPr>
          <a:xfrm>
            <a:off x="1541525" y="2174494"/>
            <a:ext cx="2906395" cy="1371600"/>
            <a:chOff x="1541525" y="2174494"/>
            <a:chExt cx="2906395" cy="1371600"/>
          </a:xfrm>
        </p:grpSpPr>
        <p:sp>
          <p:nvSpPr>
            <p:cNvPr id="11" name="object 11"/>
            <p:cNvSpPr/>
            <p:nvPr/>
          </p:nvSpPr>
          <p:spPr>
            <a:xfrm>
              <a:off x="1541526" y="2861309"/>
              <a:ext cx="2906395" cy="685165"/>
            </a:xfrm>
            <a:custGeom>
              <a:avLst/>
              <a:gdLst/>
              <a:ahLst/>
              <a:cxnLst/>
              <a:rect l="l" t="t" r="r" b="b"/>
              <a:pathLst>
                <a:path w="2906395" h="685164">
                  <a:moveTo>
                    <a:pt x="2906014" y="342265"/>
                  </a:moveTo>
                  <a:lnTo>
                    <a:pt x="2775343" y="266065"/>
                  </a:lnTo>
                  <a:lnTo>
                    <a:pt x="2335911" y="9779"/>
                  </a:lnTo>
                  <a:lnTo>
                    <a:pt x="2307298" y="0"/>
                  </a:lnTo>
                  <a:lnTo>
                    <a:pt x="2278164" y="1879"/>
                  </a:lnTo>
                  <a:lnTo>
                    <a:pt x="2251875" y="14566"/>
                  </a:lnTo>
                  <a:lnTo>
                    <a:pt x="2231771" y="37211"/>
                  </a:lnTo>
                  <a:lnTo>
                    <a:pt x="2221979" y="65824"/>
                  </a:lnTo>
                  <a:lnTo>
                    <a:pt x="2223859" y="94957"/>
                  </a:lnTo>
                  <a:lnTo>
                    <a:pt x="2236546" y="121246"/>
                  </a:lnTo>
                  <a:lnTo>
                    <a:pt x="2259203" y="141351"/>
                  </a:lnTo>
                  <a:lnTo>
                    <a:pt x="2472994" y="266065"/>
                  </a:lnTo>
                  <a:lnTo>
                    <a:pt x="1502956" y="266065"/>
                  </a:lnTo>
                  <a:lnTo>
                    <a:pt x="1482521" y="228320"/>
                  </a:lnTo>
                  <a:lnTo>
                    <a:pt x="1455508" y="195554"/>
                  </a:lnTo>
                  <a:lnTo>
                    <a:pt x="1422768" y="168516"/>
                  </a:lnTo>
                  <a:lnTo>
                    <a:pt x="1385189" y="148094"/>
                  </a:lnTo>
                  <a:lnTo>
                    <a:pt x="1343660" y="135191"/>
                  </a:lnTo>
                  <a:lnTo>
                    <a:pt x="1299083" y="130683"/>
                  </a:lnTo>
                  <a:lnTo>
                    <a:pt x="1254493" y="135191"/>
                  </a:lnTo>
                  <a:lnTo>
                    <a:pt x="1212951" y="148094"/>
                  </a:lnTo>
                  <a:lnTo>
                    <a:pt x="1175346" y="168516"/>
                  </a:lnTo>
                  <a:lnTo>
                    <a:pt x="1142580" y="195554"/>
                  </a:lnTo>
                  <a:lnTo>
                    <a:pt x="1115542" y="228320"/>
                  </a:lnTo>
                  <a:lnTo>
                    <a:pt x="1095121" y="265925"/>
                  </a:lnTo>
                  <a:lnTo>
                    <a:pt x="1095070" y="266065"/>
                  </a:lnTo>
                  <a:lnTo>
                    <a:pt x="786155" y="266065"/>
                  </a:lnTo>
                  <a:lnTo>
                    <a:pt x="762685" y="218579"/>
                  </a:lnTo>
                  <a:lnTo>
                    <a:pt x="735672" y="185839"/>
                  </a:lnTo>
                  <a:lnTo>
                    <a:pt x="702932" y="158826"/>
                  </a:lnTo>
                  <a:lnTo>
                    <a:pt x="665353" y="138430"/>
                  </a:lnTo>
                  <a:lnTo>
                    <a:pt x="623824" y="125526"/>
                  </a:lnTo>
                  <a:lnTo>
                    <a:pt x="579247" y="121031"/>
                  </a:lnTo>
                  <a:lnTo>
                    <a:pt x="534657" y="125526"/>
                  </a:lnTo>
                  <a:lnTo>
                    <a:pt x="493115" y="138430"/>
                  </a:lnTo>
                  <a:lnTo>
                    <a:pt x="455510" y="158826"/>
                  </a:lnTo>
                  <a:lnTo>
                    <a:pt x="422744" y="185839"/>
                  </a:lnTo>
                  <a:lnTo>
                    <a:pt x="395706" y="218579"/>
                  </a:lnTo>
                  <a:lnTo>
                    <a:pt x="375285" y="256159"/>
                  </a:lnTo>
                  <a:lnTo>
                    <a:pt x="372198"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372198" y="418465"/>
                  </a:lnTo>
                  <a:lnTo>
                    <a:pt x="375285" y="428383"/>
                  </a:lnTo>
                  <a:lnTo>
                    <a:pt x="395706" y="465963"/>
                  </a:lnTo>
                  <a:lnTo>
                    <a:pt x="422744" y="498703"/>
                  </a:lnTo>
                  <a:lnTo>
                    <a:pt x="455510" y="525716"/>
                  </a:lnTo>
                  <a:lnTo>
                    <a:pt x="493115" y="546112"/>
                  </a:lnTo>
                  <a:lnTo>
                    <a:pt x="534657" y="559015"/>
                  </a:lnTo>
                  <a:lnTo>
                    <a:pt x="579247" y="563499"/>
                  </a:lnTo>
                  <a:lnTo>
                    <a:pt x="623824" y="559015"/>
                  </a:lnTo>
                  <a:lnTo>
                    <a:pt x="665353" y="546112"/>
                  </a:lnTo>
                  <a:lnTo>
                    <a:pt x="702932" y="525716"/>
                  </a:lnTo>
                  <a:lnTo>
                    <a:pt x="735672" y="498703"/>
                  </a:lnTo>
                  <a:lnTo>
                    <a:pt x="762685" y="465963"/>
                  </a:lnTo>
                  <a:lnTo>
                    <a:pt x="783082" y="428383"/>
                  </a:lnTo>
                  <a:lnTo>
                    <a:pt x="786155" y="418465"/>
                  </a:lnTo>
                  <a:lnTo>
                    <a:pt x="1088999" y="418465"/>
                  </a:lnTo>
                  <a:lnTo>
                    <a:pt x="1115542" y="475742"/>
                  </a:lnTo>
                  <a:lnTo>
                    <a:pt x="1142580" y="508482"/>
                  </a:lnTo>
                  <a:lnTo>
                    <a:pt x="1175346" y="535495"/>
                  </a:lnTo>
                  <a:lnTo>
                    <a:pt x="1212951" y="555891"/>
                  </a:lnTo>
                  <a:lnTo>
                    <a:pt x="1254493" y="568794"/>
                  </a:lnTo>
                  <a:lnTo>
                    <a:pt x="1299083" y="573278"/>
                  </a:lnTo>
                  <a:lnTo>
                    <a:pt x="1343660" y="568794"/>
                  </a:lnTo>
                  <a:lnTo>
                    <a:pt x="1385189" y="555891"/>
                  </a:lnTo>
                  <a:lnTo>
                    <a:pt x="1422768" y="535495"/>
                  </a:lnTo>
                  <a:lnTo>
                    <a:pt x="1455508" y="508482"/>
                  </a:lnTo>
                  <a:lnTo>
                    <a:pt x="1482521" y="475742"/>
                  </a:lnTo>
                  <a:lnTo>
                    <a:pt x="1502918" y="438162"/>
                  </a:lnTo>
                  <a:lnTo>
                    <a:pt x="1509026" y="418465"/>
                  </a:lnTo>
                  <a:lnTo>
                    <a:pt x="2472994" y="418465"/>
                  </a:lnTo>
                  <a:lnTo>
                    <a:pt x="2259203" y="543179"/>
                  </a:lnTo>
                  <a:lnTo>
                    <a:pt x="2236546" y="563295"/>
                  </a:lnTo>
                  <a:lnTo>
                    <a:pt x="2223859" y="589584"/>
                  </a:lnTo>
                  <a:lnTo>
                    <a:pt x="2221979" y="618718"/>
                  </a:lnTo>
                  <a:lnTo>
                    <a:pt x="2231771" y="647319"/>
                  </a:lnTo>
                  <a:lnTo>
                    <a:pt x="2251875" y="669975"/>
                  </a:lnTo>
                  <a:lnTo>
                    <a:pt x="2278164" y="682663"/>
                  </a:lnTo>
                  <a:lnTo>
                    <a:pt x="2307298" y="684542"/>
                  </a:lnTo>
                  <a:lnTo>
                    <a:pt x="2335911" y="674751"/>
                  </a:lnTo>
                  <a:lnTo>
                    <a:pt x="2775343" y="418465"/>
                  </a:lnTo>
                  <a:lnTo>
                    <a:pt x="2906014" y="342265"/>
                  </a:lnTo>
                  <a:close/>
                </a:path>
              </a:pathLst>
            </a:custGeom>
            <a:solidFill>
              <a:srgbClr val="20B782"/>
            </a:solidFill>
          </p:spPr>
          <p:txBody>
            <a:bodyPr wrap="square" lIns="0" tIns="0" rIns="0" bIns="0" rtlCol="0"/>
            <a:lstStyle/>
            <a:p>
              <a:endParaRPr/>
            </a:p>
          </p:txBody>
        </p:sp>
        <p:sp>
          <p:nvSpPr>
            <p:cNvPr id="12" name="object 12"/>
            <p:cNvSpPr/>
            <p:nvPr/>
          </p:nvSpPr>
          <p:spPr>
            <a:xfrm>
              <a:off x="3344290" y="2991993"/>
              <a:ext cx="442595" cy="442595"/>
            </a:xfrm>
            <a:custGeom>
              <a:avLst/>
              <a:gdLst/>
              <a:ahLst/>
              <a:cxnLst/>
              <a:rect l="l" t="t" r="r" b="b"/>
              <a:pathLst>
                <a:path w="442595" h="442595">
                  <a:moveTo>
                    <a:pt x="221361" y="0"/>
                  </a:moveTo>
                  <a:lnTo>
                    <a:pt x="176735" y="4500"/>
                  </a:lnTo>
                  <a:lnTo>
                    <a:pt x="135177" y="17406"/>
                  </a:lnTo>
                  <a:lnTo>
                    <a:pt x="97575" y="37826"/>
                  </a:lnTo>
                  <a:lnTo>
                    <a:pt x="64817" y="64865"/>
                  </a:lnTo>
                  <a:lnTo>
                    <a:pt x="37792" y="97631"/>
                  </a:lnTo>
                  <a:lnTo>
                    <a:pt x="17389" y="135231"/>
                  </a:lnTo>
                  <a:lnTo>
                    <a:pt x="4495" y="176772"/>
                  </a:lnTo>
                  <a:lnTo>
                    <a:pt x="0" y="221361"/>
                  </a:lnTo>
                  <a:lnTo>
                    <a:pt x="4495" y="265944"/>
                  </a:lnTo>
                  <a:lnTo>
                    <a:pt x="17389" y="307470"/>
                  </a:lnTo>
                  <a:lnTo>
                    <a:pt x="37792" y="345050"/>
                  </a:lnTo>
                  <a:lnTo>
                    <a:pt x="64817" y="377793"/>
                  </a:lnTo>
                  <a:lnTo>
                    <a:pt x="97575" y="404809"/>
                  </a:lnTo>
                  <a:lnTo>
                    <a:pt x="135177" y="425207"/>
                  </a:lnTo>
                  <a:lnTo>
                    <a:pt x="176735" y="438099"/>
                  </a:lnTo>
                  <a:lnTo>
                    <a:pt x="221361" y="442595"/>
                  </a:lnTo>
                  <a:lnTo>
                    <a:pt x="265944" y="438099"/>
                  </a:lnTo>
                  <a:lnTo>
                    <a:pt x="307470" y="425207"/>
                  </a:lnTo>
                  <a:lnTo>
                    <a:pt x="345050" y="404809"/>
                  </a:lnTo>
                  <a:lnTo>
                    <a:pt x="377793" y="377793"/>
                  </a:lnTo>
                  <a:lnTo>
                    <a:pt x="404809" y="345050"/>
                  </a:lnTo>
                  <a:lnTo>
                    <a:pt x="425207" y="307470"/>
                  </a:lnTo>
                  <a:lnTo>
                    <a:pt x="438099" y="265944"/>
                  </a:lnTo>
                  <a:lnTo>
                    <a:pt x="442595" y="221361"/>
                  </a:lnTo>
                  <a:lnTo>
                    <a:pt x="438099" y="176772"/>
                  </a:lnTo>
                  <a:lnTo>
                    <a:pt x="425207" y="135231"/>
                  </a:lnTo>
                  <a:lnTo>
                    <a:pt x="404809" y="97631"/>
                  </a:lnTo>
                  <a:lnTo>
                    <a:pt x="377793" y="64865"/>
                  </a:lnTo>
                  <a:lnTo>
                    <a:pt x="345050" y="37826"/>
                  </a:lnTo>
                  <a:lnTo>
                    <a:pt x="307470" y="17406"/>
                  </a:lnTo>
                  <a:lnTo>
                    <a:pt x="265944" y="4500"/>
                  </a:lnTo>
                  <a:lnTo>
                    <a:pt x="221361" y="0"/>
                  </a:lnTo>
                  <a:close/>
                </a:path>
              </a:pathLst>
            </a:custGeom>
            <a:solidFill>
              <a:srgbClr val="FFC000"/>
            </a:solidFill>
          </p:spPr>
          <p:txBody>
            <a:bodyPr wrap="square" lIns="0" tIns="0" rIns="0" bIns="0" rtlCol="0"/>
            <a:lstStyle/>
            <a:p>
              <a:endParaRPr/>
            </a:p>
          </p:txBody>
        </p:sp>
        <p:sp>
          <p:nvSpPr>
            <p:cNvPr id="13" name="object 13"/>
            <p:cNvSpPr/>
            <p:nvPr/>
          </p:nvSpPr>
          <p:spPr>
            <a:xfrm>
              <a:off x="3161411" y="2193544"/>
              <a:ext cx="1177290" cy="754380"/>
            </a:xfrm>
            <a:custGeom>
              <a:avLst/>
              <a:gdLst/>
              <a:ahLst/>
              <a:cxnLst/>
              <a:rect l="l" t="t" r="r" b="b"/>
              <a:pathLst>
                <a:path w="1177289" h="754380">
                  <a:moveTo>
                    <a:pt x="0" y="111759"/>
                  </a:moveTo>
                  <a:lnTo>
                    <a:pt x="8782" y="68258"/>
                  </a:lnTo>
                  <a:lnTo>
                    <a:pt x="32734" y="32734"/>
                  </a:lnTo>
                  <a:lnTo>
                    <a:pt x="68258" y="8782"/>
                  </a:lnTo>
                  <a:lnTo>
                    <a:pt x="111760" y="0"/>
                  </a:lnTo>
                  <a:lnTo>
                    <a:pt x="196087" y="0"/>
                  </a:lnTo>
                  <a:lnTo>
                    <a:pt x="490347" y="0"/>
                  </a:lnTo>
                  <a:lnTo>
                    <a:pt x="1065149" y="0"/>
                  </a:lnTo>
                  <a:lnTo>
                    <a:pt x="1108650" y="8782"/>
                  </a:lnTo>
                  <a:lnTo>
                    <a:pt x="1144174" y="32734"/>
                  </a:lnTo>
                  <a:lnTo>
                    <a:pt x="1168126" y="68258"/>
                  </a:lnTo>
                  <a:lnTo>
                    <a:pt x="1176909" y="111759"/>
                  </a:lnTo>
                  <a:lnTo>
                    <a:pt x="1176909" y="391159"/>
                  </a:lnTo>
                  <a:lnTo>
                    <a:pt x="1176909" y="558800"/>
                  </a:lnTo>
                  <a:lnTo>
                    <a:pt x="1168126" y="602301"/>
                  </a:lnTo>
                  <a:lnTo>
                    <a:pt x="1144174" y="637825"/>
                  </a:lnTo>
                  <a:lnTo>
                    <a:pt x="1108650" y="661777"/>
                  </a:lnTo>
                  <a:lnTo>
                    <a:pt x="1065149" y="670559"/>
                  </a:lnTo>
                  <a:lnTo>
                    <a:pt x="490347" y="670559"/>
                  </a:lnTo>
                  <a:lnTo>
                    <a:pt x="343280" y="754379"/>
                  </a:lnTo>
                  <a:lnTo>
                    <a:pt x="196087" y="670559"/>
                  </a:lnTo>
                  <a:lnTo>
                    <a:pt x="111760" y="670559"/>
                  </a:lnTo>
                  <a:lnTo>
                    <a:pt x="68258" y="661777"/>
                  </a:lnTo>
                  <a:lnTo>
                    <a:pt x="32734" y="637825"/>
                  </a:lnTo>
                  <a:lnTo>
                    <a:pt x="8782" y="602301"/>
                  </a:lnTo>
                  <a:lnTo>
                    <a:pt x="0" y="558800"/>
                  </a:lnTo>
                  <a:lnTo>
                    <a:pt x="0" y="391159"/>
                  </a:lnTo>
                  <a:lnTo>
                    <a:pt x="0" y="111759"/>
                  </a:lnTo>
                  <a:close/>
                </a:path>
              </a:pathLst>
            </a:custGeom>
            <a:ln w="38100">
              <a:solidFill>
                <a:srgbClr val="00AF50"/>
              </a:solidFill>
            </a:ln>
          </p:spPr>
          <p:txBody>
            <a:bodyPr wrap="square" lIns="0" tIns="0" rIns="0" bIns="0" rtlCol="0"/>
            <a:lstStyle/>
            <a:p>
              <a:endParaRPr/>
            </a:p>
          </p:txBody>
        </p:sp>
      </p:grpSp>
      <p:sp>
        <p:nvSpPr>
          <p:cNvPr id="14" name="object 14"/>
          <p:cNvSpPr txBox="1"/>
          <p:nvPr/>
        </p:nvSpPr>
        <p:spPr>
          <a:xfrm>
            <a:off x="1319530" y="1694527"/>
            <a:ext cx="2900680" cy="418704"/>
          </a:xfrm>
          <a:prstGeom prst="rect">
            <a:avLst/>
          </a:prstGeom>
        </p:spPr>
        <p:txBody>
          <a:bodyPr vert="horz" wrap="square" lIns="0" tIns="140335" rIns="0" bIns="0" rtlCol="0">
            <a:spAutoFit/>
          </a:bodyPr>
          <a:lstStyle/>
          <a:p>
            <a:pPr marL="12700">
              <a:lnSpc>
                <a:spcPct val="100000"/>
              </a:lnSpc>
              <a:spcBef>
                <a:spcPts val="1105"/>
              </a:spcBef>
            </a:pPr>
            <a:r>
              <a:rPr sz="1800" spc="-15" dirty="0" err="1">
                <a:solidFill>
                  <a:srgbClr val="FFFFFF"/>
                </a:solidFill>
                <a:latin typeface="Yu Gothic Medium"/>
                <a:cs typeface="Yu Gothic Medium"/>
              </a:rPr>
              <a:t>ローカルリポジトリ</a:t>
            </a:r>
            <a:endParaRPr sz="1800" dirty="0">
              <a:latin typeface="Yu Gothic Medium"/>
              <a:cs typeface="Yu Gothic Medium"/>
            </a:endParaRPr>
          </a:p>
        </p:txBody>
      </p:sp>
      <p:sp>
        <p:nvSpPr>
          <p:cNvPr id="15" name="object 15"/>
          <p:cNvSpPr/>
          <p:nvPr/>
        </p:nvSpPr>
        <p:spPr>
          <a:xfrm>
            <a:off x="1160487" y="4198416"/>
            <a:ext cx="3829050" cy="2138680"/>
          </a:xfrm>
          <a:custGeom>
            <a:avLst/>
            <a:gdLst/>
            <a:ahLst/>
            <a:cxnLst/>
            <a:rect l="l" t="t" r="r" b="b"/>
            <a:pathLst>
              <a:path w="3829050" h="2138679">
                <a:moveTo>
                  <a:pt x="0" y="2138680"/>
                </a:moveTo>
                <a:lnTo>
                  <a:pt x="3829050" y="2138680"/>
                </a:lnTo>
                <a:lnTo>
                  <a:pt x="3829050" y="0"/>
                </a:lnTo>
                <a:lnTo>
                  <a:pt x="0" y="0"/>
                </a:lnTo>
                <a:lnTo>
                  <a:pt x="0" y="2138680"/>
                </a:lnTo>
                <a:close/>
              </a:path>
            </a:pathLst>
          </a:custGeom>
          <a:ln w="76200">
            <a:solidFill>
              <a:srgbClr val="FFC000"/>
            </a:solidFill>
          </a:ln>
        </p:spPr>
        <p:txBody>
          <a:bodyPr wrap="square" lIns="0" tIns="0" rIns="0" bIns="0" rtlCol="0"/>
          <a:lstStyle/>
          <a:p>
            <a:endParaRPr/>
          </a:p>
        </p:txBody>
      </p:sp>
      <p:sp>
        <p:nvSpPr>
          <p:cNvPr id="16" name="object 16"/>
          <p:cNvSpPr txBox="1"/>
          <p:nvPr/>
        </p:nvSpPr>
        <p:spPr>
          <a:xfrm>
            <a:off x="2075814" y="3861942"/>
            <a:ext cx="14027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Yu Gothic Medium"/>
                <a:cs typeface="Yu Gothic Medium"/>
              </a:rPr>
              <a:t>ユーザ</a:t>
            </a:r>
            <a:r>
              <a:rPr sz="1800" spc="-20" dirty="0">
                <a:solidFill>
                  <a:srgbClr val="FFFFFF"/>
                </a:solidFill>
                <a:latin typeface="Yu Gothic Medium"/>
                <a:cs typeface="Yu Gothic Medium"/>
              </a:rPr>
              <a:t>B</a:t>
            </a:r>
            <a:r>
              <a:rPr sz="1800" dirty="0">
                <a:solidFill>
                  <a:srgbClr val="FFFFFF"/>
                </a:solidFill>
                <a:latin typeface="Yu Gothic Medium"/>
                <a:cs typeface="Yu Gothic Medium"/>
              </a:rPr>
              <a:t>の</a:t>
            </a:r>
            <a:r>
              <a:rPr sz="1800" spc="-25" dirty="0">
                <a:solidFill>
                  <a:srgbClr val="FFFFFF"/>
                </a:solidFill>
                <a:latin typeface="Yu Gothic Medium"/>
                <a:cs typeface="Yu Gothic Medium"/>
              </a:rPr>
              <a:t>PC</a:t>
            </a:r>
            <a:endParaRPr sz="1800">
              <a:latin typeface="Yu Gothic Medium"/>
              <a:cs typeface="Yu Gothic Medium"/>
            </a:endParaRPr>
          </a:p>
        </p:txBody>
      </p:sp>
      <p:grpSp>
        <p:nvGrpSpPr>
          <p:cNvPr id="17" name="object 17"/>
          <p:cNvGrpSpPr/>
          <p:nvPr/>
        </p:nvGrpSpPr>
        <p:grpSpPr>
          <a:xfrm>
            <a:off x="1541525" y="2687320"/>
            <a:ext cx="8831580" cy="3366135"/>
            <a:chOff x="1541525" y="2687320"/>
            <a:chExt cx="8831580" cy="3366135"/>
          </a:xfrm>
        </p:grpSpPr>
        <p:sp>
          <p:nvSpPr>
            <p:cNvPr id="18" name="object 18"/>
            <p:cNvSpPr/>
            <p:nvPr/>
          </p:nvSpPr>
          <p:spPr>
            <a:xfrm>
              <a:off x="1541526" y="5368810"/>
              <a:ext cx="2906395" cy="685165"/>
            </a:xfrm>
            <a:custGeom>
              <a:avLst/>
              <a:gdLst/>
              <a:ahLst/>
              <a:cxnLst/>
              <a:rect l="l" t="t" r="r" b="b"/>
              <a:pathLst>
                <a:path w="2906395" h="685164">
                  <a:moveTo>
                    <a:pt x="2603550" y="342277"/>
                  </a:moveTo>
                  <a:lnTo>
                    <a:pt x="2472994" y="266077"/>
                  </a:lnTo>
                  <a:lnTo>
                    <a:pt x="1502968" y="266077"/>
                  </a:lnTo>
                  <a:lnTo>
                    <a:pt x="1502918" y="265912"/>
                  </a:lnTo>
                  <a:lnTo>
                    <a:pt x="1482521" y="228333"/>
                  </a:lnTo>
                  <a:lnTo>
                    <a:pt x="1455508" y="195592"/>
                  </a:lnTo>
                  <a:lnTo>
                    <a:pt x="1422768" y="168579"/>
                  </a:lnTo>
                  <a:lnTo>
                    <a:pt x="1385189" y="148183"/>
                  </a:lnTo>
                  <a:lnTo>
                    <a:pt x="1343660" y="135293"/>
                  </a:lnTo>
                  <a:lnTo>
                    <a:pt x="1299083" y="130797"/>
                  </a:lnTo>
                  <a:lnTo>
                    <a:pt x="1254493" y="135293"/>
                  </a:lnTo>
                  <a:lnTo>
                    <a:pt x="1212951" y="148183"/>
                  </a:lnTo>
                  <a:lnTo>
                    <a:pt x="1175346" y="168579"/>
                  </a:lnTo>
                  <a:lnTo>
                    <a:pt x="1142580" y="195592"/>
                  </a:lnTo>
                  <a:lnTo>
                    <a:pt x="1115542" y="228333"/>
                  </a:lnTo>
                  <a:lnTo>
                    <a:pt x="1095121" y="265912"/>
                  </a:lnTo>
                  <a:lnTo>
                    <a:pt x="1095057" y="266077"/>
                  </a:lnTo>
                  <a:lnTo>
                    <a:pt x="786155" y="266077"/>
                  </a:lnTo>
                  <a:lnTo>
                    <a:pt x="762685" y="218567"/>
                  </a:lnTo>
                  <a:lnTo>
                    <a:pt x="735672" y="185813"/>
                  </a:lnTo>
                  <a:lnTo>
                    <a:pt x="702932" y="158800"/>
                  </a:lnTo>
                  <a:lnTo>
                    <a:pt x="665353" y="138404"/>
                  </a:lnTo>
                  <a:lnTo>
                    <a:pt x="623824" y="125514"/>
                  </a:lnTo>
                  <a:lnTo>
                    <a:pt x="579247" y="121018"/>
                  </a:lnTo>
                  <a:lnTo>
                    <a:pt x="534657" y="125514"/>
                  </a:lnTo>
                  <a:lnTo>
                    <a:pt x="493115" y="138404"/>
                  </a:lnTo>
                  <a:lnTo>
                    <a:pt x="455510" y="158800"/>
                  </a:lnTo>
                  <a:lnTo>
                    <a:pt x="422744" y="185813"/>
                  </a:lnTo>
                  <a:lnTo>
                    <a:pt x="395706" y="218567"/>
                  </a:lnTo>
                  <a:lnTo>
                    <a:pt x="375285" y="256146"/>
                  </a:lnTo>
                  <a:lnTo>
                    <a:pt x="372198" y="266077"/>
                  </a:lnTo>
                  <a:lnTo>
                    <a:pt x="76200" y="266077"/>
                  </a:lnTo>
                  <a:lnTo>
                    <a:pt x="46558" y="272072"/>
                  </a:lnTo>
                  <a:lnTo>
                    <a:pt x="22326" y="288404"/>
                  </a:lnTo>
                  <a:lnTo>
                    <a:pt x="5994" y="312623"/>
                  </a:lnTo>
                  <a:lnTo>
                    <a:pt x="0" y="342277"/>
                  </a:lnTo>
                  <a:lnTo>
                    <a:pt x="5994" y="371944"/>
                  </a:lnTo>
                  <a:lnTo>
                    <a:pt x="22326" y="396163"/>
                  </a:lnTo>
                  <a:lnTo>
                    <a:pt x="46558" y="412496"/>
                  </a:lnTo>
                  <a:lnTo>
                    <a:pt x="76200" y="418477"/>
                  </a:lnTo>
                  <a:lnTo>
                    <a:pt x="372186" y="418477"/>
                  </a:lnTo>
                  <a:lnTo>
                    <a:pt x="375285" y="428421"/>
                  </a:lnTo>
                  <a:lnTo>
                    <a:pt x="395706" y="466001"/>
                  </a:lnTo>
                  <a:lnTo>
                    <a:pt x="422744" y="498754"/>
                  </a:lnTo>
                  <a:lnTo>
                    <a:pt x="455510" y="525780"/>
                  </a:lnTo>
                  <a:lnTo>
                    <a:pt x="493115" y="546176"/>
                  </a:lnTo>
                  <a:lnTo>
                    <a:pt x="534657" y="559079"/>
                  </a:lnTo>
                  <a:lnTo>
                    <a:pt x="579247" y="563562"/>
                  </a:lnTo>
                  <a:lnTo>
                    <a:pt x="623824" y="559079"/>
                  </a:lnTo>
                  <a:lnTo>
                    <a:pt x="665353" y="546176"/>
                  </a:lnTo>
                  <a:lnTo>
                    <a:pt x="702932" y="525780"/>
                  </a:lnTo>
                  <a:lnTo>
                    <a:pt x="735672" y="498754"/>
                  </a:lnTo>
                  <a:lnTo>
                    <a:pt x="762685" y="466001"/>
                  </a:lnTo>
                  <a:lnTo>
                    <a:pt x="783082" y="428421"/>
                  </a:lnTo>
                  <a:lnTo>
                    <a:pt x="786168" y="418477"/>
                  </a:lnTo>
                  <a:lnTo>
                    <a:pt x="1088986" y="418477"/>
                  </a:lnTo>
                  <a:lnTo>
                    <a:pt x="1115542" y="475767"/>
                  </a:lnTo>
                  <a:lnTo>
                    <a:pt x="1142580" y="508520"/>
                  </a:lnTo>
                  <a:lnTo>
                    <a:pt x="1175346" y="535546"/>
                  </a:lnTo>
                  <a:lnTo>
                    <a:pt x="1212951" y="555942"/>
                  </a:lnTo>
                  <a:lnTo>
                    <a:pt x="1254493" y="568845"/>
                  </a:lnTo>
                  <a:lnTo>
                    <a:pt x="1299083" y="573328"/>
                  </a:lnTo>
                  <a:lnTo>
                    <a:pt x="1343660" y="568845"/>
                  </a:lnTo>
                  <a:lnTo>
                    <a:pt x="1385189" y="555942"/>
                  </a:lnTo>
                  <a:lnTo>
                    <a:pt x="1422768" y="535546"/>
                  </a:lnTo>
                  <a:lnTo>
                    <a:pt x="1455508" y="508520"/>
                  </a:lnTo>
                  <a:lnTo>
                    <a:pt x="1482521" y="475767"/>
                  </a:lnTo>
                  <a:lnTo>
                    <a:pt x="1502918" y="438188"/>
                  </a:lnTo>
                  <a:lnTo>
                    <a:pt x="1509039" y="418477"/>
                  </a:lnTo>
                  <a:lnTo>
                    <a:pt x="2472931" y="418477"/>
                  </a:lnTo>
                  <a:lnTo>
                    <a:pt x="2603550" y="342277"/>
                  </a:lnTo>
                  <a:close/>
                </a:path>
                <a:path w="2906395" h="685164">
                  <a:moveTo>
                    <a:pt x="2906014" y="342277"/>
                  </a:moveTo>
                  <a:lnTo>
                    <a:pt x="2775356" y="266077"/>
                  </a:lnTo>
                  <a:lnTo>
                    <a:pt x="2335911" y="9766"/>
                  </a:lnTo>
                  <a:lnTo>
                    <a:pt x="2307298" y="0"/>
                  </a:lnTo>
                  <a:lnTo>
                    <a:pt x="2278164" y="1917"/>
                  </a:lnTo>
                  <a:lnTo>
                    <a:pt x="2251875" y="14617"/>
                  </a:lnTo>
                  <a:lnTo>
                    <a:pt x="2231771" y="37198"/>
                  </a:lnTo>
                  <a:lnTo>
                    <a:pt x="2221979" y="65811"/>
                  </a:lnTo>
                  <a:lnTo>
                    <a:pt x="2223859" y="94945"/>
                  </a:lnTo>
                  <a:lnTo>
                    <a:pt x="2236546" y="121234"/>
                  </a:lnTo>
                  <a:lnTo>
                    <a:pt x="2259203" y="141338"/>
                  </a:lnTo>
                  <a:lnTo>
                    <a:pt x="2472994" y="266077"/>
                  </a:lnTo>
                  <a:lnTo>
                    <a:pt x="2603601" y="342277"/>
                  </a:lnTo>
                  <a:lnTo>
                    <a:pt x="2259203" y="543153"/>
                  </a:lnTo>
                  <a:lnTo>
                    <a:pt x="2236546" y="563283"/>
                  </a:lnTo>
                  <a:lnTo>
                    <a:pt x="2223859" y="589584"/>
                  </a:lnTo>
                  <a:lnTo>
                    <a:pt x="2221979" y="618744"/>
                  </a:lnTo>
                  <a:lnTo>
                    <a:pt x="2231771" y="647369"/>
                  </a:lnTo>
                  <a:lnTo>
                    <a:pt x="2251875" y="669975"/>
                  </a:lnTo>
                  <a:lnTo>
                    <a:pt x="2278164" y="682675"/>
                  </a:lnTo>
                  <a:lnTo>
                    <a:pt x="2307298" y="684568"/>
                  </a:lnTo>
                  <a:lnTo>
                    <a:pt x="2335911" y="674789"/>
                  </a:lnTo>
                  <a:lnTo>
                    <a:pt x="2775356" y="418477"/>
                  </a:lnTo>
                  <a:lnTo>
                    <a:pt x="2906014" y="342277"/>
                  </a:lnTo>
                  <a:close/>
                </a:path>
              </a:pathLst>
            </a:custGeom>
            <a:solidFill>
              <a:srgbClr val="20B782"/>
            </a:solidFill>
          </p:spPr>
          <p:txBody>
            <a:bodyPr wrap="square" lIns="0" tIns="0" rIns="0" bIns="0" rtlCol="0"/>
            <a:lstStyle/>
            <a:p>
              <a:endParaRPr/>
            </a:p>
          </p:txBody>
        </p:sp>
        <p:sp>
          <p:nvSpPr>
            <p:cNvPr id="19" name="object 19"/>
            <p:cNvSpPr/>
            <p:nvPr/>
          </p:nvSpPr>
          <p:spPr>
            <a:xfrm>
              <a:off x="3344290" y="5499608"/>
              <a:ext cx="442595" cy="442595"/>
            </a:xfrm>
            <a:custGeom>
              <a:avLst/>
              <a:gdLst/>
              <a:ahLst/>
              <a:cxnLst/>
              <a:rect l="l" t="t" r="r" b="b"/>
              <a:pathLst>
                <a:path w="442595" h="442595">
                  <a:moveTo>
                    <a:pt x="221361" y="0"/>
                  </a:moveTo>
                  <a:lnTo>
                    <a:pt x="176735" y="4493"/>
                  </a:lnTo>
                  <a:lnTo>
                    <a:pt x="135177" y="17381"/>
                  </a:lnTo>
                  <a:lnTo>
                    <a:pt x="97575" y="37776"/>
                  </a:lnTo>
                  <a:lnTo>
                    <a:pt x="64817" y="64789"/>
                  </a:lnTo>
                  <a:lnTo>
                    <a:pt x="37792" y="97530"/>
                  </a:lnTo>
                  <a:lnTo>
                    <a:pt x="17389" y="135113"/>
                  </a:lnTo>
                  <a:lnTo>
                    <a:pt x="4495" y="176648"/>
                  </a:lnTo>
                  <a:lnTo>
                    <a:pt x="0" y="221246"/>
                  </a:lnTo>
                  <a:lnTo>
                    <a:pt x="4495" y="265843"/>
                  </a:lnTo>
                  <a:lnTo>
                    <a:pt x="17389" y="307380"/>
                  </a:lnTo>
                  <a:lnTo>
                    <a:pt x="37792" y="344969"/>
                  </a:lnTo>
                  <a:lnTo>
                    <a:pt x="64817" y="377718"/>
                  </a:lnTo>
                  <a:lnTo>
                    <a:pt x="97575" y="404739"/>
                  </a:lnTo>
                  <a:lnTo>
                    <a:pt x="135177" y="425141"/>
                  </a:lnTo>
                  <a:lnTo>
                    <a:pt x="176735" y="438035"/>
                  </a:lnTo>
                  <a:lnTo>
                    <a:pt x="221361" y="442531"/>
                  </a:lnTo>
                  <a:lnTo>
                    <a:pt x="265944" y="438035"/>
                  </a:lnTo>
                  <a:lnTo>
                    <a:pt x="307470" y="425141"/>
                  </a:lnTo>
                  <a:lnTo>
                    <a:pt x="345050" y="404739"/>
                  </a:lnTo>
                  <a:lnTo>
                    <a:pt x="377793" y="377718"/>
                  </a:lnTo>
                  <a:lnTo>
                    <a:pt x="404809" y="344969"/>
                  </a:lnTo>
                  <a:lnTo>
                    <a:pt x="425207" y="307380"/>
                  </a:lnTo>
                  <a:lnTo>
                    <a:pt x="438099" y="265843"/>
                  </a:lnTo>
                  <a:lnTo>
                    <a:pt x="442595" y="221246"/>
                  </a:lnTo>
                  <a:lnTo>
                    <a:pt x="438099" y="176648"/>
                  </a:lnTo>
                  <a:lnTo>
                    <a:pt x="425207" y="135113"/>
                  </a:lnTo>
                  <a:lnTo>
                    <a:pt x="404809" y="97530"/>
                  </a:lnTo>
                  <a:lnTo>
                    <a:pt x="377793" y="64789"/>
                  </a:lnTo>
                  <a:lnTo>
                    <a:pt x="345050" y="37776"/>
                  </a:lnTo>
                  <a:lnTo>
                    <a:pt x="307470" y="17381"/>
                  </a:lnTo>
                  <a:lnTo>
                    <a:pt x="265944" y="4493"/>
                  </a:lnTo>
                  <a:lnTo>
                    <a:pt x="221361" y="0"/>
                  </a:lnTo>
                  <a:close/>
                </a:path>
              </a:pathLst>
            </a:custGeom>
            <a:solidFill>
              <a:srgbClr val="FFC000"/>
            </a:solidFill>
          </p:spPr>
          <p:txBody>
            <a:bodyPr wrap="square" lIns="0" tIns="0" rIns="0" bIns="0" rtlCol="0"/>
            <a:lstStyle/>
            <a:p>
              <a:endParaRPr/>
            </a:p>
          </p:txBody>
        </p:sp>
        <p:sp>
          <p:nvSpPr>
            <p:cNvPr id="20" name="object 20"/>
            <p:cNvSpPr/>
            <p:nvPr/>
          </p:nvSpPr>
          <p:spPr>
            <a:xfrm>
              <a:off x="3161411" y="4644898"/>
              <a:ext cx="1478280" cy="828040"/>
            </a:xfrm>
            <a:custGeom>
              <a:avLst/>
              <a:gdLst/>
              <a:ahLst/>
              <a:cxnLst/>
              <a:rect l="l" t="t" r="r" b="b"/>
              <a:pathLst>
                <a:path w="1478279" h="828039">
                  <a:moveTo>
                    <a:pt x="0" y="119887"/>
                  </a:moveTo>
                  <a:lnTo>
                    <a:pt x="9427" y="73241"/>
                  </a:lnTo>
                  <a:lnTo>
                    <a:pt x="35131" y="35131"/>
                  </a:lnTo>
                  <a:lnTo>
                    <a:pt x="73241" y="9427"/>
                  </a:lnTo>
                  <a:lnTo>
                    <a:pt x="119887" y="0"/>
                  </a:lnTo>
                  <a:lnTo>
                    <a:pt x="246379" y="0"/>
                  </a:lnTo>
                  <a:lnTo>
                    <a:pt x="615950" y="0"/>
                  </a:lnTo>
                  <a:lnTo>
                    <a:pt x="1358391" y="0"/>
                  </a:lnTo>
                  <a:lnTo>
                    <a:pt x="1405038" y="9427"/>
                  </a:lnTo>
                  <a:lnTo>
                    <a:pt x="1443148" y="35131"/>
                  </a:lnTo>
                  <a:lnTo>
                    <a:pt x="1468852" y="73241"/>
                  </a:lnTo>
                  <a:lnTo>
                    <a:pt x="1478279" y="119887"/>
                  </a:lnTo>
                  <a:lnTo>
                    <a:pt x="1478279" y="419734"/>
                  </a:lnTo>
                  <a:lnTo>
                    <a:pt x="1478279" y="599693"/>
                  </a:lnTo>
                  <a:lnTo>
                    <a:pt x="1468852" y="646340"/>
                  </a:lnTo>
                  <a:lnTo>
                    <a:pt x="1443148" y="684450"/>
                  </a:lnTo>
                  <a:lnTo>
                    <a:pt x="1405038" y="710154"/>
                  </a:lnTo>
                  <a:lnTo>
                    <a:pt x="1358391" y="719582"/>
                  </a:lnTo>
                  <a:lnTo>
                    <a:pt x="615950" y="719582"/>
                  </a:lnTo>
                  <a:lnTo>
                    <a:pt x="412876" y="827532"/>
                  </a:lnTo>
                  <a:lnTo>
                    <a:pt x="246379" y="719582"/>
                  </a:lnTo>
                  <a:lnTo>
                    <a:pt x="119887" y="719582"/>
                  </a:lnTo>
                  <a:lnTo>
                    <a:pt x="73241" y="710154"/>
                  </a:lnTo>
                  <a:lnTo>
                    <a:pt x="35131" y="684450"/>
                  </a:lnTo>
                  <a:lnTo>
                    <a:pt x="9427" y="646340"/>
                  </a:lnTo>
                  <a:lnTo>
                    <a:pt x="0" y="599693"/>
                  </a:lnTo>
                  <a:lnTo>
                    <a:pt x="0" y="419734"/>
                  </a:lnTo>
                  <a:lnTo>
                    <a:pt x="0" y="119887"/>
                  </a:lnTo>
                  <a:close/>
                </a:path>
              </a:pathLst>
            </a:custGeom>
            <a:ln w="38099">
              <a:solidFill>
                <a:srgbClr val="00AF50"/>
              </a:solidFill>
            </a:ln>
          </p:spPr>
          <p:txBody>
            <a:bodyPr wrap="square" lIns="0" tIns="0" rIns="0" bIns="0" rtlCol="0"/>
            <a:lstStyle/>
            <a:p>
              <a:endParaRPr/>
            </a:p>
          </p:txBody>
        </p:sp>
        <p:sp>
          <p:nvSpPr>
            <p:cNvPr id="21" name="object 21"/>
            <p:cNvSpPr/>
            <p:nvPr/>
          </p:nvSpPr>
          <p:spPr>
            <a:xfrm>
              <a:off x="4682236" y="2693670"/>
              <a:ext cx="2528570" cy="1559560"/>
            </a:xfrm>
            <a:custGeom>
              <a:avLst/>
              <a:gdLst/>
              <a:ahLst/>
              <a:cxnLst/>
              <a:rect l="l" t="t" r="r" b="b"/>
              <a:pathLst>
                <a:path w="2528570" h="1559560">
                  <a:moveTo>
                    <a:pt x="180975" y="0"/>
                  </a:moveTo>
                  <a:lnTo>
                    <a:pt x="0" y="374141"/>
                  </a:lnTo>
                  <a:lnTo>
                    <a:pt x="2064004" y="1372361"/>
                  </a:lnTo>
                  <a:lnTo>
                    <a:pt x="1973580" y="1559432"/>
                  </a:lnTo>
                  <a:lnTo>
                    <a:pt x="2528569" y="1366265"/>
                  </a:lnTo>
                  <a:lnTo>
                    <a:pt x="2335403" y="811276"/>
                  </a:lnTo>
                  <a:lnTo>
                    <a:pt x="2244979" y="998346"/>
                  </a:lnTo>
                  <a:lnTo>
                    <a:pt x="180975" y="0"/>
                  </a:lnTo>
                  <a:close/>
                </a:path>
              </a:pathLst>
            </a:custGeom>
            <a:solidFill>
              <a:srgbClr val="92D050"/>
            </a:solidFill>
          </p:spPr>
          <p:txBody>
            <a:bodyPr wrap="square" lIns="0" tIns="0" rIns="0" bIns="0" rtlCol="0"/>
            <a:lstStyle/>
            <a:p>
              <a:endParaRPr/>
            </a:p>
          </p:txBody>
        </p:sp>
        <p:sp>
          <p:nvSpPr>
            <p:cNvPr id="22" name="object 22"/>
            <p:cNvSpPr/>
            <p:nvPr/>
          </p:nvSpPr>
          <p:spPr>
            <a:xfrm>
              <a:off x="4682236" y="2693670"/>
              <a:ext cx="2528570" cy="1559560"/>
            </a:xfrm>
            <a:custGeom>
              <a:avLst/>
              <a:gdLst/>
              <a:ahLst/>
              <a:cxnLst/>
              <a:rect l="l" t="t" r="r" b="b"/>
              <a:pathLst>
                <a:path w="2528570" h="1559560">
                  <a:moveTo>
                    <a:pt x="180975" y="0"/>
                  </a:moveTo>
                  <a:lnTo>
                    <a:pt x="2244979" y="998346"/>
                  </a:lnTo>
                  <a:lnTo>
                    <a:pt x="2335403" y="811276"/>
                  </a:lnTo>
                  <a:lnTo>
                    <a:pt x="2528569" y="1366265"/>
                  </a:lnTo>
                  <a:lnTo>
                    <a:pt x="1973580" y="1559432"/>
                  </a:lnTo>
                  <a:lnTo>
                    <a:pt x="2064004" y="1372361"/>
                  </a:lnTo>
                  <a:lnTo>
                    <a:pt x="0" y="374141"/>
                  </a:lnTo>
                  <a:lnTo>
                    <a:pt x="180975" y="0"/>
                  </a:lnTo>
                  <a:close/>
                </a:path>
              </a:pathLst>
            </a:custGeom>
            <a:ln w="12700">
              <a:solidFill>
                <a:srgbClr val="084A33"/>
              </a:solidFill>
            </a:ln>
          </p:spPr>
          <p:txBody>
            <a:bodyPr wrap="square" lIns="0" tIns="0" rIns="0" bIns="0" rtlCol="0"/>
            <a:lstStyle/>
            <a:p>
              <a:endParaRPr/>
            </a:p>
          </p:txBody>
        </p:sp>
        <p:sp>
          <p:nvSpPr>
            <p:cNvPr id="23" name="object 23"/>
            <p:cNvSpPr/>
            <p:nvPr/>
          </p:nvSpPr>
          <p:spPr>
            <a:xfrm>
              <a:off x="5189347" y="3020186"/>
              <a:ext cx="1428115" cy="809625"/>
            </a:xfrm>
            <a:custGeom>
              <a:avLst/>
              <a:gdLst/>
              <a:ahLst/>
              <a:cxnLst/>
              <a:rect l="l" t="t" r="r" b="b"/>
              <a:pathLst>
                <a:path w="1428115" h="809625">
                  <a:moveTo>
                    <a:pt x="184023" y="76200"/>
                  </a:moveTo>
                  <a:lnTo>
                    <a:pt x="175552" y="59309"/>
                  </a:lnTo>
                  <a:lnTo>
                    <a:pt x="176136" y="59309"/>
                  </a:lnTo>
                  <a:lnTo>
                    <a:pt x="175247" y="59182"/>
                  </a:lnTo>
                  <a:lnTo>
                    <a:pt x="175069" y="59105"/>
                  </a:lnTo>
                  <a:lnTo>
                    <a:pt x="174790" y="59118"/>
                  </a:lnTo>
                  <a:lnTo>
                    <a:pt x="174371" y="59055"/>
                  </a:lnTo>
                  <a:lnTo>
                    <a:pt x="173355" y="59182"/>
                  </a:lnTo>
                  <a:lnTo>
                    <a:pt x="170561" y="59309"/>
                  </a:lnTo>
                  <a:lnTo>
                    <a:pt x="78422" y="15341"/>
                  </a:lnTo>
                  <a:lnTo>
                    <a:pt x="50546" y="0"/>
                  </a:lnTo>
                  <a:lnTo>
                    <a:pt x="50038" y="1270"/>
                  </a:lnTo>
                  <a:lnTo>
                    <a:pt x="49276" y="3429"/>
                  </a:lnTo>
                  <a:lnTo>
                    <a:pt x="48133" y="6350"/>
                  </a:lnTo>
                  <a:lnTo>
                    <a:pt x="46710" y="10121"/>
                  </a:lnTo>
                  <a:lnTo>
                    <a:pt x="45720" y="12700"/>
                  </a:lnTo>
                  <a:lnTo>
                    <a:pt x="45466" y="13208"/>
                  </a:lnTo>
                  <a:lnTo>
                    <a:pt x="44780" y="15341"/>
                  </a:lnTo>
                  <a:lnTo>
                    <a:pt x="44704" y="15621"/>
                  </a:lnTo>
                  <a:lnTo>
                    <a:pt x="45212" y="17272"/>
                  </a:lnTo>
                  <a:lnTo>
                    <a:pt x="46990" y="18161"/>
                  </a:lnTo>
                  <a:lnTo>
                    <a:pt x="47244" y="18161"/>
                  </a:lnTo>
                  <a:lnTo>
                    <a:pt x="47498" y="18415"/>
                  </a:lnTo>
                  <a:lnTo>
                    <a:pt x="56197" y="21894"/>
                  </a:lnTo>
                  <a:lnTo>
                    <a:pt x="64985" y="25628"/>
                  </a:lnTo>
                  <a:lnTo>
                    <a:pt x="73812" y="29603"/>
                  </a:lnTo>
                  <a:lnTo>
                    <a:pt x="161671" y="71882"/>
                  </a:lnTo>
                  <a:lnTo>
                    <a:pt x="146113" y="86194"/>
                  </a:lnTo>
                  <a:lnTo>
                    <a:pt x="110820" y="109766"/>
                  </a:lnTo>
                  <a:lnTo>
                    <a:pt x="71335" y="126568"/>
                  </a:lnTo>
                  <a:lnTo>
                    <a:pt x="27901" y="136093"/>
                  </a:lnTo>
                  <a:lnTo>
                    <a:pt x="0" y="137668"/>
                  </a:lnTo>
                  <a:lnTo>
                    <a:pt x="3429" y="141605"/>
                  </a:lnTo>
                  <a:lnTo>
                    <a:pt x="5842" y="145669"/>
                  </a:lnTo>
                  <a:lnTo>
                    <a:pt x="7366" y="149860"/>
                  </a:lnTo>
                  <a:lnTo>
                    <a:pt x="7747" y="151384"/>
                  </a:lnTo>
                  <a:lnTo>
                    <a:pt x="8636" y="152400"/>
                  </a:lnTo>
                  <a:lnTo>
                    <a:pt x="10033" y="153162"/>
                  </a:lnTo>
                  <a:lnTo>
                    <a:pt x="11455" y="153797"/>
                  </a:lnTo>
                  <a:lnTo>
                    <a:pt x="12573" y="153797"/>
                  </a:lnTo>
                  <a:lnTo>
                    <a:pt x="14097" y="153543"/>
                  </a:lnTo>
                  <a:lnTo>
                    <a:pt x="35140" y="151523"/>
                  </a:lnTo>
                  <a:lnTo>
                    <a:pt x="77546" y="141605"/>
                  </a:lnTo>
                  <a:lnTo>
                    <a:pt x="118757" y="124396"/>
                  </a:lnTo>
                  <a:lnTo>
                    <a:pt x="155282" y="100444"/>
                  </a:lnTo>
                  <a:lnTo>
                    <a:pt x="175133" y="83185"/>
                  </a:lnTo>
                  <a:lnTo>
                    <a:pt x="177800" y="81534"/>
                  </a:lnTo>
                  <a:lnTo>
                    <a:pt x="183896" y="77343"/>
                  </a:lnTo>
                  <a:lnTo>
                    <a:pt x="184023" y="76200"/>
                  </a:lnTo>
                  <a:close/>
                </a:path>
                <a:path w="1428115" h="809625">
                  <a:moveTo>
                    <a:pt x="236220" y="54991"/>
                  </a:moveTo>
                  <a:lnTo>
                    <a:pt x="234632" y="49530"/>
                  </a:lnTo>
                  <a:lnTo>
                    <a:pt x="232537" y="42799"/>
                  </a:lnTo>
                  <a:lnTo>
                    <a:pt x="230974" y="40894"/>
                  </a:lnTo>
                  <a:lnTo>
                    <a:pt x="228600" y="37973"/>
                  </a:lnTo>
                  <a:lnTo>
                    <a:pt x="227330" y="37388"/>
                  </a:lnTo>
                  <a:lnTo>
                    <a:pt x="227330" y="54229"/>
                  </a:lnTo>
                  <a:lnTo>
                    <a:pt x="227203" y="58166"/>
                  </a:lnTo>
                  <a:lnTo>
                    <a:pt x="225234" y="62230"/>
                  </a:lnTo>
                  <a:lnTo>
                    <a:pt x="223647" y="65405"/>
                  </a:lnTo>
                  <a:lnTo>
                    <a:pt x="221107" y="67818"/>
                  </a:lnTo>
                  <a:lnTo>
                    <a:pt x="213868" y="70739"/>
                  </a:lnTo>
                  <a:lnTo>
                    <a:pt x="210185" y="70739"/>
                  </a:lnTo>
                  <a:lnTo>
                    <a:pt x="206248" y="68834"/>
                  </a:lnTo>
                  <a:lnTo>
                    <a:pt x="202692" y="67183"/>
                  </a:lnTo>
                  <a:lnTo>
                    <a:pt x="200279" y="64643"/>
                  </a:lnTo>
                  <a:lnTo>
                    <a:pt x="198882" y="61214"/>
                  </a:lnTo>
                  <a:lnTo>
                    <a:pt x="197358" y="57277"/>
                  </a:lnTo>
                  <a:lnTo>
                    <a:pt x="197459" y="54229"/>
                  </a:lnTo>
                  <a:lnTo>
                    <a:pt x="197485" y="53467"/>
                  </a:lnTo>
                  <a:lnTo>
                    <a:pt x="199390" y="49530"/>
                  </a:lnTo>
                  <a:lnTo>
                    <a:pt x="200914" y="46228"/>
                  </a:lnTo>
                  <a:lnTo>
                    <a:pt x="203454" y="43815"/>
                  </a:lnTo>
                  <a:lnTo>
                    <a:pt x="206883" y="42418"/>
                  </a:lnTo>
                  <a:lnTo>
                    <a:pt x="210515" y="40894"/>
                  </a:lnTo>
                  <a:lnTo>
                    <a:pt x="214757" y="40894"/>
                  </a:lnTo>
                  <a:lnTo>
                    <a:pt x="218567" y="42799"/>
                  </a:lnTo>
                  <a:lnTo>
                    <a:pt x="221996" y="44450"/>
                  </a:lnTo>
                  <a:lnTo>
                    <a:pt x="224282" y="46990"/>
                  </a:lnTo>
                  <a:lnTo>
                    <a:pt x="225679" y="50419"/>
                  </a:lnTo>
                  <a:lnTo>
                    <a:pt x="227330" y="54229"/>
                  </a:lnTo>
                  <a:lnTo>
                    <a:pt x="227330" y="37388"/>
                  </a:lnTo>
                  <a:lnTo>
                    <a:pt x="222377" y="35052"/>
                  </a:lnTo>
                  <a:lnTo>
                    <a:pt x="217043" y="32385"/>
                  </a:lnTo>
                  <a:lnTo>
                    <a:pt x="188468" y="56642"/>
                  </a:lnTo>
                  <a:lnTo>
                    <a:pt x="190119" y="62230"/>
                  </a:lnTo>
                  <a:lnTo>
                    <a:pt x="192024" y="68834"/>
                  </a:lnTo>
                  <a:lnTo>
                    <a:pt x="196088" y="73660"/>
                  </a:lnTo>
                  <a:lnTo>
                    <a:pt x="202311" y="76581"/>
                  </a:lnTo>
                  <a:lnTo>
                    <a:pt x="207645" y="79248"/>
                  </a:lnTo>
                  <a:lnTo>
                    <a:pt x="213106" y="79629"/>
                  </a:lnTo>
                  <a:lnTo>
                    <a:pt x="225425" y="76073"/>
                  </a:lnTo>
                  <a:lnTo>
                    <a:pt x="230124" y="72009"/>
                  </a:lnTo>
                  <a:lnTo>
                    <a:pt x="230759" y="70739"/>
                  </a:lnTo>
                  <a:lnTo>
                    <a:pt x="233172" y="65913"/>
                  </a:lnTo>
                  <a:lnTo>
                    <a:pt x="235712" y="60452"/>
                  </a:lnTo>
                  <a:lnTo>
                    <a:pt x="236220" y="54991"/>
                  </a:lnTo>
                  <a:close/>
                </a:path>
                <a:path w="1428115" h="809625">
                  <a:moveTo>
                    <a:pt x="268960" y="171958"/>
                  </a:moveTo>
                  <a:lnTo>
                    <a:pt x="268693" y="165989"/>
                  </a:lnTo>
                  <a:lnTo>
                    <a:pt x="268681" y="165608"/>
                  </a:lnTo>
                  <a:lnTo>
                    <a:pt x="267728" y="157226"/>
                  </a:lnTo>
                  <a:lnTo>
                    <a:pt x="264287" y="144399"/>
                  </a:lnTo>
                  <a:lnTo>
                    <a:pt x="254381" y="144399"/>
                  </a:lnTo>
                  <a:lnTo>
                    <a:pt x="249428" y="144780"/>
                  </a:lnTo>
                  <a:lnTo>
                    <a:pt x="251091" y="144780"/>
                  </a:lnTo>
                  <a:lnTo>
                    <a:pt x="252755" y="153466"/>
                  </a:lnTo>
                  <a:lnTo>
                    <a:pt x="253822" y="162928"/>
                  </a:lnTo>
                  <a:lnTo>
                    <a:pt x="254190" y="171958"/>
                  </a:lnTo>
                  <a:lnTo>
                    <a:pt x="254190" y="174917"/>
                  </a:lnTo>
                  <a:lnTo>
                    <a:pt x="254038" y="181864"/>
                  </a:lnTo>
                  <a:lnTo>
                    <a:pt x="253961" y="183984"/>
                  </a:lnTo>
                  <a:lnTo>
                    <a:pt x="253847" y="185674"/>
                  </a:lnTo>
                  <a:lnTo>
                    <a:pt x="254012" y="186055"/>
                  </a:lnTo>
                  <a:lnTo>
                    <a:pt x="254127" y="186309"/>
                  </a:lnTo>
                  <a:lnTo>
                    <a:pt x="255231" y="186944"/>
                  </a:lnTo>
                  <a:lnTo>
                    <a:pt x="255397" y="186944"/>
                  </a:lnTo>
                  <a:lnTo>
                    <a:pt x="256400" y="187198"/>
                  </a:lnTo>
                  <a:lnTo>
                    <a:pt x="257683" y="187198"/>
                  </a:lnTo>
                  <a:lnTo>
                    <a:pt x="260223" y="187452"/>
                  </a:lnTo>
                  <a:lnTo>
                    <a:pt x="263525" y="187452"/>
                  </a:lnTo>
                  <a:lnTo>
                    <a:pt x="266065" y="187198"/>
                  </a:lnTo>
                  <a:lnTo>
                    <a:pt x="267335" y="186944"/>
                  </a:lnTo>
                  <a:lnTo>
                    <a:pt x="268224" y="186563"/>
                  </a:lnTo>
                  <a:lnTo>
                    <a:pt x="268351" y="186309"/>
                  </a:lnTo>
                  <a:lnTo>
                    <a:pt x="268478" y="186055"/>
                  </a:lnTo>
                  <a:lnTo>
                    <a:pt x="268605" y="185674"/>
                  </a:lnTo>
                  <a:lnTo>
                    <a:pt x="268732" y="185039"/>
                  </a:lnTo>
                  <a:lnTo>
                    <a:pt x="268846" y="183984"/>
                  </a:lnTo>
                  <a:lnTo>
                    <a:pt x="268960" y="171958"/>
                  </a:lnTo>
                  <a:close/>
                </a:path>
                <a:path w="1428115" h="809625">
                  <a:moveTo>
                    <a:pt x="312572" y="174917"/>
                  </a:moveTo>
                  <a:lnTo>
                    <a:pt x="311835" y="165989"/>
                  </a:lnTo>
                  <a:lnTo>
                    <a:pt x="310515" y="157226"/>
                  </a:lnTo>
                  <a:lnTo>
                    <a:pt x="310388" y="155829"/>
                  </a:lnTo>
                  <a:lnTo>
                    <a:pt x="309880" y="154940"/>
                  </a:lnTo>
                  <a:lnTo>
                    <a:pt x="309118" y="154559"/>
                  </a:lnTo>
                  <a:lnTo>
                    <a:pt x="308343" y="154305"/>
                  </a:lnTo>
                  <a:lnTo>
                    <a:pt x="298831" y="154305"/>
                  </a:lnTo>
                  <a:lnTo>
                    <a:pt x="295757" y="154305"/>
                  </a:lnTo>
                  <a:lnTo>
                    <a:pt x="295770" y="154444"/>
                  </a:lnTo>
                  <a:lnTo>
                    <a:pt x="297002" y="162928"/>
                  </a:lnTo>
                  <a:lnTo>
                    <a:pt x="297586" y="171958"/>
                  </a:lnTo>
                  <a:lnTo>
                    <a:pt x="297561" y="181864"/>
                  </a:lnTo>
                  <a:lnTo>
                    <a:pt x="297446" y="183769"/>
                  </a:lnTo>
                  <a:lnTo>
                    <a:pt x="297345" y="185420"/>
                  </a:lnTo>
                  <a:lnTo>
                    <a:pt x="297243" y="187198"/>
                  </a:lnTo>
                  <a:lnTo>
                    <a:pt x="297116" y="189230"/>
                  </a:lnTo>
                  <a:lnTo>
                    <a:pt x="297014" y="194564"/>
                  </a:lnTo>
                  <a:lnTo>
                    <a:pt x="297205" y="195326"/>
                  </a:lnTo>
                  <a:lnTo>
                    <a:pt x="297434" y="195326"/>
                  </a:lnTo>
                  <a:lnTo>
                    <a:pt x="298437" y="195834"/>
                  </a:lnTo>
                  <a:lnTo>
                    <a:pt x="310515" y="195834"/>
                  </a:lnTo>
                  <a:lnTo>
                    <a:pt x="311404" y="195326"/>
                  </a:lnTo>
                  <a:lnTo>
                    <a:pt x="311785" y="194564"/>
                  </a:lnTo>
                  <a:lnTo>
                    <a:pt x="312039" y="194183"/>
                  </a:lnTo>
                  <a:lnTo>
                    <a:pt x="312166" y="193167"/>
                  </a:lnTo>
                  <a:lnTo>
                    <a:pt x="312331" y="190246"/>
                  </a:lnTo>
                  <a:lnTo>
                    <a:pt x="312381" y="189230"/>
                  </a:lnTo>
                  <a:lnTo>
                    <a:pt x="312508" y="187198"/>
                  </a:lnTo>
                  <a:lnTo>
                    <a:pt x="312572" y="174917"/>
                  </a:lnTo>
                  <a:close/>
                </a:path>
                <a:path w="1428115" h="809625">
                  <a:moveTo>
                    <a:pt x="373253" y="199898"/>
                  </a:moveTo>
                  <a:lnTo>
                    <a:pt x="360299" y="183769"/>
                  </a:lnTo>
                  <a:lnTo>
                    <a:pt x="356235" y="190246"/>
                  </a:lnTo>
                  <a:lnTo>
                    <a:pt x="352298" y="195326"/>
                  </a:lnTo>
                  <a:lnTo>
                    <a:pt x="310070" y="228574"/>
                  </a:lnTo>
                  <a:lnTo>
                    <a:pt x="265582" y="247624"/>
                  </a:lnTo>
                  <a:lnTo>
                    <a:pt x="230251" y="254762"/>
                  </a:lnTo>
                  <a:lnTo>
                    <a:pt x="233807" y="257683"/>
                  </a:lnTo>
                  <a:lnTo>
                    <a:pt x="236601" y="261112"/>
                  </a:lnTo>
                  <a:lnTo>
                    <a:pt x="238633" y="265049"/>
                  </a:lnTo>
                  <a:lnTo>
                    <a:pt x="238760" y="265811"/>
                  </a:lnTo>
                  <a:lnTo>
                    <a:pt x="239268" y="266319"/>
                  </a:lnTo>
                  <a:lnTo>
                    <a:pt x="240030" y="266700"/>
                  </a:lnTo>
                  <a:lnTo>
                    <a:pt x="240919" y="267081"/>
                  </a:lnTo>
                  <a:lnTo>
                    <a:pt x="241935" y="267208"/>
                  </a:lnTo>
                  <a:lnTo>
                    <a:pt x="258610" y="264198"/>
                  </a:lnTo>
                  <a:lnTo>
                    <a:pt x="303657" y="248031"/>
                  </a:lnTo>
                  <a:lnTo>
                    <a:pt x="344652" y="221869"/>
                  </a:lnTo>
                  <a:lnTo>
                    <a:pt x="364490" y="205613"/>
                  </a:lnTo>
                  <a:lnTo>
                    <a:pt x="368046" y="203327"/>
                  </a:lnTo>
                  <a:lnTo>
                    <a:pt x="370332" y="202692"/>
                  </a:lnTo>
                  <a:lnTo>
                    <a:pt x="371602" y="202311"/>
                  </a:lnTo>
                  <a:lnTo>
                    <a:pt x="372364" y="201676"/>
                  </a:lnTo>
                  <a:lnTo>
                    <a:pt x="373253" y="199898"/>
                  </a:lnTo>
                  <a:close/>
                </a:path>
                <a:path w="1428115" h="809625">
                  <a:moveTo>
                    <a:pt x="481457" y="271907"/>
                  </a:moveTo>
                  <a:lnTo>
                    <a:pt x="453390" y="233426"/>
                  </a:lnTo>
                  <a:lnTo>
                    <a:pt x="453136" y="233045"/>
                  </a:lnTo>
                  <a:lnTo>
                    <a:pt x="452755" y="232918"/>
                  </a:lnTo>
                  <a:lnTo>
                    <a:pt x="452374" y="232664"/>
                  </a:lnTo>
                  <a:lnTo>
                    <a:pt x="451485" y="232156"/>
                  </a:lnTo>
                  <a:lnTo>
                    <a:pt x="450342" y="232410"/>
                  </a:lnTo>
                  <a:lnTo>
                    <a:pt x="449199" y="233045"/>
                  </a:lnTo>
                  <a:lnTo>
                    <a:pt x="447040" y="234442"/>
                  </a:lnTo>
                  <a:lnTo>
                    <a:pt x="444754" y="235966"/>
                  </a:lnTo>
                  <a:lnTo>
                    <a:pt x="441960" y="237744"/>
                  </a:lnTo>
                  <a:lnTo>
                    <a:pt x="439674" y="239141"/>
                  </a:lnTo>
                  <a:lnTo>
                    <a:pt x="437896" y="240157"/>
                  </a:lnTo>
                  <a:lnTo>
                    <a:pt x="446366" y="249682"/>
                  </a:lnTo>
                  <a:lnTo>
                    <a:pt x="453859" y="259384"/>
                  </a:lnTo>
                  <a:lnTo>
                    <a:pt x="460362" y="269252"/>
                  </a:lnTo>
                  <a:lnTo>
                    <a:pt x="465836" y="279273"/>
                  </a:lnTo>
                  <a:lnTo>
                    <a:pt x="466217" y="280289"/>
                  </a:lnTo>
                  <a:lnTo>
                    <a:pt x="466725" y="280924"/>
                  </a:lnTo>
                  <a:lnTo>
                    <a:pt x="467537" y="281305"/>
                  </a:lnTo>
                  <a:lnTo>
                    <a:pt x="467868" y="281432"/>
                  </a:lnTo>
                  <a:lnTo>
                    <a:pt x="468757" y="281305"/>
                  </a:lnTo>
                  <a:lnTo>
                    <a:pt x="469900" y="280670"/>
                  </a:lnTo>
                  <a:lnTo>
                    <a:pt x="472694" y="279273"/>
                  </a:lnTo>
                  <a:lnTo>
                    <a:pt x="476250" y="276987"/>
                  </a:lnTo>
                  <a:lnTo>
                    <a:pt x="479552" y="274447"/>
                  </a:lnTo>
                  <a:lnTo>
                    <a:pt x="480314" y="273939"/>
                  </a:lnTo>
                  <a:lnTo>
                    <a:pt x="480822" y="273304"/>
                  </a:lnTo>
                  <a:lnTo>
                    <a:pt x="481076" y="272796"/>
                  </a:lnTo>
                  <a:lnTo>
                    <a:pt x="481457" y="271907"/>
                  </a:lnTo>
                  <a:close/>
                </a:path>
                <a:path w="1428115" h="809625">
                  <a:moveTo>
                    <a:pt x="526415" y="238633"/>
                  </a:moveTo>
                  <a:lnTo>
                    <a:pt x="525780" y="237490"/>
                  </a:lnTo>
                  <a:lnTo>
                    <a:pt x="519747" y="226352"/>
                  </a:lnTo>
                  <a:lnTo>
                    <a:pt x="513499" y="216179"/>
                  </a:lnTo>
                  <a:lnTo>
                    <a:pt x="507034" y="206971"/>
                  </a:lnTo>
                  <a:lnTo>
                    <a:pt x="499745" y="197993"/>
                  </a:lnTo>
                  <a:lnTo>
                    <a:pt x="499237" y="197612"/>
                  </a:lnTo>
                  <a:lnTo>
                    <a:pt x="498983" y="197358"/>
                  </a:lnTo>
                  <a:lnTo>
                    <a:pt x="498348" y="197104"/>
                  </a:lnTo>
                  <a:lnTo>
                    <a:pt x="497459" y="197358"/>
                  </a:lnTo>
                  <a:lnTo>
                    <a:pt x="496189" y="197993"/>
                  </a:lnTo>
                  <a:lnTo>
                    <a:pt x="495046" y="198628"/>
                  </a:lnTo>
                  <a:lnTo>
                    <a:pt x="491109" y="201041"/>
                  </a:lnTo>
                  <a:lnTo>
                    <a:pt x="488315" y="202692"/>
                  </a:lnTo>
                  <a:lnTo>
                    <a:pt x="486283" y="203962"/>
                  </a:lnTo>
                  <a:lnTo>
                    <a:pt x="485140" y="204470"/>
                  </a:lnTo>
                  <a:lnTo>
                    <a:pt x="493153" y="214553"/>
                  </a:lnTo>
                  <a:lnTo>
                    <a:pt x="500087" y="224764"/>
                  </a:lnTo>
                  <a:lnTo>
                    <a:pt x="505917" y="235127"/>
                  </a:lnTo>
                  <a:lnTo>
                    <a:pt x="510438" y="245110"/>
                  </a:lnTo>
                  <a:lnTo>
                    <a:pt x="511378" y="247142"/>
                  </a:lnTo>
                  <a:lnTo>
                    <a:pt x="511810" y="247777"/>
                  </a:lnTo>
                  <a:lnTo>
                    <a:pt x="512318" y="248031"/>
                  </a:lnTo>
                  <a:lnTo>
                    <a:pt x="512699" y="248285"/>
                  </a:lnTo>
                  <a:lnTo>
                    <a:pt x="513207" y="248285"/>
                  </a:lnTo>
                  <a:lnTo>
                    <a:pt x="514223" y="247777"/>
                  </a:lnTo>
                  <a:lnTo>
                    <a:pt x="515874" y="247142"/>
                  </a:lnTo>
                  <a:lnTo>
                    <a:pt x="519303" y="245110"/>
                  </a:lnTo>
                  <a:lnTo>
                    <a:pt x="524383" y="241808"/>
                  </a:lnTo>
                  <a:lnTo>
                    <a:pt x="525399" y="241173"/>
                  </a:lnTo>
                  <a:lnTo>
                    <a:pt x="526034" y="240538"/>
                  </a:lnTo>
                  <a:lnTo>
                    <a:pt x="526288" y="240157"/>
                  </a:lnTo>
                  <a:lnTo>
                    <a:pt x="526415" y="238633"/>
                  </a:lnTo>
                  <a:close/>
                </a:path>
                <a:path w="1428115" h="809625">
                  <a:moveTo>
                    <a:pt x="602996" y="290703"/>
                  </a:moveTo>
                  <a:lnTo>
                    <a:pt x="562356" y="306997"/>
                  </a:lnTo>
                  <a:lnTo>
                    <a:pt x="516763" y="319278"/>
                  </a:lnTo>
                  <a:lnTo>
                    <a:pt x="462876" y="326351"/>
                  </a:lnTo>
                  <a:lnTo>
                    <a:pt x="442976" y="327279"/>
                  </a:lnTo>
                  <a:lnTo>
                    <a:pt x="436333" y="327279"/>
                  </a:lnTo>
                  <a:lnTo>
                    <a:pt x="429844" y="326885"/>
                  </a:lnTo>
                  <a:lnTo>
                    <a:pt x="423595" y="326085"/>
                  </a:lnTo>
                  <a:lnTo>
                    <a:pt x="417576" y="324866"/>
                  </a:lnTo>
                  <a:lnTo>
                    <a:pt x="418465" y="333121"/>
                  </a:lnTo>
                  <a:lnTo>
                    <a:pt x="419481" y="339344"/>
                  </a:lnTo>
                  <a:lnTo>
                    <a:pt x="420497" y="343408"/>
                  </a:lnTo>
                  <a:lnTo>
                    <a:pt x="420839" y="344551"/>
                  </a:lnTo>
                  <a:lnTo>
                    <a:pt x="420916" y="344805"/>
                  </a:lnTo>
                  <a:lnTo>
                    <a:pt x="421005" y="345059"/>
                  </a:lnTo>
                  <a:lnTo>
                    <a:pt x="421894" y="346202"/>
                  </a:lnTo>
                  <a:lnTo>
                    <a:pt x="422910" y="346710"/>
                  </a:lnTo>
                  <a:lnTo>
                    <a:pt x="423799" y="347218"/>
                  </a:lnTo>
                  <a:lnTo>
                    <a:pt x="424815" y="347218"/>
                  </a:lnTo>
                  <a:lnTo>
                    <a:pt x="425958" y="346710"/>
                  </a:lnTo>
                  <a:lnTo>
                    <a:pt x="429006" y="345567"/>
                  </a:lnTo>
                  <a:lnTo>
                    <a:pt x="433324" y="344805"/>
                  </a:lnTo>
                  <a:lnTo>
                    <a:pt x="439293" y="344551"/>
                  </a:lnTo>
                  <a:lnTo>
                    <a:pt x="462343" y="342887"/>
                  </a:lnTo>
                  <a:lnTo>
                    <a:pt x="501688" y="338175"/>
                  </a:lnTo>
                  <a:lnTo>
                    <a:pt x="539432" y="330276"/>
                  </a:lnTo>
                  <a:lnTo>
                    <a:pt x="550138" y="327279"/>
                  </a:lnTo>
                  <a:lnTo>
                    <a:pt x="559320" y="324713"/>
                  </a:lnTo>
                  <a:lnTo>
                    <a:pt x="596646" y="311023"/>
                  </a:lnTo>
                  <a:lnTo>
                    <a:pt x="600583" y="300736"/>
                  </a:lnTo>
                  <a:lnTo>
                    <a:pt x="601472" y="295656"/>
                  </a:lnTo>
                  <a:lnTo>
                    <a:pt x="602996" y="290703"/>
                  </a:lnTo>
                  <a:close/>
                </a:path>
                <a:path w="1428115" h="809625">
                  <a:moveTo>
                    <a:pt x="753491" y="403606"/>
                  </a:moveTo>
                  <a:lnTo>
                    <a:pt x="753237" y="402336"/>
                  </a:lnTo>
                  <a:lnTo>
                    <a:pt x="752729" y="398907"/>
                  </a:lnTo>
                  <a:lnTo>
                    <a:pt x="751459" y="395224"/>
                  </a:lnTo>
                  <a:lnTo>
                    <a:pt x="749300" y="391287"/>
                  </a:lnTo>
                  <a:lnTo>
                    <a:pt x="748919" y="390398"/>
                  </a:lnTo>
                  <a:lnTo>
                    <a:pt x="748284" y="389763"/>
                  </a:lnTo>
                  <a:lnTo>
                    <a:pt x="747522" y="389382"/>
                  </a:lnTo>
                  <a:lnTo>
                    <a:pt x="746887" y="389128"/>
                  </a:lnTo>
                  <a:lnTo>
                    <a:pt x="742696" y="389128"/>
                  </a:lnTo>
                  <a:lnTo>
                    <a:pt x="739648" y="388366"/>
                  </a:lnTo>
                  <a:lnTo>
                    <a:pt x="736092" y="386588"/>
                  </a:lnTo>
                  <a:lnTo>
                    <a:pt x="706120" y="372110"/>
                  </a:lnTo>
                  <a:lnTo>
                    <a:pt x="698703" y="368452"/>
                  </a:lnTo>
                  <a:lnTo>
                    <a:pt x="691527" y="364705"/>
                  </a:lnTo>
                  <a:lnTo>
                    <a:pt x="684555" y="360883"/>
                  </a:lnTo>
                  <a:lnTo>
                    <a:pt x="677799" y="356997"/>
                  </a:lnTo>
                  <a:lnTo>
                    <a:pt x="675767" y="361950"/>
                  </a:lnTo>
                  <a:lnTo>
                    <a:pt x="674243" y="365887"/>
                  </a:lnTo>
                  <a:lnTo>
                    <a:pt x="673569" y="368452"/>
                  </a:lnTo>
                  <a:lnTo>
                    <a:pt x="673481" y="368808"/>
                  </a:lnTo>
                  <a:lnTo>
                    <a:pt x="672719" y="370586"/>
                  </a:lnTo>
                  <a:lnTo>
                    <a:pt x="673100" y="371729"/>
                  </a:lnTo>
                  <a:lnTo>
                    <a:pt x="674611" y="372491"/>
                  </a:lnTo>
                  <a:lnTo>
                    <a:pt x="674751" y="372491"/>
                  </a:lnTo>
                  <a:lnTo>
                    <a:pt x="675259" y="372872"/>
                  </a:lnTo>
                  <a:lnTo>
                    <a:pt x="680720" y="375132"/>
                  </a:lnTo>
                  <a:lnTo>
                    <a:pt x="686638" y="377723"/>
                  </a:lnTo>
                  <a:lnTo>
                    <a:pt x="692950" y="380606"/>
                  </a:lnTo>
                  <a:lnTo>
                    <a:pt x="734441" y="400558"/>
                  </a:lnTo>
                  <a:lnTo>
                    <a:pt x="699008" y="453771"/>
                  </a:lnTo>
                  <a:lnTo>
                    <a:pt x="649859" y="430022"/>
                  </a:lnTo>
                  <a:lnTo>
                    <a:pt x="620903" y="414909"/>
                  </a:lnTo>
                  <a:lnTo>
                    <a:pt x="618617" y="419735"/>
                  </a:lnTo>
                  <a:lnTo>
                    <a:pt x="617093" y="423418"/>
                  </a:lnTo>
                  <a:lnTo>
                    <a:pt x="616521" y="425805"/>
                  </a:lnTo>
                  <a:lnTo>
                    <a:pt x="616458" y="426085"/>
                  </a:lnTo>
                  <a:lnTo>
                    <a:pt x="615696" y="428244"/>
                  </a:lnTo>
                  <a:lnTo>
                    <a:pt x="615950" y="429641"/>
                  </a:lnTo>
                  <a:lnTo>
                    <a:pt x="617461" y="430403"/>
                  </a:lnTo>
                  <a:lnTo>
                    <a:pt x="617601" y="430403"/>
                  </a:lnTo>
                  <a:lnTo>
                    <a:pt x="617855" y="430657"/>
                  </a:lnTo>
                  <a:lnTo>
                    <a:pt x="721461" y="479399"/>
                  </a:lnTo>
                  <a:lnTo>
                    <a:pt x="745363" y="491490"/>
                  </a:lnTo>
                  <a:lnTo>
                    <a:pt x="746887" y="491490"/>
                  </a:lnTo>
                  <a:lnTo>
                    <a:pt x="747649" y="490728"/>
                  </a:lnTo>
                  <a:lnTo>
                    <a:pt x="751840" y="482219"/>
                  </a:lnTo>
                  <a:lnTo>
                    <a:pt x="752729" y="480187"/>
                  </a:lnTo>
                  <a:lnTo>
                    <a:pt x="752348" y="478917"/>
                  </a:lnTo>
                  <a:lnTo>
                    <a:pt x="750951" y="478282"/>
                  </a:lnTo>
                  <a:lnTo>
                    <a:pt x="750443" y="478028"/>
                  </a:lnTo>
                  <a:lnTo>
                    <a:pt x="750201" y="478028"/>
                  </a:lnTo>
                  <a:lnTo>
                    <a:pt x="712343" y="459994"/>
                  </a:lnTo>
                  <a:lnTo>
                    <a:pt x="716584" y="453771"/>
                  </a:lnTo>
                  <a:lnTo>
                    <a:pt x="743966" y="413639"/>
                  </a:lnTo>
                  <a:lnTo>
                    <a:pt x="746125" y="409956"/>
                  </a:lnTo>
                  <a:lnTo>
                    <a:pt x="748284" y="407797"/>
                  </a:lnTo>
                  <a:lnTo>
                    <a:pt x="750570" y="407162"/>
                  </a:lnTo>
                  <a:lnTo>
                    <a:pt x="751840" y="406781"/>
                  </a:lnTo>
                  <a:lnTo>
                    <a:pt x="752729" y="406146"/>
                  </a:lnTo>
                  <a:lnTo>
                    <a:pt x="753110" y="405257"/>
                  </a:lnTo>
                  <a:lnTo>
                    <a:pt x="753491" y="404495"/>
                  </a:lnTo>
                  <a:lnTo>
                    <a:pt x="753491" y="403606"/>
                  </a:lnTo>
                  <a:close/>
                </a:path>
                <a:path w="1428115" h="809625">
                  <a:moveTo>
                    <a:pt x="934593" y="381381"/>
                  </a:moveTo>
                  <a:lnTo>
                    <a:pt x="931037" y="373507"/>
                  </a:lnTo>
                  <a:lnTo>
                    <a:pt x="916216" y="379323"/>
                  </a:lnTo>
                  <a:lnTo>
                    <a:pt x="902652" y="385914"/>
                  </a:lnTo>
                  <a:lnTo>
                    <a:pt x="867651" y="412038"/>
                  </a:lnTo>
                  <a:lnTo>
                    <a:pt x="839597" y="452882"/>
                  </a:lnTo>
                  <a:lnTo>
                    <a:pt x="825906" y="494157"/>
                  </a:lnTo>
                  <a:lnTo>
                    <a:pt x="823988" y="523684"/>
                  </a:lnTo>
                  <a:lnTo>
                    <a:pt x="825563" y="539838"/>
                  </a:lnTo>
                  <a:lnTo>
                    <a:pt x="828941" y="556590"/>
                  </a:lnTo>
                  <a:lnTo>
                    <a:pt x="834136" y="573913"/>
                  </a:lnTo>
                  <a:lnTo>
                    <a:pt x="842391" y="571881"/>
                  </a:lnTo>
                  <a:lnTo>
                    <a:pt x="839266" y="557072"/>
                  </a:lnTo>
                  <a:lnTo>
                    <a:pt x="837298" y="542950"/>
                  </a:lnTo>
                  <a:lnTo>
                    <a:pt x="836523" y="529971"/>
                  </a:lnTo>
                  <a:lnTo>
                    <a:pt x="836625" y="523684"/>
                  </a:lnTo>
                  <a:lnTo>
                    <a:pt x="836739" y="519404"/>
                  </a:lnTo>
                  <a:lnTo>
                    <a:pt x="846747" y="474205"/>
                  </a:lnTo>
                  <a:lnTo>
                    <a:pt x="866813" y="435635"/>
                  </a:lnTo>
                  <a:lnTo>
                    <a:pt x="893318" y="406387"/>
                  </a:lnTo>
                  <a:lnTo>
                    <a:pt x="919276" y="389051"/>
                  </a:lnTo>
                  <a:lnTo>
                    <a:pt x="934593" y="381381"/>
                  </a:lnTo>
                  <a:close/>
                </a:path>
                <a:path w="1428115" h="809625">
                  <a:moveTo>
                    <a:pt x="1000023" y="519404"/>
                  </a:moveTo>
                  <a:lnTo>
                    <a:pt x="999363" y="509409"/>
                  </a:lnTo>
                  <a:lnTo>
                    <a:pt x="996721" y="499402"/>
                  </a:lnTo>
                  <a:lnTo>
                    <a:pt x="992060" y="490931"/>
                  </a:lnTo>
                  <a:lnTo>
                    <a:pt x="989215" y="487972"/>
                  </a:lnTo>
                  <a:lnTo>
                    <a:pt x="985393" y="483971"/>
                  </a:lnTo>
                  <a:lnTo>
                    <a:pt x="982814" y="482346"/>
                  </a:lnTo>
                  <a:lnTo>
                    <a:pt x="981456" y="481495"/>
                  </a:lnTo>
                  <a:lnTo>
                    <a:pt x="981456" y="516445"/>
                  </a:lnTo>
                  <a:lnTo>
                    <a:pt x="980528" y="525195"/>
                  </a:lnTo>
                  <a:lnTo>
                    <a:pt x="963828" y="560692"/>
                  </a:lnTo>
                  <a:lnTo>
                    <a:pt x="938809" y="575500"/>
                  </a:lnTo>
                  <a:lnTo>
                    <a:pt x="932167" y="575030"/>
                  </a:lnTo>
                  <a:lnTo>
                    <a:pt x="909243" y="541121"/>
                  </a:lnTo>
                  <a:lnTo>
                    <a:pt x="909193" y="540639"/>
                  </a:lnTo>
                  <a:lnTo>
                    <a:pt x="929894" y="497586"/>
                  </a:lnTo>
                  <a:lnTo>
                    <a:pt x="939749" y="491451"/>
                  </a:lnTo>
                  <a:lnTo>
                    <a:pt x="949172" y="488238"/>
                  </a:lnTo>
                  <a:lnTo>
                    <a:pt x="958189" y="487972"/>
                  </a:lnTo>
                  <a:lnTo>
                    <a:pt x="966851" y="490601"/>
                  </a:lnTo>
                  <a:lnTo>
                    <a:pt x="974217" y="494157"/>
                  </a:lnTo>
                  <a:lnTo>
                    <a:pt x="978789" y="500126"/>
                  </a:lnTo>
                  <a:lnTo>
                    <a:pt x="980630" y="508127"/>
                  </a:lnTo>
                  <a:lnTo>
                    <a:pt x="980694" y="508381"/>
                  </a:lnTo>
                  <a:lnTo>
                    <a:pt x="981456" y="516445"/>
                  </a:lnTo>
                  <a:lnTo>
                    <a:pt x="981456" y="481495"/>
                  </a:lnTo>
                  <a:lnTo>
                    <a:pt x="976757" y="478536"/>
                  </a:lnTo>
                  <a:lnTo>
                    <a:pt x="966965" y="475284"/>
                  </a:lnTo>
                  <a:lnTo>
                    <a:pt x="957021" y="474827"/>
                  </a:lnTo>
                  <a:lnTo>
                    <a:pt x="946912" y="477189"/>
                  </a:lnTo>
                  <a:lnTo>
                    <a:pt x="936625" y="482346"/>
                  </a:lnTo>
                  <a:lnTo>
                    <a:pt x="944499" y="465836"/>
                  </a:lnTo>
                  <a:lnTo>
                    <a:pt x="928497" y="458089"/>
                  </a:lnTo>
                  <a:lnTo>
                    <a:pt x="859663" y="600456"/>
                  </a:lnTo>
                  <a:lnTo>
                    <a:pt x="876300" y="608584"/>
                  </a:lnTo>
                  <a:lnTo>
                    <a:pt x="901954" y="555383"/>
                  </a:lnTo>
                  <a:lnTo>
                    <a:pt x="903808" y="566204"/>
                  </a:lnTo>
                  <a:lnTo>
                    <a:pt x="939368" y="592201"/>
                  </a:lnTo>
                  <a:lnTo>
                    <a:pt x="947966" y="591439"/>
                  </a:lnTo>
                  <a:lnTo>
                    <a:pt x="956691" y="588772"/>
                  </a:lnTo>
                  <a:lnTo>
                    <a:pt x="966685" y="583247"/>
                  </a:lnTo>
                  <a:lnTo>
                    <a:pt x="975639" y="575500"/>
                  </a:lnTo>
                  <a:lnTo>
                    <a:pt x="983830" y="565289"/>
                  </a:lnTo>
                  <a:lnTo>
                    <a:pt x="990981" y="552831"/>
                  </a:lnTo>
                  <a:lnTo>
                    <a:pt x="995807" y="541121"/>
                  </a:lnTo>
                  <a:lnTo>
                    <a:pt x="998829" y="529971"/>
                  </a:lnTo>
                  <a:lnTo>
                    <a:pt x="1000023" y="519404"/>
                  </a:lnTo>
                  <a:close/>
                </a:path>
                <a:path w="1428115" h="809625">
                  <a:moveTo>
                    <a:pt x="1129284" y="555244"/>
                  </a:moveTo>
                  <a:lnTo>
                    <a:pt x="1112647" y="547243"/>
                  </a:lnTo>
                  <a:lnTo>
                    <a:pt x="1077976" y="618871"/>
                  </a:lnTo>
                  <a:lnTo>
                    <a:pt x="1071753" y="623189"/>
                  </a:lnTo>
                  <a:lnTo>
                    <a:pt x="1065149" y="625983"/>
                  </a:lnTo>
                  <a:lnTo>
                    <a:pt x="1050036" y="629031"/>
                  </a:lnTo>
                  <a:lnTo>
                    <a:pt x="1043178" y="628396"/>
                  </a:lnTo>
                  <a:lnTo>
                    <a:pt x="1037463" y="625602"/>
                  </a:lnTo>
                  <a:lnTo>
                    <a:pt x="1030147" y="620509"/>
                  </a:lnTo>
                  <a:lnTo>
                    <a:pt x="1026325" y="613968"/>
                  </a:lnTo>
                  <a:lnTo>
                    <a:pt x="1026210" y="610997"/>
                  </a:lnTo>
                  <a:lnTo>
                    <a:pt x="1026121" y="608838"/>
                  </a:lnTo>
                  <a:lnTo>
                    <a:pt x="1026007" y="605980"/>
                  </a:lnTo>
                  <a:lnTo>
                    <a:pt x="1029119" y="596773"/>
                  </a:lnTo>
                  <a:lnTo>
                    <a:pt x="1029208" y="596519"/>
                  </a:lnTo>
                  <a:lnTo>
                    <a:pt x="1064260" y="523748"/>
                  </a:lnTo>
                  <a:lnTo>
                    <a:pt x="1047242" y="515493"/>
                  </a:lnTo>
                  <a:lnTo>
                    <a:pt x="1009650" y="593344"/>
                  </a:lnTo>
                  <a:lnTo>
                    <a:pt x="1007046" y="599897"/>
                  </a:lnTo>
                  <a:lnTo>
                    <a:pt x="1005776" y="605980"/>
                  </a:lnTo>
                  <a:lnTo>
                    <a:pt x="1005662" y="612330"/>
                  </a:lnTo>
                  <a:lnTo>
                    <a:pt x="1006817" y="618109"/>
                  </a:lnTo>
                  <a:lnTo>
                    <a:pt x="1038479" y="641985"/>
                  </a:lnTo>
                  <a:lnTo>
                    <a:pt x="1046353" y="641604"/>
                  </a:lnTo>
                  <a:lnTo>
                    <a:pt x="1052944" y="640753"/>
                  </a:lnTo>
                  <a:lnTo>
                    <a:pt x="1059383" y="639102"/>
                  </a:lnTo>
                  <a:lnTo>
                    <a:pt x="1065657" y="636651"/>
                  </a:lnTo>
                  <a:lnTo>
                    <a:pt x="1071753" y="633349"/>
                  </a:lnTo>
                  <a:lnTo>
                    <a:pt x="1062355" y="652526"/>
                  </a:lnTo>
                  <a:lnTo>
                    <a:pt x="1078471" y="660412"/>
                  </a:lnTo>
                  <a:lnTo>
                    <a:pt x="1091539" y="633349"/>
                  </a:lnTo>
                  <a:lnTo>
                    <a:pt x="1093635" y="629031"/>
                  </a:lnTo>
                  <a:lnTo>
                    <a:pt x="1129284" y="555244"/>
                  </a:lnTo>
                  <a:close/>
                </a:path>
                <a:path w="1428115" h="809625">
                  <a:moveTo>
                    <a:pt x="1227201" y="630682"/>
                  </a:moveTo>
                  <a:lnTo>
                    <a:pt x="1227074" y="627380"/>
                  </a:lnTo>
                  <a:lnTo>
                    <a:pt x="1226947" y="624154"/>
                  </a:lnTo>
                  <a:lnTo>
                    <a:pt x="1226858" y="621792"/>
                  </a:lnTo>
                  <a:lnTo>
                    <a:pt x="1226743" y="618553"/>
                  </a:lnTo>
                  <a:lnTo>
                    <a:pt x="1226680" y="616800"/>
                  </a:lnTo>
                  <a:lnTo>
                    <a:pt x="1222146" y="605028"/>
                  </a:lnTo>
                  <a:lnTo>
                    <a:pt x="1222082" y="604862"/>
                  </a:lnTo>
                  <a:lnTo>
                    <a:pt x="1184808" y="581215"/>
                  </a:lnTo>
                  <a:lnTo>
                    <a:pt x="1177455" y="580453"/>
                  </a:lnTo>
                  <a:lnTo>
                    <a:pt x="1170559" y="581025"/>
                  </a:lnTo>
                  <a:lnTo>
                    <a:pt x="1145120" y="610489"/>
                  </a:lnTo>
                  <a:lnTo>
                    <a:pt x="1145044" y="610997"/>
                  </a:lnTo>
                  <a:lnTo>
                    <a:pt x="1173353" y="648589"/>
                  </a:lnTo>
                  <a:lnTo>
                    <a:pt x="1179144" y="653542"/>
                  </a:lnTo>
                  <a:lnTo>
                    <a:pt x="1181341" y="655447"/>
                  </a:lnTo>
                  <a:lnTo>
                    <a:pt x="1186053" y="660527"/>
                  </a:lnTo>
                  <a:lnTo>
                    <a:pt x="1190117" y="668401"/>
                  </a:lnTo>
                  <a:lnTo>
                    <a:pt x="1189977" y="670179"/>
                  </a:lnTo>
                  <a:lnTo>
                    <a:pt x="1189913" y="670941"/>
                  </a:lnTo>
                  <a:lnTo>
                    <a:pt x="1189799" y="672388"/>
                  </a:lnTo>
                  <a:lnTo>
                    <a:pt x="1189736" y="673354"/>
                  </a:lnTo>
                  <a:lnTo>
                    <a:pt x="1184529" y="684022"/>
                  </a:lnTo>
                  <a:lnTo>
                    <a:pt x="1181227" y="687070"/>
                  </a:lnTo>
                  <a:lnTo>
                    <a:pt x="1176502" y="688517"/>
                  </a:lnTo>
                  <a:lnTo>
                    <a:pt x="1170686" y="690372"/>
                  </a:lnTo>
                  <a:lnTo>
                    <a:pt x="1137818" y="663740"/>
                  </a:lnTo>
                  <a:lnTo>
                    <a:pt x="1137920" y="653542"/>
                  </a:lnTo>
                  <a:lnTo>
                    <a:pt x="1118870" y="651510"/>
                  </a:lnTo>
                  <a:lnTo>
                    <a:pt x="1134351" y="688517"/>
                  </a:lnTo>
                  <a:lnTo>
                    <a:pt x="1166088" y="703326"/>
                  </a:lnTo>
                  <a:lnTo>
                    <a:pt x="1166698" y="703326"/>
                  </a:lnTo>
                  <a:lnTo>
                    <a:pt x="1173721" y="704024"/>
                  </a:lnTo>
                  <a:lnTo>
                    <a:pt x="1200962" y="690372"/>
                  </a:lnTo>
                  <a:lnTo>
                    <a:pt x="1203960" y="685546"/>
                  </a:lnTo>
                  <a:lnTo>
                    <a:pt x="1207897" y="677418"/>
                  </a:lnTo>
                  <a:lnTo>
                    <a:pt x="1208684" y="670941"/>
                  </a:lnTo>
                  <a:lnTo>
                    <a:pt x="1208786" y="670179"/>
                  </a:lnTo>
                  <a:lnTo>
                    <a:pt x="1206677" y="663740"/>
                  </a:lnTo>
                  <a:lnTo>
                    <a:pt x="1206627" y="663575"/>
                  </a:lnTo>
                  <a:lnTo>
                    <a:pt x="1203998" y="657809"/>
                  </a:lnTo>
                  <a:lnTo>
                    <a:pt x="1199730" y="651738"/>
                  </a:lnTo>
                  <a:lnTo>
                    <a:pt x="1193800" y="645325"/>
                  </a:lnTo>
                  <a:lnTo>
                    <a:pt x="1186180" y="638556"/>
                  </a:lnTo>
                  <a:lnTo>
                    <a:pt x="1171575" y="626618"/>
                  </a:lnTo>
                  <a:lnTo>
                    <a:pt x="1167130" y="621792"/>
                  </a:lnTo>
                  <a:lnTo>
                    <a:pt x="1165352" y="618236"/>
                  </a:lnTo>
                  <a:lnTo>
                    <a:pt x="1163154" y="613968"/>
                  </a:lnTo>
                  <a:lnTo>
                    <a:pt x="1163243" y="610489"/>
                  </a:lnTo>
                  <a:lnTo>
                    <a:pt x="1175766" y="595757"/>
                  </a:lnTo>
                  <a:lnTo>
                    <a:pt x="1181227" y="594360"/>
                  </a:lnTo>
                  <a:lnTo>
                    <a:pt x="1208938" y="618109"/>
                  </a:lnTo>
                  <a:lnTo>
                    <a:pt x="1208862" y="623189"/>
                  </a:lnTo>
                  <a:lnTo>
                    <a:pt x="1208760" y="625602"/>
                  </a:lnTo>
                  <a:lnTo>
                    <a:pt x="1208659" y="628142"/>
                  </a:lnTo>
                  <a:lnTo>
                    <a:pt x="1227201" y="630682"/>
                  </a:lnTo>
                  <a:close/>
                </a:path>
                <a:path w="1428115" h="809625">
                  <a:moveTo>
                    <a:pt x="1344244" y="672388"/>
                  </a:moveTo>
                  <a:lnTo>
                    <a:pt x="1343279" y="666877"/>
                  </a:lnTo>
                  <a:lnTo>
                    <a:pt x="1340802" y="660781"/>
                  </a:lnTo>
                  <a:lnTo>
                    <a:pt x="1337856" y="656666"/>
                  </a:lnTo>
                  <a:lnTo>
                    <a:pt x="1337005" y="655447"/>
                  </a:lnTo>
                  <a:lnTo>
                    <a:pt x="1331899" y="650875"/>
                  </a:lnTo>
                  <a:lnTo>
                    <a:pt x="1325499" y="647065"/>
                  </a:lnTo>
                  <a:lnTo>
                    <a:pt x="1315237" y="643737"/>
                  </a:lnTo>
                  <a:lnTo>
                    <a:pt x="1304074" y="643242"/>
                  </a:lnTo>
                  <a:lnTo>
                    <a:pt x="1292047" y="645591"/>
                  </a:lnTo>
                  <a:lnTo>
                    <a:pt x="1279131" y="650760"/>
                  </a:lnTo>
                  <a:lnTo>
                    <a:pt x="1311783" y="583057"/>
                  </a:lnTo>
                  <a:lnTo>
                    <a:pt x="1311910" y="582803"/>
                  </a:lnTo>
                  <a:lnTo>
                    <a:pt x="1295273" y="574802"/>
                  </a:lnTo>
                  <a:lnTo>
                    <a:pt x="1220597" y="729107"/>
                  </a:lnTo>
                  <a:lnTo>
                    <a:pt x="1237361" y="737235"/>
                  </a:lnTo>
                  <a:lnTo>
                    <a:pt x="1272159" y="665226"/>
                  </a:lnTo>
                  <a:lnTo>
                    <a:pt x="1284058" y="659701"/>
                  </a:lnTo>
                  <a:lnTo>
                    <a:pt x="1294828" y="656844"/>
                  </a:lnTo>
                  <a:lnTo>
                    <a:pt x="1304442" y="656666"/>
                  </a:lnTo>
                  <a:lnTo>
                    <a:pt x="1313167" y="659206"/>
                  </a:lnTo>
                  <a:lnTo>
                    <a:pt x="1313014" y="659206"/>
                  </a:lnTo>
                  <a:lnTo>
                    <a:pt x="1319949" y="664235"/>
                  </a:lnTo>
                  <a:lnTo>
                    <a:pt x="1323492" y="670941"/>
                  </a:lnTo>
                  <a:lnTo>
                    <a:pt x="1323492" y="679500"/>
                  </a:lnTo>
                  <a:lnTo>
                    <a:pt x="1320152" y="689229"/>
                  </a:lnTo>
                  <a:lnTo>
                    <a:pt x="1285621" y="760603"/>
                  </a:lnTo>
                  <a:lnTo>
                    <a:pt x="1302766" y="768858"/>
                  </a:lnTo>
                  <a:lnTo>
                    <a:pt x="1340104" y="691388"/>
                  </a:lnTo>
                  <a:lnTo>
                    <a:pt x="1342694" y="685038"/>
                  </a:lnTo>
                  <a:lnTo>
                    <a:pt x="1343850" y="679945"/>
                  </a:lnTo>
                  <a:lnTo>
                    <a:pt x="1343952" y="679500"/>
                  </a:lnTo>
                  <a:lnTo>
                    <a:pt x="1344002" y="679284"/>
                  </a:lnTo>
                  <a:lnTo>
                    <a:pt x="1344117" y="678751"/>
                  </a:lnTo>
                  <a:lnTo>
                    <a:pt x="1344244" y="672388"/>
                  </a:lnTo>
                  <a:close/>
                </a:path>
                <a:path w="1428115" h="809625">
                  <a:moveTo>
                    <a:pt x="1427873" y="659206"/>
                  </a:moveTo>
                  <a:lnTo>
                    <a:pt x="1426286" y="643737"/>
                  </a:lnTo>
                  <a:lnTo>
                    <a:pt x="1426222" y="643039"/>
                  </a:lnTo>
                  <a:lnTo>
                    <a:pt x="1422857" y="626618"/>
                  </a:lnTo>
                  <a:lnTo>
                    <a:pt x="1422781" y="626249"/>
                  </a:lnTo>
                  <a:lnTo>
                    <a:pt x="1417637" y="609092"/>
                  </a:lnTo>
                  <a:lnTo>
                    <a:pt x="1417574" y="608838"/>
                  </a:lnTo>
                  <a:lnTo>
                    <a:pt x="1409319" y="610997"/>
                  </a:lnTo>
                  <a:lnTo>
                    <a:pt x="1412430" y="625602"/>
                  </a:lnTo>
                  <a:lnTo>
                    <a:pt x="1414259" y="638556"/>
                  </a:lnTo>
                  <a:lnTo>
                    <a:pt x="1414335" y="639102"/>
                  </a:lnTo>
                  <a:lnTo>
                    <a:pt x="1414437" y="639826"/>
                  </a:lnTo>
                  <a:lnTo>
                    <a:pt x="1415110" y="650875"/>
                  </a:lnTo>
                  <a:lnTo>
                    <a:pt x="1413471" y="677418"/>
                  </a:lnTo>
                  <a:lnTo>
                    <a:pt x="1413408" y="677989"/>
                  </a:lnTo>
                  <a:lnTo>
                    <a:pt x="1413306" y="678751"/>
                  </a:lnTo>
                  <a:lnTo>
                    <a:pt x="1413243" y="679284"/>
                  </a:lnTo>
                  <a:lnTo>
                    <a:pt x="1413167" y="679945"/>
                  </a:lnTo>
                  <a:lnTo>
                    <a:pt x="1409865" y="694156"/>
                  </a:lnTo>
                  <a:lnTo>
                    <a:pt x="1392021" y="735825"/>
                  </a:lnTo>
                  <a:lnTo>
                    <a:pt x="1369047" y="766699"/>
                  </a:lnTo>
                  <a:lnTo>
                    <a:pt x="1332420" y="793813"/>
                  </a:lnTo>
                  <a:lnTo>
                    <a:pt x="1317117" y="801497"/>
                  </a:lnTo>
                  <a:lnTo>
                    <a:pt x="1320673" y="809244"/>
                  </a:lnTo>
                  <a:lnTo>
                    <a:pt x="1361452" y="789533"/>
                  </a:lnTo>
                  <a:lnTo>
                    <a:pt x="1394574" y="758659"/>
                  </a:lnTo>
                  <a:lnTo>
                    <a:pt x="1418158" y="715937"/>
                  </a:lnTo>
                  <a:lnTo>
                    <a:pt x="1427734" y="674751"/>
                  </a:lnTo>
                  <a:lnTo>
                    <a:pt x="1427835" y="663575"/>
                  </a:lnTo>
                  <a:lnTo>
                    <a:pt x="1427873" y="659206"/>
                  </a:lnTo>
                  <a:close/>
                </a:path>
              </a:pathLst>
            </a:custGeom>
            <a:solidFill>
              <a:srgbClr val="FFFFFF"/>
            </a:solidFill>
          </p:spPr>
          <p:txBody>
            <a:bodyPr wrap="square" lIns="0" tIns="0" rIns="0" bIns="0" rtlCol="0"/>
            <a:lstStyle/>
            <a:p>
              <a:endParaRPr/>
            </a:p>
          </p:txBody>
        </p:sp>
        <p:sp>
          <p:nvSpPr>
            <p:cNvPr id="24" name="object 24"/>
            <p:cNvSpPr/>
            <p:nvPr/>
          </p:nvSpPr>
          <p:spPr>
            <a:xfrm>
              <a:off x="9121902" y="4617974"/>
              <a:ext cx="548640" cy="548640"/>
            </a:xfrm>
            <a:custGeom>
              <a:avLst/>
              <a:gdLst/>
              <a:ahLst/>
              <a:cxnLst/>
              <a:rect l="l" t="t" r="r" b="b"/>
              <a:pathLst>
                <a:path w="548640" h="548639">
                  <a:moveTo>
                    <a:pt x="274193" y="0"/>
                  </a:moveTo>
                  <a:lnTo>
                    <a:pt x="224919" y="4419"/>
                  </a:lnTo>
                  <a:lnTo>
                    <a:pt x="178537" y="17159"/>
                  </a:lnTo>
                  <a:lnTo>
                    <a:pt x="135824" y="37446"/>
                  </a:lnTo>
                  <a:lnTo>
                    <a:pt x="97553" y="64502"/>
                  </a:lnTo>
                  <a:lnTo>
                    <a:pt x="64502" y="97553"/>
                  </a:lnTo>
                  <a:lnTo>
                    <a:pt x="37446" y="135824"/>
                  </a:lnTo>
                  <a:lnTo>
                    <a:pt x="17159" y="178537"/>
                  </a:lnTo>
                  <a:lnTo>
                    <a:pt x="4419" y="224919"/>
                  </a:lnTo>
                  <a:lnTo>
                    <a:pt x="0" y="274193"/>
                  </a:lnTo>
                  <a:lnTo>
                    <a:pt x="4419" y="323504"/>
                  </a:lnTo>
                  <a:lnTo>
                    <a:pt x="17159" y="369915"/>
                  </a:lnTo>
                  <a:lnTo>
                    <a:pt x="37446" y="412651"/>
                  </a:lnTo>
                  <a:lnTo>
                    <a:pt x="64502" y="450937"/>
                  </a:lnTo>
                  <a:lnTo>
                    <a:pt x="97553" y="483999"/>
                  </a:lnTo>
                  <a:lnTo>
                    <a:pt x="135824" y="511062"/>
                  </a:lnTo>
                  <a:lnTo>
                    <a:pt x="178537" y="531351"/>
                  </a:lnTo>
                  <a:lnTo>
                    <a:pt x="224919" y="544093"/>
                  </a:lnTo>
                  <a:lnTo>
                    <a:pt x="274193" y="548513"/>
                  </a:lnTo>
                  <a:lnTo>
                    <a:pt x="323504" y="544093"/>
                  </a:lnTo>
                  <a:lnTo>
                    <a:pt x="369915" y="531351"/>
                  </a:lnTo>
                  <a:lnTo>
                    <a:pt x="412651" y="511062"/>
                  </a:lnTo>
                  <a:lnTo>
                    <a:pt x="450937" y="483999"/>
                  </a:lnTo>
                  <a:lnTo>
                    <a:pt x="483999" y="450937"/>
                  </a:lnTo>
                  <a:lnTo>
                    <a:pt x="511062" y="412651"/>
                  </a:lnTo>
                  <a:lnTo>
                    <a:pt x="531351" y="369915"/>
                  </a:lnTo>
                  <a:lnTo>
                    <a:pt x="544093" y="323504"/>
                  </a:lnTo>
                  <a:lnTo>
                    <a:pt x="548513" y="274193"/>
                  </a:lnTo>
                  <a:lnTo>
                    <a:pt x="544093" y="224919"/>
                  </a:lnTo>
                  <a:lnTo>
                    <a:pt x="531351" y="178537"/>
                  </a:lnTo>
                  <a:lnTo>
                    <a:pt x="511062" y="135824"/>
                  </a:lnTo>
                  <a:lnTo>
                    <a:pt x="483999" y="97553"/>
                  </a:lnTo>
                  <a:lnTo>
                    <a:pt x="450937" y="64502"/>
                  </a:lnTo>
                  <a:lnTo>
                    <a:pt x="412651" y="37446"/>
                  </a:lnTo>
                  <a:lnTo>
                    <a:pt x="369915" y="17159"/>
                  </a:lnTo>
                  <a:lnTo>
                    <a:pt x="323504" y="4419"/>
                  </a:lnTo>
                  <a:lnTo>
                    <a:pt x="274193" y="0"/>
                  </a:lnTo>
                  <a:close/>
                </a:path>
              </a:pathLst>
            </a:custGeom>
            <a:solidFill>
              <a:srgbClr val="FFC000"/>
            </a:solidFill>
          </p:spPr>
          <p:txBody>
            <a:bodyPr wrap="square" lIns="0" tIns="0" rIns="0" bIns="0" rtlCol="0"/>
            <a:lstStyle/>
            <a:p>
              <a:endParaRPr/>
            </a:p>
          </p:txBody>
        </p:sp>
        <p:sp>
          <p:nvSpPr>
            <p:cNvPr id="25" name="object 25"/>
            <p:cNvSpPr/>
            <p:nvPr/>
          </p:nvSpPr>
          <p:spPr>
            <a:xfrm>
              <a:off x="8895207" y="3628517"/>
              <a:ext cx="1458595" cy="935355"/>
            </a:xfrm>
            <a:custGeom>
              <a:avLst/>
              <a:gdLst/>
              <a:ahLst/>
              <a:cxnLst/>
              <a:rect l="l" t="t" r="r" b="b"/>
              <a:pathLst>
                <a:path w="1458595" h="935354">
                  <a:moveTo>
                    <a:pt x="0" y="138429"/>
                  </a:moveTo>
                  <a:lnTo>
                    <a:pt x="7058" y="94674"/>
                  </a:lnTo>
                  <a:lnTo>
                    <a:pt x="26716" y="56674"/>
                  </a:lnTo>
                  <a:lnTo>
                    <a:pt x="56701" y="26708"/>
                  </a:lnTo>
                  <a:lnTo>
                    <a:pt x="94739" y="7057"/>
                  </a:lnTo>
                  <a:lnTo>
                    <a:pt x="138557" y="0"/>
                  </a:lnTo>
                  <a:lnTo>
                    <a:pt x="243077" y="0"/>
                  </a:lnTo>
                  <a:lnTo>
                    <a:pt x="607695" y="0"/>
                  </a:lnTo>
                  <a:lnTo>
                    <a:pt x="1319911" y="0"/>
                  </a:lnTo>
                  <a:lnTo>
                    <a:pt x="1363679" y="7057"/>
                  </a:lnTo>
                  <a:lnTo>
                    <a:pt x="1401711" y="26708"/>
                  </a:lnTo>
                  <a:lnTo>
                    <a:pt x="1431714" y="56674"/>
                  </a:lnTo>
                  <a:lnTo>
                    <a:pt x="1451397" y="94674"/>
                  </a:lnTo>
                  <a:lnTo>
                    <a:pt x="1458468" y="138429"/>
                  </a:lnTo>
                  <a:lnTo>
                    <a:pt x="1458468" y="484758"/>
                  </a:lnTo>
                  <a:lnTo>
                    <a:pt x="1458468" y="692403"/>
                  </a:lnTo>
                  <a:lnTo>
                    <a:pt x="1451397" y="736221"/>
                  </a:lnTo>
                  <a:lnTo>
                    <a:pt x="1431714" y="774259"/>
                  </a:lnTo>
                  <a:lnTo>
                    <a:pt x="1401711" y="804244"/>
                  </a:lnTo>
                  <a:lnTo>
                    <a:pt x="1363679" y="823902"/>
                  </a:lnTo>
                  <a:lnTo>
                    <a:pt x="1319911" y="830960"/>
                  </a:lnTo>
                  <a:lnTo>
                    <a:pt x="607695" y="830960"/>
                  </a:lnTo>
                  <a:lnTo>
                    <a:pt x="425450" y="934846"/>
                  </a:lnTo>
                  <a:lnTo>
                    <a:pt x="243077" y="830960"/>
                  </a:lnTo>
                  <a:lnTo>
                    <a:pt x="138557" y="830960"/>
                  </a:lnTo>
                  <a:lnTo>
                    <a:pt x="94739" y="823902"/>
                  </a:lnTo>
                  <a:lnTo>
                    <a:pt x="56701" y="804244"/>
                  </a:lnTo>
                  <a:lnTo>
                    <a:pt x="26716" y="774259"/>
                  </a:lnTo>
                  <a:lnTo>
                    <a:pt x="7058" y="736221"/>
                  </a:lnTo>
                  <a:lnTo>
                    <a:pt x="0" y="692403"/>
                  </a:lnTo>
                  <a:lnTo>
                    <a:pt x="0" y="484758"/>
                  </a:lnTo>
                  <a:lnTo>
                    <a:pt x="0" y="138429"/>
                  </a:lnTo>
                  <a:close/>
                </a:path>
              </a:pathLst>
            </a:custGeom>
            <a:ln w="38100">
              <a:solidFill>
                <a:srgbClr val="00AF50"/>
              </a:solidFill>
            </a:ln>
          </p:spPr>
          <p:txBody>
            <a:bodyPr wrap="square" lIns="0" tIns="0" rIns="0" bIns="0" rtlCol="0"/>
            <a:lstStyle/>
            <a:p>
              <a:endParaRPr/>
            </a:p>
          </p:txBody>
        </p:sp>
      </p:grpSp>
      <p:sp>
        <p:nvSpPr>
          <p:cNvPr id="26" name="object 26"/>
          <p:cNvSpPr txBox="1"/>
          <p:nvPr/>
        </p:nvSpPr>
        <p:spPr>
          <a:xfrm>
            <a:off x="9020936" y="3769817"/>
            <a:ext cx="1242060" cy="517449"/>
          </a:xfrm>
          <a:prstGeom prst="rect">
            <a:avLst/>
          </a:prstGeom>
        </p:spPr>
        <p:txBody>
          <a:bodyPr vert="horz" wrap="square" lIns="0" tIns="12065" rIns="0" bIns="0" rtlCol="0">
            <a:spAutoFit/>
          </a:bodyPr>
          <a:lstStyle/>
          <a:p>
            <a:pPr marL="12700">
              <a:lnSpc>
                <a:spcPct val="100000"/>
              </a:lnSpc>
              <a:spcBef>
                <a:spcPts val="95"/>
              </a:spcBef>
            </a:pPr>
            <a:r>
              <a:rPr sz="1600" spc="-35" dirty="0" err="1">
                <a:solidFill>
                  <a:srgbClr val="FFFFFF"/>
                </a:solidFill>
                <a:latin typeface="Yu Gothic Medium"/>
                <a:cs typeface="Yu Gothic Medium"/>
              </a:rPr>
              <a:t>ローカルの</a:t>
            </a:r>
            <a:endParaRPr lang="en-US" sz="1600" spc="-35" dirty="0">
              <a:solidFill>
                <a:srgbClr val="FFFFFF"/>
              </a:solidFill>
              <a:latin typeface="Yu Gothic Medium"/>
              <a:cs typeface="Yu Gothic Medium"/>
            </a:endParaRPr>
          </a:p>
          <a:p>
            <a:pPr marL="12700">
              <a:lnSpc>
                <a:spcPct val="100000"/>
              </a:lnSpc>
              <a:spcBef>
                <a:spcPts val="95"/>
              </a:spcBef>
            </a:pPr>
            <a:r>
              <a:rPr sz="1600" spc="-35" dirty="0" err="1">
                <a:solidFill>
                  <a:srgbClr val="FFFFFF"/>
                </a:solidFill>
                <a:latin typeface="Yu Gothic Medium"/>
                <a:cs typeface="Yu Gothic Medium"/>
              </a:rPr>
              <a:t>変更を反映</a:t>
            </a:r>
            <a:endParaRPr sz="1600" dirty="0">
              <a:latin typeface="Yu Gothic Medium"/>
              <a:cs typeface="Yu Gothic Medium"/>
            </a:endParaRPr>
          </a:p>
        </p:txBody>
      </p:sp>
      <p:grpSp>
        <p:nvGrpSpPr>
          <p:cNvPr id="27" name="object 27"/>
          <p:cNvGrpSpPr/>
          <p:nvPr/>
        </p:nvGrpSpPr>
        <p:grpSpPr>
          <a:xfrm>
            <a:off x="4607178" y="5272151"/>
            <a:ext cx="2486660" cy="854710"/>
            <a:chOff x="4607178" y="5272151"/>
            <a:chExt cx="2486660" cy="854710"/>
          </a:xfrm>
        </p:grpSpPr>
        <p:sp>
          <p:nvSpPr>
            <p:cNvPr id="28" name="object 28"/>
            <p:cNvSpPr/>
            <p:nvPr/>
          </p:nvSpPr>
          <p:spPr>
            <a:xfrm>
              <a:off x="4613528" y="5278501"/>
              <a:ext cx="2473960" cy="842010"/>
            </a:xfrm>
            <a:custGeom>
              <a:avLst/>
              <a:gdLst/>
              <a:ahLst/>
              <a:cxnLst/>
              <a:rect l="l" t="t" r="r" b="b"/>
              <a:pathLst>
                <a:path w="2473959" h="842010">
                  <a:moveTo>
                    <a:pt x="420750" y="0"/>
                  </a:moveTo>
                  <a:lnTo>
                    <a:pt x="0" y="420712"/>
                  </a:lnTo>
                  <a:lnTo>
                    <a:pt x="420750" y="841451"/>
                  </a:lnTo>
                  <a:lnTo>
                    <a:pt x="420750" y="631075"/>
                  </a:lnTo>
                  <a:lnTo>
                    <a:pt x="2473960" y="631075"/>
                  </a:lnTo>
                  <a:lnTo>
                    <a:pt x="2473960" y="210312"/>
                  </a:lnTo>
                  <a:lnTo>
                    <a:pt x="420750" y="210312"/>
                  </a:lnTo>
                  <a:lnTo>
                    <a:pt x="420750" y="0"/>
                  </a:lnTo>
                  <a:close/>
                </a:path>
              </a:pathLst>
            </a:custGeom>
            <a:solidFill>
              <a:srgbClr val="92D050"/>
            </a:solidFill>
          </p:spPr>
          <p:txBody>
            <a:bodyPr wrap="square" lIns="0" tIns="0" rIns="0" bIns="0" rtlCol="0"/>
            <a:lstStyle/>
            <a:p>
              <a:endParaRPr/>
            </a:p>
          </p:txBody>
        </p:sp>
        <p:sp>
          <p:nvSpPr>
            <p:cNvPr id="29" name="object 29"/>
            <p:cNvSpPr/>
            <p:nvPr/>
          </p:nvSpPr>
          <p:spPr>
            <a:xfrm>
              <a:off x="4613528" y="5278501"/>
              <a:ext cx="2473960" cy="842010"/>
            </a:xfrm>
            <a:custGeom>
              <a:avLst/>
              <a:gdLst/>
              <a:ahLst/>
              <a:cxnLst/>
              <a:rect l="l" t="t" r="r" b="b"/>
              <a:pathLst>
                <a:path w="2473959" h="842010">
                  <a:moveTo>
                    <a:pt x="2473960" y="210312"/>
                  </a:moveTo>
                  <a:lnTo>
                    <a:pt x="420750" y="210312"/>
                  </a:lnTo>
                  <a:lnTo>
                    <a:pt x="420750" y="0"/>
                  </a:lnTo>
                  <a:lnTo>
                    <a:pt x="0" y="420712"/>
                  </a:lnTo>
                  <a:lnTo>
                    <a:pt x="420750" y="841451"/>
                  </a:lnTo>
                  <a:lnTo>
                    <a:pt x="420750" y="631075"/>
                  </a:lnTo>
                  <a:lnTo>
                    <a:pt x="2473960" y="631075"/>
                  </a:lnTo>
                  <a:lnTo>
                    <a:pt x="2473960" y="210312"/>
                  </a:lnTo>
                  <a:close/>
                </a:path>
              </a:pathLst>
            </a:custGeom>
            <a:ln w="12699">
              <a:solidFill>
                <a:srgbClr val="084A33"/>
              </a:solidFill>
            </a:ln>
          </p:spPr>
          <p:txBody>
            <a:bodyPr wrap="square" lIns="0" tIns="0" rIns="0" bIns="0" rtlCol="0"/>
            <a:lstStyle/>
            <a:p>
              <a:endParaRPr/>
            </a:p>
          </p:txBody>
        </p:sp>
      </p:grpSp>
      <p:sp>
        <p:nvSpPr>
          <p:cNvPr id="30" name="object 30"/>
          <p:cNvSpPr txBox="1"/>
          <p:nvPr/>
        </p:nvSpPr>
        <p:spPr>
          <a:xfrm>
            <a:off x="1319530" y="4235322"/>
            <a:ext cx="5158105" cy="1597025"/>
          </a:xfrm>
          <a:prstGeom prst="rect">
            <a:avLst/>
          </a:prstGeom>
        </p:spPr>
        <p:txBody>
          <a:bodyPr vert="horz" wrap="square" lIns="0" tIns="107950" rIns="0" bIns="0" rtlCol="0">
            <a:spAutoFit/>
          </a:bodyPr>
          <a:lstStyle/>
          <a:p>
            <a:pPr marR="3067050" algn="ctr">
              <a:lnSpc>
                <a:spcPct val="100000"/>
              </a:lnSpc>
              <a:spcBef>
                <a:spcPts val="850"/>
              </a:spcBef>
            </a:pPr>
            <a:r>
              <a:rPr sz="1800" spc="-10" dirty="0">
                <a:solidFill>
                  <a:srgbClr val="FFFFFF"/>
                </a:solidFill>
                <a:latin typeface="Yu Gothic Medium"/>
                <a:cs typeface="Yu Gothic Medium"/>
              </a:rPr>
              <a:t>ローカルリポジトリ</a:t>
            </a:r>
            <a:endParaRPr sz="1800" dirty="0">
              <a:latin typeface="Yu Gothic Medium"/>
              <a:cs typeface="Yu Gothic Medium"/>
            </a:endParaRPr>
          </a:p>
          <a:p>
            <a:pPr marL="3175" algn="ctr">
              <a:lnSpc>
                <a:spcPct val="100000"/>
              </a:lnSpc>
              <a:spcBef>
                <a:spcPts val="750"/>
              </a:spcBef>
            </a:pPr>
            <a:r>
              <a:rPr sz="1800" spc="-10" dirty="0">
                <a:solidFill>
                  <a:srgbClr val="FFFFFF"/>
                </a:solidFill>
                <a:latin typeface="Yu Gothic Medium"/>
                <a:cs typeface="Yu Gothic Medium"/>
              </a:rPr>
              <a:t>リモートの</a:t>
            </a:r>
            <a:endParaRPr sz="1800" dirty="0">
              <a:latin typeface="Yu Gothic Medium"/>
              <a:cs typeface="Yu Gothic Medium"/>
            </a:endParaRPr>
          </a:p>
          <a:p>
            <a:pPr marL="3175" algn="ctr">
              <a:lnSpc>
                <a:spcPct val="100000"/>
              </a:lnSpc>
            </a:pPr>
            <a:r>
              <a:rPr sz="1800" spc="-20" dirty="0">
                <a:solidFill>
                  <a:srgbClr val="FFFFFF"/>
                </a:solidFill>
                <a:latin typeface="Yu Gothic Medium"/>
                <a:cs typeface="Yu Gothic Medium"/>
              </a:rPr>
              <a:t>変更を反映</a:t>
            </a:r>
            <a:endParaRPr sz="1800" dirty="0">
              <a:latin typeface="Yu Gothic Medium"/>
              <a:cs typeface="Yu Gothic Medium"/>
            </a:endParaRPr>
          </a:p>
          <a:p>
            <a:pPr marR="5080" algn="r">
              <a:lnSpc>
                <a:spcPct val="100000"/>
              </a:lnSpc>
              <a:spcBef>
                <a:spcPts val="2235"/>
              </a:spcBef>
            </a:pPr>
            <a:r>
              <a:rPr sz="1800" dirty="0">
                <a:solidFill>
                  <a:srgbClr val="FFFFFF"/>
                </a:solidFill>
                <a:latin typeface="Yu Gothic Medium"/>
                <a:cs typeface="Yu Gothic Medium"/>
              </a:rPr>
              <a:t>プル</a:t>
            </a:r>
            <a:r>
              <a:rPr sz="1800" spc="-10" dirty="0">
                <a:solidFill>
                  <a:srgbClr val="FFFFFF"/>
                </a:solidFill>
                <a:latin typeface="Yu Gothic Medium"/>
                <a:cs typeface="Yu Gothic Medium"/>
              </a:rPr>
              <a:t>(pull)</a:t>
            </a:r>
            <a:endParaRPr sz="1800" dirty="0">
              <a:latin typeface="Yu Gothic Medium"/>
              <a:cs typeface="Yu Gothic Medium"/>
            </a:endParaRPr>
          </a:p>
        </p:txBody>
      </p:sp>
      <p:sp>
        <p:nvSpPr>
          <p:cNvPr id="33" name="テキスト ボックス 32">
            <a:extLst>
              <a:ext uri="{FF2B5EF4-FFF2-40B4-BE49-F238E27FC236}">
                <a16:creationId xmlns:a16="http://schemas.microsoft.com/office/drawing/2014/main" id="{EA1477F7-B05D-68EE-B7FA-26099432DDD8}"/>
              </a:ext>
            </a:extLst>
          </p:cNvPr>
          <p:cNvSpPr txBox="1"/>
          <p:nvPr/>
        </p:nvSpPr>
        <p:spPr>
          <a:xfrm>
            <a:off x="3232887" y="2230802"/>
            <a:ext cx="1107996" cy="646331"/>
          </a:xfrm>
          <a:prstGeom prst="rect">
            <a:avLst/>
          </a:prstGeom>
          <a:noFill/>
        </p:spPr>
        <p:txBody>
          <a:bodyPr wrap="none" rtlCol="0">
            <a:spAutoFit/>
          </a:bodyPr>
          <a:lstStyle/>
          <a:p>
            <a:r>
              <a:rPr kumimoji="1" lang="ja-JP" altLang="en-US">
                <a:solidFill>
                  <a:schemeClr val="bg1"/>
                </a:solidFill>
                <a:latin typeface="Yu Gothic" panose="020B0400000000000000" pitchFamily="34" charset="-128"/>
                <a:ea typeface="Yu Gothic" panose="020B0400000000000000" pitchFamily="34" charset="-128"/>
              </a:rPr>
              <a:t>新しい</a:t>
            </a:r>
            <a:endParaRPr kumimoji="1" lang="en-US" altLang="ja-JP" dirty="0">
              <a:solidFill>
                <a:schemeClr val="bg1"/>
              </a:solidFill>
              <a:latin typeface="Yu Gothic" panose="020B0400000000000000" pitchFamily="34" charset="-128"/>
              <a:ea typeface="Yu Gothic" panose="020B0400000000000000" pitchFamily="34" charset="-128"/>
            </a:endParaRPr>
          </a:p>
          <a:p>
            <a:r>
              <a:rPr kumimoji="1" lang="ja-JP" altLang="en-US">
                <a:solidFill>
                  <a:schemeClr val="bg1"/>
                </a:solidFill>
                <a:latin typeface="Yu Gothic" panose="020B0400000000000000" pitchFamily="34" charset="-128"/>
                <a:ea typeface="Yu Gothic" panose="020B0400000000000000" pitchFamily="34" charset="-128"/>
              </a:rPr>
              <a:t>コミット</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905125" y="4089400"/>
            <a:ext cx="1117600" cy="1397000"/>
          </a:xfrm>
          <a:custGeom>
            <a:avLst/>
            <a:gdLst/>
            <a:ahLst/>
            <a:cxnLst/>
            <a:rect l="l" t="t" r="r" b="b"/>
            <a:pathLst>
              <a:path w="1117600" h="1397000">
                <a:moveTo>
                  <a:pt x="0" y="0"/>
                </a:moveTo>
                <a:lnTo>
                  <a:pt x="1117600" y="1397000"/>
                </a:lnTo>
              </a:path>
            </a:pathLst>
          </a:custGeom>
          <a:ln w="152400">
            <a:solidFill>
              <a:srgbClr val="7EB9F0"/>
            </a:solidFill>
          </a:ln>
        </p:spPr>
        <p:txBody>
          <a:bodyPr wrap="square" lIns="0" tIns="0" rIns="0" bIns="0" rtlCol="0"/>
          <a:lstStyle/>
          <a:p>
            <a:endParaRPr/>
          </a:p>
        </p:txBody>
      </p:sp>
      <p:grpSp>
        <p:nvGrpSpPr>
          <p:cNvPr id="3" name="object 3"/>
          <p:cNvGrpSpPr/>
          <p:nvPr/>
        </p:nvGrpSpPr>
        <p:grpSpPr>
          <a:xfrm>
            <a:off x="1800860" y="1710787"/>
            <a:ext cx="8514715" cy="2378710"/>
            <a:chOff x="1800860" y="1710787"/>
            <a:chExt cx="8514715" cy="2378710"/>
          </a:xfrm>
        </p:grpSpPr>
        <p:sp>
          <p:nvSpPr>
            <p:cNvPr id="4" name="object 4"/>
            <p:cNvSpPr/>
            <p:nvPr/>
          </p:nvSpPr>
          <p:spPr>
            <a:xfrm>
              <a:off x="2905125" y="2042160"/>
              <a:ext cx="1117600" cy="1397000"/>
            </a:xfrm>
            <a:custGeom>
              <a:avLst/>
              <a:gdLst/>
              <a:ahLst/>
              <a:cxnLst/>
              <a:rect l="l" t="t" r="r" b="b"/>
              <a:pathLst>
                <a:path w="1117600" h="1397000">
                  <a:moveTo>
                    <a:pt x="0" y="1397000"/>
                  </a:moveTo>
                  <a:lnTo>
                    <a:pt x="1117600" y="0"/>
                  </a:lnTo>
                </a:path>
              </a:pathLst>
            </a:custGeom>
            <a:ln w="152400">
              <a:solidFill>
                <a:srgbClr val="FFC000"/>
              </a:solidFill>
            </a:ln>
          </p:spPr>
          <p:txBody>
            <a:bodyPr wrap="square" lIns="0" tIns="0" rIns="0" bIns="0" rtlCol="0"/>
            <a:lstStyle/>
            <a:p>
              <a:endParaRPr/>
            </a:p>
          </p:txBody>
        </p:sp>
        <p:sp>
          <p:nvSpPr>
            <p:cNvPr id="5" name="object 5"/>
            <p:cNvSpPr/>
            <p:nvPr/>
          </p:nvSpPr>
          <p:spPr>
            <a:xfrm>
              <a:off x="3946525" y="1710791"/>
              <a:ext cx="4324350" cy="687070"/>
            </a:xfrm>
            <a:custGeom>
              <a:avLst/>
              <a:gdLst/>
              <a:ahLst/>
              <a:cxnLst/>
              <a:rect l="l" t="t" r="r" b="b"/>
              <a:pathLst>
                <a:path w="4324350" h="687069">
                  <a:moveTo>
                    <a:pt x="4324096" y="344068"/>
                  </a:moveTo>
                  <a:lnTo>
                    <a:pt x="3755009" y="9804"/>
                  </a:lnTo>
                  <a:lnTo>
                    <a:pt x="3726383" y="0"/>
                  </a:lnTo>
                  <a:lnTo>
                    <a:pt x="3697249" y="1828"/>
                  </a:lnTo>
                  <a:lnTo>
                    <a:pt x="3670922" y="14439"/>
                  </a:lnTo>
                  <a:lnTo>
                    <a:pt x="3650742" y="36982"/>
                  </a:lnTo>
                  <a:lnTo>
                    <a:pt x="3640874" y="65608"/>
                  </a:lnTo>
                  <a:lnTo>
                    <a:pt x="3642690" y="94742"/>
                  </a:lnTo>
                  <a:lnTo>
                    <a:pt x="3655288" y="121069"/>
                  </a:lnTo>
                  <a:lnTo>
                    <a:pt x="3677793" y="141249"/>
                  </a:lnTo>
                  <a:lnTo>
                    <a:pt x="3891064" y="266522"/>
                  </a:lnTo>
                  <a:lnTo>
                    <a:pt x="2925584" y="263664"/>
                  </a:lnTo>
                  <a:lnTo>
                    <a:pt x="2905544" y="204863"/>
                  </a:lnTo>
                  <a:lnTo>
                    <a:pt x="2883039" y="164274"/>
                  </a:lnTo>
                  <a:lnTo>
                    <a:pt x="2855239" y="127431"/>
                  </a:lnTo>
                  <a:lnTo>
                    <a:pt x="2822676" y="94869"/>
                  </a:lnTo>
                  <a:lnTo>
                    <a:pt x="2785834" y="67068"/>
                  </a:lnTo>
                  <a:lnTo>
                    <a:pt x="2745244" y="44564"/>
                  </a:lnTo>
                  <a:lnTo>
                    <a:pt x="2701404" y="27851"/>
                  </a:lnTo>
                  <a:lnTo>
                    <a:pt x="2654833" y="17449"/>
                  </a:lnTo>
                  <a:lnTo>
                    <a:pt x="2606040" y="13868"/>
                  </a:lnTo>
                  <a:lnTo>
                    <a:pt x="2557234" y="17449"/>
                  </a:lnTo>
                  <a:lnTo>
                    <a:pt x="2510663" y="27851"/>
                  </a:lnTo>
                  <a:lnTo>
                    <a:pt x="2466822" y="44564"/>
                  </a:lnTo>
                  <a:lnTo>
                    <a:pt x="2426233" y="67068"/>
                  </a:lnTo>
                  <a:lnTo>
                    <a:pt x="2389390" y="94869"/>
                  </a:lnTo>
                  <a:lnTo>
                    <a:pt x="2356828" y="127431"/>
                  </a:lnTo>
                  <a:lnTo>
                    <a:pt x="2329027" y="164274"/>
                  </a:lnTo>
                  <a:lnTo>
                    <a:pt x="2306523" y="204863"/>
                  </a:lnTo>
                  <a:lnTo>
                    <a:pt x="2289810" y="248704"/>
                  </a:lnTo>
                  <a:lnTo>
                    <a:pt x="2286889" y="261759"/>
                  </a:lnTo>
                  <a:lnTo>
                    <a:pt x="1254467" y="258686"/>
                  </a:lnTo>
                  <a:lnTo>
                    <a:pt x="1238796" y="217563"/>
                  </a:lnTo>
                  <a:lnTo>
                    <a:pt x="1216291" y="176974"/>
                  </a:lnTo>
                  <a:lnTo>
                    <a:pt x="1188491" y="140131"/>
                  </a:lnTo>
                  <a:lnTo>
                    <a:pt x="1155928" y="107569"/>
                  </a:lnTo>
                  <a:lnTo>
                    <a:pt x="1119085" y="79768"/>
                  </a:lnTo>
                  <a:lnTo>
                    <a:pt x="1078496" y="57264"/>
                  </a:lnTo>
                  <a:lnTo>
                    <a:pt x="1034656" y="40551"/>
                  </a:lnTo>
                  <a:lnTo>
                    <a:pt x="988085" y="30149"/>
                  </a:lnTo>
                  <a:lnTo>
                    <a:pt x="939292" y="26568"/>
                  </a:lnTo>
                  <a:lnTo>
                    <a:pt x="890485" y="30149"/>
                  </a:lnTo>
                  <a:lnTo>
                    <a:pt x="843915" y="40551"/>
                  </a:lnTo>
                  <a:lnTo>
                    <a:pt x="800074" y="57264"/>
                  </a:lnTo>
                  <a:lnTo>
                    <a:pt x="759485" y="79768"/>
                  </a:lnTo>
                  <a:lnTo>
                    <a:pt x="722642" y="107569"/>
                  </a:lnTo>
                  <a:lnTo>
                    <a:pt x="690079" y="140131"/>
                  </a:lnTo>
                  <a:lnTo>
                    <a:pt x="662279" y="176974"/>
                  </a:lnTo>
                  <a:lnTo>
                    <a:pt x="639775" y="217563"/>
                  </a:lnTo>
                  <a:lnTo>
                    <a:pt x="624814" y="256806"/>
                  </a:lnTo>
                  <a:lnTo>
                    <a:pt x="76454" y="255168"/>
                  </a:lnTo>
                  <a:lnTo>
                    <a:pt x="46736" y="261073"/>
                  </a:lnTo>
                  <a:lnTo>
                    <a:pt x="22453" y="277329"/>
                  </a:lnTo>
                  <a:lnTo>
                    <a:pt x="6057" y="301498"/>
                  </a:lnTo>
                  <a:lnTo>
                    <a:pt x="0" y="331114"/>
                  </a:lnTo>
                  <a:lnTo>
                    <a:pt x="5892" y="360832"/>
                  </a:lnTo>
                  <a:lnTo>
                    <a:pt x="22161" y="385114"/>
                  </a:lnTo>
                  <a:lnTo>
                    <a:pt x="46316" y="401510"/>
                  </a:lnTo>
                  <a:lnTo>
                    <a:pt x="75946" y="407568"/>
                  </a:lnTo>
                  <a:lnTo>
                    <a:pt x="613460" y="409168"/>
                  </a:lnTo>
                  <a:lnTo>
                    <a:pt x="623062" y="452145"/>
                  </a:lnTo>
                  <a:lnTo>
                    <a:pt x="639775" y="495985"/>
                  </a:lnTo>
                  <a:lnTo>
                    <a:pt x="662279" y="536575"/>
                  </a:lnTo>
                  <a:lnTo>
                    <a:pt x="690079" y="573417"/>
                  </a:lnTo>
                  <a:lnTo>
                    <a:pt x="722642" y="605980"/>
                  </a:lnTo>
                  <a:lnTo>
                    <a:pt x="759485" y="633780"/>
                  </a:lnTo>
                  <a:lnTo>
                    <a:pt x="800074" y="656285"/>
                  </a:lnTo>
                  <a:lnTo>
                    <a:pt x="843915" y="672998"/>
                  </a:lnTo>
                  <a:lnTo>
                    <a:pt x="890485" y="683399"/>
                  </a:lnTo>
                  <a:lnTo>
                    <a:pt x="939292" y="686968"/>
                  </a:lnTo>
                  <a:lnTo>
                    <a:pt x="988085" y="683399"/>
                  </a:lnTo>
                  <a:lnTo>
                    <a:pt x="1034656" y="672998"/>
                  </a:lnTo>
                  <a:lnTo>
                    <a:pt x="1078496" y="656285"/>
                  </a:lnTo>
                  <a:lnTo>
                    <a:pt x="1119085" y="633780"/>
                  </a:lnTo>
                  <a:lnTo>
                    <a:pt x="1155928" y="605980"/>
                  </a:lnTo>
                  <a:lnTo>
                    <a:pt x="1188491" y="573417"/>
                  </a:lnTo>
                  <a:lnTo>
                    <a:pt x="1216291" y="536575"/>
                  </a:lnTo>
                  <a:lnTo>
                    <a:pt x="1238796" y="495985"/>
                  </a:lnTo>
                  <a:lnTo>
                    <a:pt x="1255509" y="452145"/>
                  </a:lnTo>
                  <a:lnTo>
                    <a:pt x="1264666" y="411111"/>
                  </a:lnTo>
                  <a:lnTo>
                    <a:pt x="2284158" y="414147"/>
                  </a:lnTo>
                  <a:lnTo>
                    <a:pt x="2306523" y="483285"/>
                  </a:lnTo>
                  <a:lnTo>
                    <a:pt x="2329027" y="523875"/>
                  </a:lnTo>
                  <a:lnTo>
                    <a:pt x="2356828" y="560717"/>
                  </a:lnTo>
                  <a:lnTo>
                    <a:pt x="2389390" y="593280"/>
                  </a:lnTo>
                  <a:lnTo>
                    <a:pt x="2426233" y="621080"/>
                  </a:lnTo>
                  <a:lnTo>
                    <a:pt x="2466822" y="643585"/>
                  </a:lnTo>
                  <a:lnTo>
                    <a:pt x="2510663" y="660298"/>
                  </a:lnTo>
                  <a:lnTo>
                    <a:pt x="2557234" y="670699"/>
                  </a:lnTo>
                  <a:lnTo>
                    <a:pt x="2606040" y="674268"/>
                  </a:lnTo>
                  <a:lnTo>
                    <a:pt x="2654833" y="670699"/>
                  </a:lnTo>
                  <a:lnTo>
                    <a:pt x="2701404" y="660298"/>
                  </a:lnTo>
                  <a:lnTo>
                    <a:pt x="2745244" y="643585"/>
                  </a:lnTo>
                  <a:lnTo>
                    <a:pt x="2785834" y="621080"/>
                  </a:lnTo>
                  <a:lnTo>
                    <a:pt x="2822676" y="593280"/>
                  </a:lnTo>
                  <a:lnTo>
                    <a:pt x="2855239" y="560717"/>
                  </a:lnTo>
                  <a:lnTo>
                    <a:pt x="2883039" y="523875"/>
                  </a:lnTo>
                  <a:lnTo>
                    <a:pt x="2905544" y="483285"/>
                  </a:lnTo>
                  <a:lnTo>
                    <a:pt x="2922257" y="439445"/>
                  </a:lnTo>
                  <a:lnTo>
                    <a:pt x="2927477" y="416064"/>
                  </a:lnTo>
                  <a:lnTo>
                    <a:pt x="3890734" y="418922"/>
                  </a:lnTo>
                  <a:lnTo>
                    <a:pt x="3676650" y="542950"/>
                  </a:lnTo>
                  <a:lnTo>
                    <a:pt x="3653955" y="563067"/>
                  </a:lnTo>
                  <a:lnTo>
                    <a:pt x="3641179" y="589356"/>
                  </a:lnTo>
                  <a:lnTo>
                    <a:pt x="3639210" y="618490"/>
                  </a:lnTo>
                  <a:lnTo>
                    <a:pt x="3648964" y="647090"/>
                  </a:lnTo>
                  <a:lnTo>
                    <a:pt x="3668992" y="669785"/>
                  </a:lnTo>
                  <a:lnTo>
                    <a:pt x="3695255" y="682574"/>
                  </a:lnTo>
                  <a:lnTo>
                    <a:pt x="3724364" y="684580"/>
                  </a:lnTo>
                  <a:lnTo>
                    <a:pt x="3752977" y="674903"/>
                  </a:lnTo>
                  <a:lnTo>
                    <a:pt x="4193425" y="419760"/>
                  </a:lnTo>
                  <a:lnTo>
                    <a:pt x="4324096" y="344068"/>
                  </a:lnTo>
                  <a:close/>
                </a:path>
              </a:pathLst>
            </a:custGeom>
            <a:solidFill>
              <a:srgbClr val="FFC000"/>
            </a:solidFill>
          </p:spPr>
          <p:txBody>
            <a:bodyPr wrap="square" lIns="0" tIns="0" rIns="0" bIns="0" rtlCol="0"/>
            <a:lstStyle/>
            <a:p>
              <a:endParaRPr/>
            </a:p>
          </p:txBody>
        </p:sp>
        <p:sp>
          <p:nvSpPr>
            <p:cNvPr id="6" name="object 6"/>
            <p:cNvSpPr/>
            <p:nvPr/>
          </p:nvSpPr>
          <p:spPr>
            <a:xfrm>
              <a:off x="1800860" y="3401694"/>
              <a:ext cx="8514715" cy="687705"/>
            </a:xfrm>
            <a:custGeom>
              <a:avLst/>
              <a:gdLst/>
              <a:ahLst/>
              <a:cxnLst/>
              <a:rect l="l" t="t" r="r" b="b"/>
              <a:pathLst>
                <a:path w="8514715" h="687704">
                  <a:moveTo>
                    <a:pt x="8514461" y="342265"/>
                  </a:moveTo>
                  <a:lnTo>
                    <a:pt x="8383791" y="266065"/>
                  </a:lnTo>
                  <a:lnTo>
                    <a:pt x="7944358" y="9779"/>
                  </a:lnTo>
                  <a:lnTo>
                    <a:pt x="7915745" y="0"/>
                  </a:lnTo>
                  <a:lnTo>
                    <a:pt x="7886611" y="1879"/>
                  </a:lnTo>
                  <a:lnTo>
                    <a:pt x="7860322" y="14566"/>
                  </a:lnTo>
                  <a:lnTo>
                    <a:pt x="7840218" y="37211"/>
                  </a:lnTo>
                  <a:lnTo>
                    <a:pt x="7830426" y="65824"/>
                  </a:lnTo>
                  <a:lnTo>
                    <a:pt x="7832306" y="94957"/>
                  </a:lnTo>
                  <a:lnTo>
                    <a:pt x="7844993" y="121246"/>
                  </a:lnTo>
                  <a:lnTo>
                    <a:pt x="7867650" y="141363"/>
                  </a:lnTo>
                  <a:lnTo>
                    <a:pt x="8081429" y="266065"/>
                  </a:lnTo>
                  <a:lnTo>
                    <a:pt x="3405454" y="266065"/>
                  </a:lnTo>
                  <a:lnTo>
                    <a:pt x="3384461" y="203060"/>
                  </a:lnTo>
                  <a:lnTo>
                    <a:pt x="3361956" y="162471"/>
                  </a:lnTo>
                  <a:lnTo>
                    <a:pt x="3334156" y="125628"/>
                  </a:lnTo>
                  <a:lnTo>
                    <a:pt x="3301593" y="93065"/>
                  </a:lnTo>
                  <a:lnTo>
                    <a:pt x="3264751" y="65265"/>
                  </a:lnTo>
                  <a:lnTo>
                    <a:pt x="3224161" y="42760"/>
                  </a:lnTo>
                  <a:lnTo>
                    <a:pt x="3180321" y="26047"/>
                  </a:lnTo>
                  <a:lnTo>
                    <a:pt x="3133750" y="15646"/>
                  </a:lnTo>
                  <a:lnTo>
                    <a:pt x="3084957" y="12065"/>
                  </a:lnTo>
                  <a:lnTo>
                    <a:pt x="3036151" y="15646"/>
                  </a:lnTo>
                  <a:lnTo>
                    <a:pt x="2989580" y="26047"/>
                  </a:lnTo>
                  <a:lnTo>
                    <a:pt x="2945739" y="42760"/>
                  </a:lnTo>
                  <a:lnTo>
                    <a:pt x="2905150" y="65265"/>
                  </a:lnTo>
                  <a:lnTo>
                    <a:pt x="2868307" y="93065"/>
                  </a:lnTo>
                  <a:lnTo>
                    <a:pt x="2835745" y="125628"/>
                  </a:lnTo>
                  <a:lnTo>
                    <a:pt x="2807944" y="162471"/>
                  </a:lnTo>
                  <a:lnTo>
                    <a:pt x="2785440" y="203060"/>
                  </a:lnTo>
                  <a:lnTo>
                    <a:pt x="2768727" y="246900"/>
                  </a:lnTo>
                  <a:lnTo>
                    <a:pt x="2764434" y="266065"/>
                  </a:lnTo>
                  <a:lnTo>
                    <a:pt x="1425295" y="266065"/>
                  </a:lnTo>
                  <a:lnTo>
                    <a:pt x="1407706" y="218300"/>
                  </a:lnTo>
                  <a:lnTo>
                    <a:pt x="1385201" y="177711"/>
                  </a:lnTo>
                  <a:lnTo>
                    <a:pt x="1357401" y="140868"/>
                  </a:lnTo>
                  <a:lnTo>
                    <a:pt x="1324838" y="108305"/>
                  </a:lnTo>
                  <a:lnTo>
                    <a:pt x="1287995" y="80505"/>
                  </a:lnTo>
                  <a:lnTo>
                    <a:pt x="1247406" y="58000"/>
                  </a:lnTo>
                  <a:lnTo>
                    <a:pt x="1203566" y="41287"/>
                  </a:lnTo>
                  <a:lnTo>
                    <a:pt x="1156995" y="30886"/>
                  </a:lnTo>
                  <a:lnTo>
                    <a:pt x="1108202" y="27305"/>
                  </a:lnTo>
                  <a:lnTo>
                    <a:pt x="1059395" y="30886"/>
                  </a:lnTo>
                  <a:lnTo>
                    <a:pt x="1012825" y="41287"/>
                  </a:lnTo>
                  <a:lnTo>
                    <a:pt x="968984" y="58000"/>
                  </a:lnTo>
                  <a:lnTo>
                    <a:pt x="928395" y="80505"/>
                  </a:lnTo>
                  <a:lnTo>
                    <a:pt x="891552" y="108305"/>
                  </a:lnTo>
                  <a:lnTo>
                    <a:pt x="858989" y="140868"/>
                  </a:lnTo>
                  <a:lnTo>
                    <a:pt x="831189" y="177711"/>
                  </a:lnTo>
                  <a:lnTo>
                    <a:pt x="808685" y="218300"/>
                  </a:lnTo>
                  <a:lnTo>
                    <a:pt x="791972" y="262140"/>
                  </a:lnTo>
                  <a:lnTo>
                    <a:pt x="791083"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784275" y="418465"/>
                  </a:lnTo>
                  <a:lnTo>
                    <a:pt x="791972" y="452882"/>
                  </a:lnTo>
                  <a:lnTo>
                    <a:pt x="808685" y="496722"/>
                  </a:lnTo>
                  <a:lnTo>
                    <a:pt x="831189" y="537311"/>
                  </a:lnTo>
                  <a:lnTo>
                    <a:pt x="858989" y="574154"/>
                  </a:lnTo>
                  <a:lnTo>
                    <a:pt x="891552" y="606717"/>
                  </a:lnTo>
                  <a:lnTo>
                    <a:pt x="928395" y="634517"/>
                  </a:lnTo>
                  <a:lnTo>
                    <a:pt x="968984" y="657021"/>
                  </a:lnTo>
                  <a:lnTo>
                    <a:pt x="1012825" y="673735"/>
                  </a:lnTo>
                  <a:lnTo>
                    <a:pt x="1059395" y="684136"/>
                  </a:lnTo>
                  <a:lnTo>
                    <a:pt x="1108202" y="687705"/>
                  </a:lnTo>
                  <a:lnTo>
                    <a:pt x="1156995" y="684136"/>
                  </a:lnTo>
                  <a:lnTo>
                    <a:pt x="1203566" y="673735"/>
                  </a:lnTo>
                  <a:lnTo>
                    <a:pt x="1247406" y="657021"/>
                  </a:lnTo>
                  <a:lnTo>
                    <a:pt x="1287995" y="634517"/>
                  </a:lnTo>
                  <a:lnTo>
                    <a:pt x="1324838" y="606717"/>
                  </a:lnTo>
                  <a:lnTo>
                    <a:pt x="1357401" y="574154"/>
                  </a:lnTo>
                  <a:lnTo>
                    <a:pt x="1385201" y="537311"/>
                  </a:lnTo>
                  <a:lnTo>
                    <a:pt x="1407706" y="496722"/>
                  </a:lnTo>
                  <a:lnTo>
                    <a:pt x="1424419" y="452882"/>
                  </a:lnTo>
                  <a:lnTo>
                    <a:pt x="1432102" y="418465"/>
                  </a:lnTo>
                  <a:lnTo>
                    <a:pt x="2764434" y="418465"/>
                  </a:lnTo>
                  <a:lnTo>
                    <a:pt x="2785440" y="481482"/>
                  </a:lnTo>
                  <a:lnTo>
                    <a:pt x="2807944" y="522071"/>
                  </a:lnTo>
                  <a:lnTo>
                    <a:pt x="2835745" y="558914"/>
                  </a:lnTo>
                  <a:lnTo>
                    <a:pt x="2868307" y="591477"/>
                  </a:lnTo>
                  <a:lnTo>
                    <a:pt x="2905150" y="619277"/>
                  </a:lnTo>
                  <a:lnTo>
                    <a:pt x="2945739" y="641781"/>
                  </a:lnTo>
                  <a:lnTo>
                    <a:pt x="2989580" y="658495"/>
                  </a:lnTo>
                  <a:lnTo>
                    <a:pt x="3036151" y="668896"/>
                  </a:lnTo>
                  <a:lnTo>
                    <a:pt x="3084957" y="672465"/>
                  </a:lnTo>
                  <a:lnTo>
                    <a:pt x="3133750" y="668896"/>
                  </a:lnTo>
                  <a:lnTo>
                    <a:pt x="3180321" y="658495"/>
                  </a:lnTo>
                  <a:lnTo>
                    <a:pt x="3224161" y="641781"/>
                  </a:lnTo>
                  <a:lnTo>
                    <a:pt x="3264751" y="619277"/>
                  </a:lnTo>
                  <a:lnTo>
                    <a:pt x="3301593" y="591477"/>
                  </a:lnTo>
                  <a:lnTo>
                    <a:pt x="3334156" y="558914"/>
                  </a:lnTo>
                  <a:lnTo>
                    <a:pt x="3361956" y="522071"/>
                  </a:lnTo>
                  <a:lnTo>
                    <a:pt x="3384461" y="481482"/>
                  </a:lnTo>
                  <a:lnTo>
                    <a:pt x="3401174" y="437642"/>
                  </a:lnTo>
                  <a:lnTo>
                    <a:pt x="3405454" y="418465"/>
                  </a:lnTo>
                  <a:lnTo>
                    <a:pt x="8081442" y="418465"/>
                  </a:lnTo>
                  <a:lnTo>
                    <a:pt x="7867650" y="543179"/>
                  </a:lnTo>
                  <a:lnTo>
                    <a:pt x="7844993" y="563295"/>
                  </a:lnTo>
                  <a:lnTo>
                    <a:pt x="7832306" y="589584"/>
                  </a:lnTo>
                  <a:lnTo>
                    <a:pt x="7830426" y="618718"/>
                  </a:lnTo>
                  <a:lnTo>
                    <a:pt x="7840218" y="647319"/>
                  </a:lnTo>
                  <a:lnTo>
                    <a:pt x="7860322" y="669975"/>
                  </a:lnTo>
                  <a:lnTo>
                    <a:pt x="7886611" y="682663"/>
                  </a:lnTo>
                  <a:lnTo>
                    <a:pt x="7915745" y="684542"/>
                  </a:lnTo>
                  <a:lnTo>
                    <a:pt x="7944358" y="674751"/>
                  </a:lnTo>
                  <a:lnTo>
                    <a:pt x="8383791" y="418465"/>
                  </a:lnTo>
                  <a:lnTo>
                    <a:pt x="8514461" y="342265"/>
                  </a:lnTo>
                  <a:close/>
                </a:path>
              </a:pathLst>
            </a:custGeom>
            <a:solidFill>
              <a:srgbClr val="20B782"/>
            </a:solidFill>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800" dirty="0"/>
              <a:t>pull</a:t>
            </a:r>
            <a:r>
              <a:rPr sz="4800" spc="570" dirty="0"/>
              <a:t> </a:t>
            </a:r>
            <a:r>
              <a:rPr sz="4800" spc="-120" dirty="0"/>
              <a:t>request</a:t>
            </a:r>
            <a:endParaRPr sz="4800"/>
          </a:p>
        </p:txBody>
      </p:sp>
      <p:grpSp>
        <p:nvGrpSpPr>
          <p:cNvPr id="8" name="object 8"/>
          <p:cNvGrpSpPr/>
          <p:nvPr/>
        </p:nvGrpSpPr>
        <p:grpSpPr>
          <a:xfrm>
            <a:off x="3946525" y="5144127"/>
            <a:ext cx="2268220" cy="685165"/>
            <a:chOff x="3946525" y="5144127"/>
            <a:chExt cx="2268220" cy="685165"/>
          </a:xfrm>
        </p:grpSpPr>
        <p:sp>
          <p:nvSpPr>
            <p:cNvPr id="9" name="object 9"/>
            <p:cNvSpPr/>
            <p:nvPr/>
          </p:nvSpPr>
          <p:spPr>
            <a:xfrm>
              <a:off x="3946525" y="5144134"/>
              <a:ext cx="2268220" cy="685165"/>
            </a:xfrm>
            <a:custGeom>
              <a:avLst/>
              <a:gdLst/>
              <a:ahLst/>
              <a:cxnLst/>
              <a:rect l="l" t="t" r="r" b="b"/>
              <a:pathLst>
                <a:path w="2268220" h="685164">
                  <a:moveTo>
                    <a:pt x="2267712" y="342265"/>
                  </a:moveTo>
                  <a:lnTo>
                    <a:pt x="2137079" y="266065"/>
                  </a:lnTo>
                  <a:lnTo>
                    <a:pt x="1697736" y="9779"/>
                  </a:lnTo>
                  <a:lnTo>
                    <a:pt x="1669097" y="0"/>
                  </a:lnTo>
                  <a:lnTo>
                    <a:pt x="1639925" y="1879"/>
                  </a:lnTo>
                  <a:lnTo>
                    <a:pt x="1613598" y="14566"/>
                  </a:lnTo>
                  <a:lnTo>
                    <a:pt x="1593469" y="37211"/>
                  </a:lnTo>
                  <a:lnTo>
                    <a:pt x="1583690" y="65824"/>
                  </a:lnTo>
                  <a:lnTo>
                    <a:pt x="1585607" y="94957"/>
                  </a:lnTo>
                  <a:lnTo>
                    <a:pt x="1598307" y="121246"/>
                  </a:lnTo>
                  <a:lnTo>
                    <a:pt x="1620901" y="141351"/>
                  </a:lnTo>
                  <a:lnTo>
                    <a:pt x="1834692" y="266065"/>
                  </a:lnTo>
                  <a:lnTo>
                    <a:pt x="1259789" y="266065"/>
                  </a:lnTo>
                  <a:lnTo>
                    <a:pt x="1238796" y="203060"/>
                  </a:lnTo>
                  <a:lnTo>
                    <a:pt x="1216291" y="162471"/>
                  </a:lnTo>
                  <a:lnTo>
                    <a:pt x="1188491" y="125628"/>
                  </a:lnTo>
                  <a:lnTo>
                    <a:pt x="1155928" y="93065"/>
                  </a:lnTo>
                  <a:lnTo>
                    <a:pt x="1119085" y="65265"/>
                  </a:lnTo>
                  <a:lnTo>
                    <a:pt x="1078496" y="42760"/>
                  </a:lnTo>
                  <a:lnTo>
                    <a:pt x="1034656" y="26047"/>
                  </a:lnTo>
                  <a:lnTo>
                    <a:pt x="988085" y="15646"/>
                  </a:lnTo>
                  <a:lnTo>
                    <a:pt x="939292" y="12065"/>
                  </a:lnTo>
                  <a:lnTo>
                    <a:pt x="890485" y="15646"/>
                  </a:lnTo>
                  <a:lnTo>
                    <a:pt x="843915" y="26047"/>
                  </a:lnTo>
                  <a:lnTo>
                    <a:pt x="800074" y="42760"/>
                  </a:lnTo>
                  <a:lnTo>
                    <a:pt x="759485" y="65265"/>
                  </a:lnTo>
                  <a:lnTo>
                    <a:pt x="722642" y="93065"/>
                  </a:lnTo>
                  <a:lnTo>
                    <a:pt x="690079" y="125628"/>
                  </a:lnTo>
                  <a:lnTo>
                    <a:pt x="662279" y="162471"/>
                  </a:lnTo>
                  <a:lnTo>
                    <a:pt x="639775" y="203060"/>
                  </a:lnTo>
                  <a:lnTo>
                    <a:pt x="623062" y="246900"/>
                  </a:lnTo>
                  <a:lnTo>
                    <a:pt x="618769"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618769" y="418465"/>
                  </a:lnTo>
                  <a:lnTo>
                    <a:pt x="623062" y="437629"/>
                  </a:lnTo>
                  <a:lnTo>
                    <a:pt x="639775" y="481469"/>
                  </a:lnTo>
                  <a:lnTo>
                    <a:pt x="662279" y="522071"/>
                  </a:lnTo>
                  <a:lnTo>
                    <a:pt x="690079" y="558901"/>
                  </a:lnTo>
                  <a:lnTo>
                    <a:pt x="722642" y="591477"/>
                  </a:lnTo>
                  <a:lnTo>
                    <a:pt x="759485" y="619277"/>
                  </a:lnTo>
                  <a:lnTo>
                    <a:pt x="800074" y="641781"/>
                  </a:lnTo>
                  <a:lnTo>
                    <a:pt x="843915" y="658495"/>
                  </a:lnTo>
                  <a:lnTo>
                    <a:pt x="890485" y="668896"/>
                  </a:lnTo>
                  <a:lnTo>
                    <a:pt x="939292" y="672465"/>
                  </a:lnTo>
                  <a:lnTo>
                    <a:pt x="988085" y="668896"/>
                  </a:lnTo>
                  <a:lnTo>
                    <a:pt x="1034656" y="658495"/>
                  </a:lnTo>
                  <a:lnTo>
                    <a:pt x="1078496" y="641781"/>
                  </a:lnTo>
                  <a:lnTo>
                    <a:pt x="1119085" y="619277"/>
                  </a:lnTo>
                  <a:lnTo>
                    <a:pt x="1155928" y="591477"/>
                  </a:lnTo>
                  <a:lnTo>
                    <a:pt x="1188491" y="558901"/>
                  </a:lnTo>
                  <a:lnTo>
                    <a:pt x="1216291" y="522071"/>
                  </a:lnTo>
                  <a:lnTo>
                    <a:pt x="1238796" y="481469"/>
                  </a:lnTo>
                  <a:lnTo>
                    <a:pt x="1255509" y="437629"/>
                  </a:lnTo>
                  <a:lnTo>
                    <a:pt x="1259789" y="418465"/>
                  </a:lnTo>
                  <a:lnTo>
                    <a:pt x="1834654" y="418465"/>
                  </a:lnTo>
                  <a:lnTo>
                    <a:pt x="1965299" y="342265"/>
                  </a:lnTo>
                  <a:lnTo>
                    <a:pt x="1620901" y="543140"/>
                  </a:lnTo>
                  <a:lnTo>
                    <a:pt x="1598307" y="563270"/>
                  </a:lnTo>
                  <a:lnTo>
                    <a:pt x="1585607" y="589572"/>
                  </a:lnTo>
                  <a:lnTo>
                    <a:pt x="1583690" y="618731"/>
                  </a:lnTo>
                  <a:lnTo>
                    <a:pt x="1593469" y="647357"/>
                  </a:lnTo>
                  <a:lnTo>
                    <a:pt x="1613598" y="669963"/>
                  </a:lnTo>
                  <a:lnTo>
                    <a:pt x="1639925" y="682663"/>
                  </a:lnTo>
                  <a:lnTo>
                    <a:pt x="1669097" y="684568"/>
                  </a:lnTo>
                  <a:lnTo>
                    <a:pt x="1697736" y="674789"/>
                  </a:lnTo>
                  <a:lnTo>
                    <a:pt x="2137092" y="418465"/>
                  </a:lnTo>
                  <a:lnTo>
                    <a:pt x="2267712" y="342265"/>
                  </a:lnTo>
                  <a:close/>
                </a:path>
              </a:pathLst>
            </a:custGeom>
            <a:solidFill>
              <a:srgbClr val="7EB9F0"/>
            </a:solidFill>
          </p:spPr>
          <p:txBody>
            <a:bodyPr wrap="square" lIns="0" tIns="0" rIns="0" bIns="0" rtlCol="0"/>
            <a:lstStyle/>
            <a:p>
              <a:endParaRPr/>
            </a:p>
          </p:txBody>
        </p:sp>
        <p:sp>
          <p:nvSpPr>
            <p:cNvPr id="10" name="object 10"/>
            <p:cNvSpPr/>
            <p:nvPr/>
          </p:nvSpPr>
          <p:spPr>
            <a:xfrm>
              <a:off x="4555616" y="5156200"/>
              <a:ext cx="660400" cy="660400"/>
            </a:xfrm>
            <a:custGeom>
              <a:avLst/>
              <a:gdLst/>
              <a:ahLst/>
              <a:cxnLst/>
              <a:rect l="l" t="t" r="r" b="b"/>
              <a:pathLst>
                <a:path w="660400" h="660400">
                  <a:moveTo>
                    <a:pt x="0" y="330200"/>
                  </a:moveTo>
                  <a:lnTo>
                    <a:pt x="3580" y="281403"/>
                  </a:lnTo>
                  <a:lnTo>
                    <a:pt x="13979" y="234831"/>
                  </a:lnTo>
                  <a:lnTo>
                    <a:pt x="30688" y="190992"/>
                  </a:lnTo>
                  <a:lnTo>
                    <a:pt x="53195" y="150399"/>
                  </a:lnTo>
                  <a:lnTo>
                    <a:pt x="80989" y="113561"/>
                  </a:lnTo>
                  <a:lnTo>
                    <a:pt x="113561" y="80989"/>
                  </a:lnTo>
                  <a:lnTo>
                    <a:pt x="150399" y="53195"/>
                  </a:lnTo>
                  <a:lnTo>
                    <a:pt x="190992" y="30688"/>
                  </a:lnTo>
                  <a:lnTo>
                    <a:pt x="234831" y="13979"/>
                  </a:lnTo>
                  <a:lnTo>
                    <a:pt x="281403" y="3580"/>
                  </a:lnTo>
                  <a:lnTo>
                    <a:pt x="330200" y="0"/>
                  </a:lnTo>
                  <a:lnTo>
                    <a:pt x="378996" y="3580"/>
                  </a:lnTo>
                  <a:lnTo>
                    <a:pt x="425568" y="13979"/>
                  </a:lnTo>
                  <a:lnTo>
                    <a:pt x="469407" y="30688"/>
                  </a:lnTo>
                  <a:lnTo>
                    <a:pt x="510000" y="53195"/>
                  </a:lnTo>
                  <a:lnTo>
                    <a:pt x="546838" y="80989"/>
                  </a:lnTo>
                  <a:lnTo>
                    <a:pt x="579410" y="113561"/>
                  </a:lnTo>
                  <a:lnTo>
                    <a:pt x="607204" y="150399"/>
                  </a:lnTo>
                  <a:lnTo>
                    <a:pt x="629711" y="190992"/>
                  </a:lnTo>
                  <a:lnTo>
                    <a:pt x="646420" y="234831"/>
                  </a:lnTo>
                  <a:lnTo>
                    <a:pt x="656819" y="281403"/>
                  </a:lnTo>
                  <a:lnTo>
                    <a:pt x="660400" y="330200"/>
                  </a:lnTo>
                  <a:lnTo>
                    <a:pt x="656819" y="378993"/>
                  </a:lnTo>
                  <a:lnTo>
                    <a:pt x="646420" y="425564"/>
                  </a:lnTo>
                  <a:lnTo>
                    <a:pt x="629711" y="469401"/>
                  </a:lnTo>
                  <a:lnTo>
                    <a:pt x="607204" y="509995"/>
                  </a:lnTo>
                  <a:lnTo>
                    <a:pt x="579410" y="546833"/>
                  </a:lnTo>
                  <a:lnTo>
                    <a:pt x="546838" y="579405"/>
                  </a:lnTo>
                  <a:lnTo>
                    <a:pt x="510000" y="607201"/>
                  </a:lnTo>
                  <a:lnTo>
                    <a:pt x="469407" y="629709"/>
                  </a:lnTo>
                  <a:lnTo>
                    <a:pt x="425568" y="646419"/>
                  </a:lnTo>
                  <a:lnTo>
                    <a:pt x="378996" y="656819"/>
                  </a:lnTo>
                  <a:lnTo>
                    <a:pt x="330200" y="660400"/>
                  </a:lnTo>
                  <a:lnTo>
                    <a:pt x="281403" y="656819"/>
                  </a:lnTo>
                  <a:lnTo>
                    <a:pt x="234831" y="646419"/>
                  </a:lnTo>
                  <a:lnTo>
                    <a:pt x="190992" y="629709"/>
                  </a:lnTo>
                  <a:lnTo>
                    <a:pt x="150399" y="607201"/>
                  </a:lnTo>
                  <a:lnTo>
                    <a:pt x="113561" y="579405"/>
                  </a:lnTo>
                  <a:lnTo>
                    <a:pt x="80989" y="546833"/>
                  </a:lnTo>
                  <a:lnTo>
                    <a:pt x="53195" y="509995"/>
                  </a:lnTo>
                  <a:lnTo>
                    <a:pt x="30688" y="469401"/>
                  </a:lnTo>
                  <a:lnTo>
                    <a:pt x="13979" y="425564"/>
                  </a:lnTo>
                  <a:lnTo>
                    <a:pt x="3580" y="378993"/>
                  </a:lnTo>
                  <a:lnTo>
                    <a:pt x="0" y="330200"/>
                  </a:lnTo>
                  <a:close/>
                </a:path>
              </a:pathLst>
            </a:custGeom>
            <a:ln w="12700">
              <a:solidFill>
                <a:srgbClr val="7EB9F0"/>
              </a:solidFill>
            </a:ln>
          </p:spPr>
          <p:txBody>
            <a:bodyPr wrap="square" lIns="0" tIns="0" rIns="0" bIns="0" rtlCol="0"/>
            <a:lstStyle/>
            <a:p>
              <a:endParaRPr/>
            </a:p>
          </p:txBody>
        </p:sp>
      </p:grpSp>
      <p:sp>
        <p:nvSpPr>
          <p:cNvPr id="11" name="object 11"/>
          <p:cNvSpPr txBox="1"/>
          <p:nvPr/>
        </p:nvSpPr>
        <p:spPr>
          <a:xfrm>
            <a:off x="223215" y="3458717"/>
            <a:ext cx="1397000" cy="574040"/>
          </a:xfrm>
          <a:prstGeom prst="rect">
            <a:avLst/>
          </a:prstGeom>
        </p:spPr>
        <p:txBody>
          <a:bodyPr vert="horz" wrap="square" lIns="0" tIns="12700" rIns="0" bIns="0" rtlCol="0">
            <a:spAutoFit/>
          </a:bodyPr>
          <a:lstStyle/>
          <a:p>
            <a:pPr algn="ctr">
              <a:lnSpc>
                <a:spcPct val="100000"/>
              </a:lnSpc>
              <a:spcBef>
                <a:spcPts val="100"/>
              </a:spcBef>
            </a:pPr>
            <a:r>
              <a:rPr sz="1800" spc="-10" dirty="0">
                <a:solidFill>
                  <a:srgbClr val="FFFFFF"/>
                </a:solidFill>
                <a:latin typeface="Yu Gothic Medium"/>
                <a:cs typeface="Yu Gothic Medium"/>
              </a:rPr>
              <a:t>共通ブランチ</a:t>
            </a:r>
            <a:endParaRPr sz="1800">
              <a:latin typeface="Yu Gothic Medium"/>
              <a:cs typeface="Yu Gothic Medium"/>
            </a:endParaRPr>
          </a:p>
          <a:p>
            <a:pPr algn="ctr">
              <a:lnSpc>
                <a:spcPct val="100000"/>
              </a:lnSpc>
            </a:pPr>
            <a:r>
              <a:rPr sz="1800" spc="-10" dirty="0">
                <a:solidFill>
                  <a:srgbClr val="FFFFFF"/>
                </a:solidFill>
                <a:latin typeface="Yu Gothic Medium"/>
                <a:cs typeface="Yu Gothic Medium"/>
              </a:rPr>
              <a:t>(main)</a:t>
            </a:r>
            <a:endParaRPr sz="1800">
              <a:latin typeface="Yu Gothic Medium"/>
              <a:cs typeface="Yu Gothic Medium"/>
            </a:endParaRPr>
          </a:p>
        </p:txBody>
      </p:sp>
      <p:sp>
        <p:nvSpPr>
          <p:cNvPr id="12" name="object 12"/>
          <p:cNvSpPr txBox="1"/>
          <p:nvPr/>
        </p:nvSpPr>
        <p:spPr>
          <a:xfrm>
            <a:off x="783742" y="1752727"/>
            <a:ext cx="2590800" cy="574040"/>
          </a:xfrm>
          <a:prstGeom prst="rect">
            <a:avLst/>
          </a:prstGeom>
        </p:spPr>
        <p:txBody>
          <a:bodyPr vert="horz" wrap="square" lIns="0" tIns="12700" rIns="0" bIns="0" rtlCol="0">
            <a:spAutoFit/>
          </a:bodyPr>
          <a:lstStyle/>
          <a:p>
            <a:pPr algn="ctr">
              <a:lnSpc>
                <a:spcPct val="100000"/>
              </a:lnSpc>
              <a:spcBef>
                <a:spcPts val="100"/>
              </a:spcBef>
            </a:pPr>
            <a:r>
              <a:rPr sz="1800" spc="-10" dirty="0">
                <a:solidFill>
                  <a:srgbClr val="FFFFFF"/>
                </a:solidFill>
                <a:latin typeface="Yu Gothic Medium"/>
                <a:cs typeface="Yu Gothic Medium"/>
              </a:rPr>
              <a:t>個人ブランチ</a:t>
            </a:r>
            <a:endParaRPr sz="1800" dirty="0">
              <a:latin typeface="Yu Gothic Medium"/>
              <a:cs typeface="Yu Gothic Medium"/>
            </a:endParaRPr>
          </a:p>
          <a:p>
            <a:pPr algn="ctr">
              <a:lnSpc>
                <a:spcPct val="100000"/>
              </a:lnSpc>
            </a:pPr>
            <a:r>
              <a:rPr sz="1800" spc="-10" dirty="0">
                <a:solidFill>
                  <a:srgbClr val="FFFFFF"/>
                </a:solidFill>
                <a:latin typeface="Yu Gothic Medium"/>
                <a:cs typeface="Yu Gothic Medium"/>
              </a:rPr>
              <a:t>(</a:t>
            </a:r>
            <a:r>
              <a:rPr lang="en-US" sz="1800" spc="-10" dirty="0" err="1">
                <a:solidFill>
                  <a:srgbClr val="FFFFFF"/>
                </a:solidFill>
                <a:latin typeface="Yu Gothic Medium"/>
                <a:cs typeface="Yu Gothic Medium"/>
              </a:rPr>
              <a:t>yamao</a:t>
            </a:r>
            <a:r>
              <a:rPr sz="1800" spc="-10" dirty="0">
                <a:solidFill>
                  <a:srgbClr val="FFFFFF"/>
                </a:solidFill>
                <a:latin typeface="Yu Gothic Medium"/>
                <a:cs typeface="Yu Gothic Medium"/>
              </a:rPr>
              <a:t>/</a:t>
            </a:r>
            <a:r>
              <a:rPr lang="en-US" sz="1800" spc="-10" dirty="0">
                <a:solidFill>
                  <a:srgbClr val="FFFFFF"/>
                </a:solidFill>
                <a:latin typeface="Yu Gothic Medium"/>
                <a:cs typeface="Yu Gothic Medium"/>
              </a:rPr>
              <a:t>devel</a:t>
            </a:r>
            <a:r>
              <a:rPr sz="1800" spc="-10" dirty="0">
                <a:solidFill>
                  <a:srgbClr val="FFFFFF"/>
                </a:solidFill>
                <a:latin typeface="Yu Gothic Medium"/>
                <a:cs typeface="Yu Gothic Medium"/>
              </a:rPr>
              <a:t>/func1)</a:t>
            </a:r>
            <a:endParaRPr sz="1800" dirty="0">
              <a:latin typeface="Yu Gothic Medium"/>
              <a:cs typeface="Yu Gothic Medium"/>
            </a:endParaRPr>
          </a:p>
        </p:txBody>
      </p:sp>
      <p:sp>
        <p:nvSpPr>
          <p:cNvPr id="13" name="object 13"/>
          <p:cNvSpPr txBox="1"/>
          <p:nvPr/>
        </p:nvSpPr>
        <p:spPr>
          <a:xfrm>
            <a:off x="629868" y="5215858"/>
            <a:ext cx="2898547" cy="566822"/>
          </a:xfrm>
          <a:prstGeom prst="rect">
            <a:avLst/>
          </a:prstGeom>
        </p:spPr>
        <p:txBody>
          <a:bodyPr vert="horz" wrap="square" lIns="0" tIns="12700" rIns="0" bIns="0" rtlCol="0">
            <a:spAutoFit/>
          </a:bodyPr>
          <a:lstStyle/>
          <a:p>
            <a:pPr algn="ctr">
              <a:lnSpc>
                <a:spcPct val="100000"/>
              </a:lnSpc>
              <a:spcBef>
                <a:spcPts val="100"/>
              </a:spcBef>
            </a:pPr>
            <a:r>
              <a:rPr sz="1800" spc="-20" dirty="0">
                <a:solidFill>
                  <a:srgbClr val="FFFFFF"/>
                </a:solidFill>
                <a:latin typeface="Yu Gothic Medium"/>
                <a:cs typeface="Yu Gothic Medium"/>
              </a:rPr>
              <a:t>個人ブランチ</a:t>
            </a:r>
            <a:endParaRPr sz="1800" dirty="0">
              <a:latin typeface="Yu Gothic Medium"/>
              <a:cs typeface="Yu Gothic Medium"/>
            </a:endParaRPr>
          </a:p>
          <a:p>
            <a:pPr algn="ctr">
              <a:lnSpc>
                <a:spcPct val="100000"/>
              </a:lnSpc>
              <a:spcBef>
                <a:spcPts val="5"/>
              </a:spcBef>
            </a:pPr>
            <a:r>
              <a:rPr sz="1800" spc="-10" dirty="0">
                <a:solidFill>
                  <a:srgbClr val="FFFFFF"/>
                </a:solidFill>
                <a:latin typeface="Yu Gothic Medium"/>
                <a:cs typeface="Yu Gothic Medium"/>
              </a:rPr>
              <a:t>(</a:t>
            </a:r>
            <a:r>
              <a:rPr lang="en-US" spc="-10" dirty="0" err="1">
                <a:solidFill>
                  <a:srgbClr val="FFFFFF"/>
                </a:solidFill>
                <a:latin typeface="Yu Gothic Medium"/>
                <a:cs typeface="Yu Gothic Medium"/>
              </a:rPr>
              <a:t>k</a:t>
            </a:r>
            <a:r>
              <a:rPr lang="en-US" sz="1800" spc="-10" dirty="0" err="1">
                <a:solidFill>
                  <a:srgbClr val="FFFFFF"/>
                </a:solidFill>
                <a:latin typeface="Yu Gothic Medium"/>
                <a:cs typeface="Yu Gothic Medium"/>
              </a:rPr>
              <a:t>obayashi</a:t>
            </a:r>
            <a:r>
              <a:rPr sz="1800" spc="-10" dirty="0">
                <a:solidFill>
                  <a:srgbClr val="FFFFFF"/>
                </a:solidFill>
                <a:latin typeface="Yu Gothic Medium"/>
                <a:cs typeface="Yu Gothic Medium"/>
              </a:rPr>
              <a:t>/</a:t>
            </a:r>
            <a:r>
              <a:rPr lang="en-US" sz="1800" spc="-10" dirty="0">
                <a:solidFill>
                  <a:srgbClr val="FFFFFF"/>
                </a:solidFill>
                <a:latin typeface="Yu Gothic Medium"/>
                <a:cs typeface="Yu Gothic Medium"/>
              </a:rPr>
              <a:t>devel</a:t>
            </a:r>
            <a:r>
              <a:rPr sz="1800" spc="-10" dirty="0">
                <a:solidFill>
                  <a:srgbClr val="FFFFFF"/>
                </a:solidFill>
                <a:latin typeface="Yu Gothic Medium"/>
                <a:cs typeface="Yu Gothic Medium"/>
              </a:rPr>
              <a:t>/func2)</a:t>
            </a:r>
            <a:endParaRPr sz="1800" dirty="0">
              <a:latin typeface="Yu Gothic Medium"/>
              <a:cs typeface="Yu Gothic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91958" y="2088388"/>
            <a:ext cx="709295" cy="1317625"/>
          </a:xfrm>
          <a:custGeom>
            <a:avLst/>
            <a:gdLst/>
            <a:ahLst/>
            <a:cxnLst/>
            <a:rect l="l" t="t" r="r" b="b"/>
            <a:pathLst>
              <a:path w="709295" h="1317625">
                <a:moveTo>
                  <a:pt x="709295" y="1317116"/>
                </a:moveTo>
                <a:lnTo>
                  <a:pt x="0" y="0"/>
                </a:lnTo>
              </a:path>
            </a:pathLst>
          </a:custGeom>
          <a:ln w="152400">
            <a:solidFill>
              <a:srgbClr val="FFC000"/>
            </a:solidFill>
          </a:ln>
        </p:spPr>
        <p:txBody>
          <a:bodyPr wrap="square" lIns="0" tIns="0" rIns="0" bIns="0" rtlCol="0"/>
          <a:lstStyle/>
          <a:p>
            <a:endParaRPr/>
          </a:p>
        </p:txBody>
      </p:sp>
      <p:sp>
        <p:nvSpPr>
          <p:cNvPr id="3" name="object 3"/>
          <p:cNvSpPr/>
          <p:nvPr/>
        </p:nvSpPr>
        <p:spPr>
          <a:xfrm>
            <a:off x="5748909" y="4065904"/>
            <a:ext cx="803910" cy="1420495"/>
          </a:xfrm>
          <a:custGeom>
            <a:avLst/>
            <a:gdLst/>
            <a:ahLst/>
            <a:cxnLst/>
            <a:rect l="l" t="t" r="r" b="b"/>
            <a:pathLst>
              <a:path w="803909" h="1420495">
                <a:moveTo>
                  <a:pt x="803656" y="0"/>
                </a:moveTo>
                <a:lnTo>
                  <a:pt x="0" y="1420495"/>
                </a:lnTo>
              </a:path>
            </a:pathLst>
          </a:custGeom>
          <a:ln w="152400">
            <a:solidFill>
              <a:srgbClr val="7EB9F0"/>
            </a:solidFill>
          </a:ln>
        </p:spPr>
        <p:txBody>
          <a:bodyPr wrap="square" lIns="0" tIns="0" rIns="0" bIns="0" rtlCol="0"/>
          <a:lstStyle/>
          <a:p>
            <a:endParaRPr/>
          </a:p>
        </p:txBody>
      </p:sp>
      <p:sp>
        <p:nvSpPr>
          <p:cNvPr id="4" name="object 4"/>
          <p:cNvSpPr/>
          <p:nvPr/>
        </p:nvSpPr>
        <p:spPr>
          <a:xfrm>
            <a:off x="2905125" y="4089400"/>
            <a:ext cx="1117600" cy="1397000"/>
          </a:xfrm>
          <a:custGeom>
            <a:avLst/>
            <a:gdLst/>
            <a:ahLst/>
            <a:cxnLst/>
            <a:rect l="l" t="t" r="r" b="b"/>
            <a:pathLst>
              <a:path w="1117600" h="1397000">
                <a:moveTo>
                  <a:pt x="0" y="0"/>
                </a:moveTo>
                <a:lnTo>
                  <a:pt x="1117600" y="1397000"/>
                </a:lnTo>
              </a:path>
            </a:pathLst>
          </a:custGeom>
          <a:ln w="152400">
            <a:solidFill>
              <a:srgbClr val="7EB9F0"/>
            </a:solidFill>
          </a:ln>
        </p:spPr>
        <p:txBody>
          <a:bodyPr wrap="square" lIns="0" tIns="0" rIns="0" bIns="0" rtlCol="0"/>
          <a:lstStyle/>
          <a:p>
            <a:endParaRPr/>
          </a:p>
        </p:txBody>
      </p:sp>
      <p:grpSp>
        <p:nvGrpSpPr>
          <p:cNvPr id="5" name="object 5"/>
          <p:cNvGrpSpPr/>
          <p:nvPr/>
        </p:nvGrpSpPr>
        <p:grpSpPr>
          <a:xfrm>
            <a:off x="1800860" y="1724660"/>
            <a:ext cx="8514715" cy="2364740"/>
            <a:chOff x="1800860" y="1724660"/>
            <a:chExt cx="8514715" cy="2364740"/>
          </a:xfrm>
        </p:grpSpPr>
        <p:sp>
          <p:nvSpPr>
            <p:cNvPr id="6" name="object 6"/>
            <p:cNvSpPr/>
            <p:nvPr/>
          </p:nvSpPr>
          <p:spPr>
            <a:xfrm>
              <a:off x="2905125" y="2042160"/>
              <a:ext cx="4381500" cy="1397000"/>
            </a:xfrm>
            <a:custGeom>
              <a:avLst/>
              <a:gdLst/>
              <a:ahLst/>
              <a:cxnLst/>
              <a:rect l="l" t="t" r="r" b="b"/>
              <a:pathLst>
                <a:path w="4381500" h="1397000">
                  <a:moveTo>
                    <a:pt x="0" y="1397000"/>
                  </a:moveTo>
                  <a:lnTo>
                    <a:pt x="1117600" y="0"/>
                  </a:lnTo>
                </a:path>
                <a:path w="4381500" h="1397000">
                  <a:moveTo>
                    <a:pt x="1117600" y="0"/>
                  </a:moveTo>
                  <a:lnTo>
                    <a:pt x="4381500" y="20827"/>
                  </a:lnTo>
                </a:path>
              </a:pathLst>
            </a:custGeom>
            <a:ln w="152400">
              <a:solidFill>
                <a:srgbClr val="FFC000"/>
              </a:solidFill>
            </a:ln>
          </p:spPr>
          <p:txBody>
            <a:bodyPr wrap="square" lIns="0" tIns="0" rIns="0" bIns="0" rtlCol="0"/>
            <a:lstStyle/>
            <a:p>
              <a:endParaRPr/>
            </a:p>
          </p:txBody>
        </p:sp>
        <p:sp>
          <p:nvSpPr>
            <p:cNvPr id="7" name="object 7"/>
            <p:cNvSpPr/>
            <p:nvPr/>
          </p:nvSpPr>
          <p:spPr>
            <a:xfrm>
              <a:off x="4555617" y="1724659"/>
              <a:ext cx="2327275" cy="673100"/>
            </a:xfrm>
            <a:custGeom>
              <a:avLst/>
              <a:gdLst/>
              <a:ahLst/>
              <a:cxnLst/>
              <a:rect l="l" t="t" r="r" b="b"/>
              <a:pathLst>
                <a:path w="2327275" h="673100">
                  <a:moveTo>
                    <a:pt x="660400" y="342900"/>
                  </a:moveTo>
                  <a:lnTo>
                    <a:pt x="656818" y="294106"/>
                  </a:lnTo>
                  <a:lnTo>
                    <a:pt x="646417" y="247535"/>
                  </a:lnTo>
                  <a:lnTo>
                    <a:pt x="629704" y="203695"/>
                  </a:lnTo>
                  <a:lnTo>
                    <a:pt x="607199" y="163106"/>
                  </a:lnTo>
                  <a:lnTo>
                    <a:pt x="579399" y="126263"/>
                  </a:lnTo>
                  <a:lnTo>
                    <a:pt x="546836" y="93700"/>
                  </a:lnTo>
                  <a:lnTo>
                    <a:pt x="509993" y="65900"/>
                  </a:lnTo>
                  <a:lnTo>
                    <a:pt x="469404" y="43395"/>
                  </a:lnTo>
                  <a:lnTo>
                    <a:pt x="425564" y="26682"/>
                  </a:lnTo>
                  <a:lnTo>
                    <a:pt x="378993" y="16281"/>
                  </a:lnTo>
                  <a:lnTo>
                    <a:pt x="330200" y="12700"/>
                  </a:lnTo>
                  <a:lnTo>
                    <a:pt x="281393" y="16281"/>
                  </a:lnTo>
                  <a:lnTo>
                    <a:pt x="234823" y="26682"/>
                  </a:lnTo>
                  <a:lnTo>
                    <a:pt x="190982" y="43395"/>
                  </a:lnTo>
                  <a:lnTo>
                    <a:pt x="150393" y="65900"/>
                  </a:lnTo>
                  <a:lnTo>
                    <a:pt x="113550" y="93700"/>
                  </a:lnTo>
                  <a:lnTo>
                    <a:pt x="80987" y="126263"/>
                  </a:lnTo>
                  <a:lnTo>
                    <a:pt x="53187" y="163106"/>
                  </a:lnTo>
                  <a:lnTo>
                    <a:pt x="30683" y="203695"/>
                  </a:lnTo>
                  <a:lnTo>
                    <a:pt x="13970" y="247535"/>
                  </a:lnTo>
                  <a:lnTo>
                    <a:pt x="3568" y="294106"/>
                  </a:lnTo>
                  <a:lnTo>
                    <a:pt x="0" y="342900"/>
                  </a:lnTo>
                  <a:lnTo>
                    <a:pt x="3568" y="391706"/>
                  </a:lnTo>
                  <a:lnTo>
                    <a:pt x="13970" y="438277"/>
                  </a:lnTo>
                  <a:lnTo>
                    <a:pt x="30683" y="482117"/>
                  </a:lnTo>
                  <a:lnTo>
                    <a:pt x="53187" y="522706"/>
                  </a:lnTo>
                  <a:lnTo>
                    <a:pt x="80987" y="559549"/>
                  </a:lnTo>
                  <a:lnTo>
                    <a:pt x="113550" y="592112"/>
                  </a:lnTo>
                  <a:lnTo>
                    <a:pt x="150393" y="619912"/>
                  </a:lnTo>
                  <a:lnTo>
                    <a:pt x="190982" y="642416"/>
                  </a:lnTo>
                  <a:lnTo>
                    <a:pt x="234823" y="659130"/>
                  </a:lnTo>
                  <a:lnTo>
                    <a:pt x="281393" y="669531"/>
                  </a:lnTo>
                  <a:lnTo>
                    <a:pt x="330200" y="673100"/>
                  </a:lnTo>
                  <a:lnTo>
                    <a:pt x="378993" y="669531"/>
                  </a:lnTo>
                  <a:lnTo>
                    <a:pt x="425564" y="659130"/>
                  </a:lnTo>
                  <a:lnTo>
                    <a:pt x="469404" y="642416"/>
                  </a:lnTo>
                  <a:lnTo>
                    <a:pt x="509993" y="619912"/>
                  </a:lnTo>
                  <a:lnTo>
                    <a:pt x="546836" y="592112"/>
                  </a:lnTo>
                  <a:lnTo>
                    <a:pt x="579399" y="559549"/>
                  </a:lnTo>
                  <a:lnTo>
                    <a:pt x="607199" y="522706"/>
                  </a:lnTo>
                  <a:lnTo>
                    <a:pt x="629704" y="482117"/>
                  </a:lnTo>
                  <a:lnTo>
                    <a:pt x="646417" y="438277"/>
                  </a:lnTo>
                  <a:lnTo>
                    <a:pt x="656818" y="391706"/>
                  </a:lnTo>
                  <a:lnTo>
                    <a:pt x="660400" y="342900"/>
                  </a:lnTo>
                  <a:close/>
                </a:path>
                <a:path w="2327275" h="673100">
                  <a:moveTo>
                    <a:pt x="2327148" y="330200"/>
                  </a:moveTo>
                  <a:lnTo>
                    <a:pt x="2323566" y="281406"/>
                  </a:lnTo>
                  <a:lnTo>
                    <a:pt x="2313165" y="234835"/>
                  </a:lnTo>
                  <a:lnTo>
                    <a:pt x="2296452" y="190995"/>
                  </a:lnTo>
                  <a:lnTo>
                    <a:pt x="2273947" y="150406"/>
                  </a:lnTo>
                  <a:lnTo>
                    <a:pt x="2246147" y="113563"/>
                  </a:lnTo>
                  <a:lnTo>
                    <a:pt x="2213584" y="81000"/>
                  </a:lnTo>
                  <a:lnTo>
                    <a:pt x="2176742" y="53200"/>
                  </a:lnTo>
                  <a:lnTo>
                    <a:pt x="2136152" y="30695"/>
                  </a:lnTo>
                  <a:lnTo>
                    <a:pt x="2092312" y="13982"/>
                  </a:lnTo>
                  <a:lnTo>
                    <a:pt x="2045741" y="3581"/>
                  </a:lnTo>
                  <a:lnTo>
                    <a:pt x="1996948" y="0"/>
                  </a:lnTo>
                  <a:lnTo>
                    <a:pt x="1948141" y="3581"/>
                  </a:lnTo>
                  <a:lnTo>
                    <a:pt x="1901571" y="13982"/>
                  </a:lnTo>
                  <a:lnTo>
                    <a:pt x="1857730" y="30695"/>
                  </a:lnTo>
                  <a:lnTo>
                    <a:pt x="1817141" y="53200"/>
                  </a:lnTo>
                  <a:lnTo>
                    <a:pt x="1780298" y="81000"/>
                  </a:lnTo>
                  <a:lnTo>
                    <a:pt x="1747735" y="113563"/>
                  </a:lnTo>
                  <a:lnTo>
                    <a:pt x="1719935" y="150406"/>
                  </a:lnTo>
                  <a:lnTo>
                    <a:pt x="1697431" y="190995"/>
                  </a:lnTo>
                  <a:lnTo>
                    <a:pt x="1680718" y="234835"/>
                  </a:lnTo>
                  <a:lnTo>
                    <a:pt x="1670316" y="281406"/>
                  </a:lnTo>
                  <a:lnTo>
                    <a:pt x="1666748" y="330200"/>
                  </a:lnTo>
                  <a:lnTo>
                    <a:pt x="1670316" y="379006"/>
                  </a:lnTo>
                  <a:lnTo>
                    <a:pt x="1680718" y="425577"/>
                  </a:lnTo>
                  <a:lnTo>
                    <a:pt x="1697431" y="469417"/>
                  </a:lnTo>
                  <a:lnTo>
                    <a:pt x="1719935" y="510006"/>
                  </a:lnTo>
                  <a:lnTo>
                    <a:pt x="1747735" y="546849"/>
                  </a:lnTo>
                  <a:lnTo>
                    <a:pt x="1780298" y="579412"/>
                  </a:lnTo>
                  <a:lnTo>
                    <a:pt x="1817141" y="607212"/>
                  </a:lnTo>
                  <a:lnTo>
                    <a:pt x="1857730" y="629716"/>
                  </a:lnTo>
                  <a:lnTo>
                    <a:pt x="1901571" y="646430"/>
                  </a:lnTo>
                  <a:lnTo>
                    <a:pt x="1948141" y="656831"/>
                  </a:lnTo>
                  <a:lnTo>
                    <a:pt x="1996948" y="660400"/>
                  </a:lnTo>
                  <a:lnTo>
                    <a:pt x="2045741" y="656831"/>
                  </a:lnTo>
                  <a:lnTo>
                    <a:pt x="2092312" y="646430"/>
                  </a:lnTo>
                  <a:lnTo>
                    <a:pt x="2136152" y="629716"/>
                  </a:lnTo>
                  <a:lnTo>
                    <a:pt x="2176742" y="607212"/>
                  </a:lnTo>
                  <a:lnTo>
                    <a:pt x="2213584" y="579412"/>
                  </a:lnTo>
                  <a:lnTo>
                    <a:pt x="2246147" y="546849"/>
                  </a:lnTo>
                  <a:lnTo>
                    <a:pt x="2273947" y="510006"/>
                  </a:lnTo>
                  <a:lnTo>
                    <a:pt x="2296452" y="469417"/>
                  </a:lnTo>
                  <a:lnTo>
                    <a:pt x="2313165" y="425577"/>
                  </a:lnTo>
                  <a:lnTo>
                    <a:pt x="2323566" y="379006"/>
                  </a:lnTo>
                  <a:lnTo>
                    <a:pt x="2327148" y="330200"/>
                  </a:lnTo>
                  <a:close/>
                </a:path>
              </a:pathLst>
            </a:custGeom>
            <a:solidFill>
              <a:srgbClr val="FFC000"/>
            </a:solidFill>
          </p:spPr>
          <p:txBody>
            <a:bodyPr wrap="square" lIns="0" tIns="0" rIns="0" bIns="0" rtlCol="0"/>
            <a:lstStyle/>
            <a:p>
              <a:endParaRPr/>
            </a:p>
          </p:txBody>
        </p:sp>
        <p:sp>
          <p:nvSpPr>
            <p:cNvPr id="8" name="object 8"/>
            <p:cNvSpPr/>
            <p:nvPr/>
          </p:nvSpPr>
          <p:spPr>
            <a:xfrm>
              <a:off x="1800860" y="3401694"/>
              <a:ext cx="8514715" cy="687705"/>
            </a:xfrm>
            <a:custGeom>
              <a:avLst/>
              <a:gdLst/>
              <a:ahLst/>
              <a:cxnLst/>
              <a:rect l="l" t="t" r="r" b="b"/>
              <a:pathLst>
                <a:path w="8514715" h="687704">
                  <a:moveTo>
                    <a:pt x="8514461" y="342265"/>
                  </a:moveTo>
                  <a:lnTo>
                    <a:pt x="8383791" y="266065"/>
                  </a:lnTo>
                  <a:lnTo>
                    <a:pt x="7944358" y="9779"/>
                  </a:lnTo>
                  <a:lnTo>
                    <a:pt x="7915745" y="0"/>
                  </a:lnTo>
                  <a:lnTo>
                    <a:pt x="7886611" y="1879"/>
                  </a:lnTo>
                  <a:lnTo>
                    <a:pt x="7860322" y="14566"/>
                  </a:lnTo>
                  <a:lnTo>
                    <a:pt x="7840218" y="37211"/>
                  </a:lnTo>
                  <a:lnTo>
                    <a:pt x="7830426" y="65824"/>
                  </a:lnTo>
                  <a:lnTo>
                    <a:pt x="7832306" y="94957"/>
                  </a:lnTo>
                  <a:lnTo>
                    <a:pt x="7844993" y="121246"/>
                  </a:lnTo>
                  <a:lnTo>
                    <a:pt x="7867650" y="141363"/>
                  </a:lnTo>
                  <a:lnTo>
                    <a:pt x="8081429" y="266065"/>
                  </a:lnTo>
                  <a:lnTo>
                    <a:pt x="3405454" y="266065"/>
                  </a:lnTo>
                  <a:lnTo>
                    <a:pt x="3384461" y="203060"/>
                  </a:lnTo>
                  <a:lnTo>
                    <a:pt x="3361956" y="162471"/>
                  </a:lnTo>
                  <a:lnTo>
                    <a:pt x="3334156" y="125628"/>
                  </a:lnTo>
                  <a:lnTo>
                    <a:pt x="3301593" y="93065"/>
                  </a:lnTo>
                  <a:lnTo>
                    <a:pt x="3264751" y="65265"/>
                  </a:lnTo>
                  <a:lnTo>
                    <a:pt x="3224161" y="42760"/>
                  </a:lnTo>
                  <a:lnTo>
                    <a:pt x="3180321" y="26047"/>
                  </a:lnTo>
                  <a:lnTo>
                    <a:pt x="3133750" y="15646"/>
                  </a:lnTo>
                  <a:lnTo>
                    <a:pt x="3084957" y="12065"/>
                  </a:lnTo>
                  <a:lnTo>
                    <a:pt x="3036151" y="15646"/>
                  </a:lnTo>
                  <a:lnTo>
                    <a:pt x="2989580" y="26047"/>
                  </a:lnTo>
                  <a:lnTo>
                    <a:pt x="2945739" y="42760"/>
                  </a:lnTo>
                  <a:lnTo>
                    <a:pt x="2905150" y="65265"/>
                  </a:lnTo>
                  <a:lnTo>
                    <a:pt x="2868307" y="93065"/>
                  </a:lnTo>
                  <a:lnTo>
                    <a:pt x="2835745" y="125628"/>
                  </a:lnTo>
                  <a:lnTo>
                    <a:pt x="2807944" y="162471"/>
                  </a:lnTo>
                  <a:lnTo>
                    <a:pt x="2785440" y="203060"/>
                  </a:lnTo>
                  <a:lnTo>
                    <a:pt x="2768727" y="246900"/>
                  </a:lnTo>
                  <a:lnTo>
                    <a:pt x="2764434" y="266065"/>
                  </a:lnTo>
                  <a:lnTo>
                    <a:pt x="1425295" y="266065"/>
                  </a:lnTo>
                  <a:lnTo>
                    <a:pt x="1407706" y="218300"/>
                  </a:lnTo>
                  <a:lnTo>
                    <a:pt x="1385201" y="177711"/>
                  </a:lnTo>
                  <a:lnTo>
                    <a:pt x="1357401" y="140868"/>
                  </a:lnTo>
                  <a:lnTo>
                    <a:pt x="1324838" y="108305"/>
                  </a:lnTo>
                  <a:lnTo>
                    <a:pt x="1287995" y="80505"/>
                  </a:lnTo>
                  <a:lnTo>
                    <a:pt x="1247406" y="58000"/>
                  </a:lnTo>
                  <a:lnTo>
                    <a:pt x="1203566" y="41287"/>
                  </a:lnTo>
                  <a:lnTo>
                    <a:pt x="1156995" y="30886"/>
                  </a:lnTo>
                  <a:lnTo>
                    <a:pt x="1108202" y="27305"/>
                  </a:lnTo>
                  <a:lnTo>
                    <a:pt x="1059395" y="30886"/>
                  </a:lnTo>
                  <a:lnTo>
                    <a:pt x="1012825" y="41287"/>
                  </a:lnTo>
                  <a:lnTo>
                    <a:pt x="968984" y="58000"/>
                  </a:lnTo>
                  <a:lnTo>
                    <a:pt x="928395" y="80505"/>
                  </a:lnTo>
                  <a:lnTo>
                    <a:pt x="891552" y="108305"/>
                  </a:lnTo>
                  <a:lnTo>
                    <a:pt x="858989" y="140868"/>
                  </a:lnTo>
                  <a:lnTo>
                    <a:pt x="831189" y="177711"/>
                  </a:lnTo>
                  <a:lnTo>
                    <a:pt x="808685" y="218300"/>
                  </a:lnTo>
                  <a:lnTo>
                    <a:pt x="791972" y="262140"/>
                  </a:lnTo>
                  <a:lnTo>
                    <a:pt x="791083"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784275" y="418465"/>
                  </a:lnTo>
                  <a:lnTo>
                    <a:pt x="791972" y="452882"/>
                  </a:lnTo>
                  <a:lnTo>
                    <a:pt x="808685" y="496722"/>
                  </a:lnTo>
                  <a:lnTo>
                    <a:pt x="831189" y="537311"/>
                  </a:lnTo>
                  <a:lnTo>
                    <a:pt x="858989" y="574154"/>
                  </a:lnTo>
                  <a:lnTo>
                    <a:pt x="891552" y="606717"/>
                  </a:lnTo>
                  <a:lnTo>
                    <a:pt x="928395" y="634517"/>
                  </a:lnTo>
                  <a:lnTo>
                    <a:pt x="968984" y="657021"/>
                  </a:lnTo>
                  <a:lnTo>
                    <a:pt x="1012825" y="673735"/>
                  </a:lnTo>
                  <a:lnTo>
                    <a:pt x="1059395" y="684136"/>
                  </a:lnTo>
                  <a:lnTo>
                    <a:pt x="1108202" y="687705"/>
                  </a:lnTo>
                  <a:lnTo>
                    <a:pt x="1156995" y="684136"/>
                  </a:lnTo>
                  <a:lnTo>
                    <a:pt x="1203566" y="673735"/>
                  </a:lnTo>
                  <a:lnTo>
                    <a:pt x="1247406" y="657021"/>
                  </a:lnTo>
                  <a:lnTo>
                    <a:pt x="1287995" y="634517"/>
                  </a:lnTo>
                  <a:lnTo>
                    <a:pt x="1324838" y="606717"/>
                  </a:lnTo>
                  <a:lnTo>
                    <a:pt x="1357401" y="574154"/>
                  </a:lnTo>
                  <a:lnTo>
                    <a:pt x="1385201" y="537311"/>
                  </a:lnTo>
                  <a:lnTo>
                    <a:pt x="1407706" y="496722"/>
                  </a:lnTo>
                  <a:lnTo>
                    <a:pt x="1424419" y="452882"/>
                  </a:lnTo>
                  <a:lnTo>
                    <a:pt x="1432102" y="418465"/>
                  </a:lnTo>
                  <a:lnTo>
                    <a:pt x="2764434" y="418465"/>
                  </a:lnTo>
                  <a:lnTo>
                    <a:pt x="2785440" y="481482"/>
                  </a:lnTo>
                  <a:lnTo>
                    <a:pt x="2807944" y="522071"/>
                  </a:lnTo>
                  <a:lnTo>
                    <a:pt x="2835745" y="558914"/>
                  </a:lnTo>
                  <a:lnTo>
                    <a:pt x="2868307" y="591477"/>
                  </a:lnTo>
                  <a:lnTo>
                    <a:pt x="2905150" y="619277"/>
                  </a:lnTo>
                  <a:lnTo>
                    <a:pt x="2945739" y="641781"/>
                  </a:lnTo>
                  <a:lnTo>
                    <a:pt x="2989580" y="658495"/>
                  </a:lnTo>
                  <a:lnTo>
                    <a:pt x="3036151" y="668896"/>
                  </a:lnTo>
                  <a:lnTo>
                    <a:pt x="3084957" y="672465"/>
                  </a:lnTo>
                  <a:lnTo>
                    <a:pt x="3133750" y="668896"/>
                  </a:lnTo>
                  <a:lnTo>
                    <a:pt x="3180321" y="658495"/>
                  </a:lnTo>
                  <a:lnTo>
                    <a:pt x="3224161" y="641781"/>
                  </a:lnTo>
                  <a:lnTo>
                    <a:pt x="3264751" y="619277"/>
                  </a:lnTo>
                  <a:lnTo>
                    <a:pt x="3301593" y="591477"/>
                  </a:lnTo>
                  <a:lnTo>
                    <a:pt x="3334156" y="558914"/>
                  </a:lnTo>
                  <a:lnTo>
                    <a:pt x="3361956" y="522071"/>
                  </a:lnTo>
                  <a:lnTo>
                    <a:pt x="3384461" y="481482"/>
                  </a:lnTo>
                  <a:lnTo>
                    <a:pt x="3401174" y="437642"/>
                  </a:lnTo>
                  <a:lnTo>
                    <a:pt x="3405454" y="418465"/>
                  </a:lnTo>
                  <a:lnTo>
                    <a:pt x="8081442" y="418465"/>
                  </a:lnTo>
                  <a:lnTo>
                    <a:pt x="7867650" y="543179"/>
                  </a:lnTo>
                  <a:lnTo>
                    <a:pt x="7844993" y="563295"/>
                  </a:lnTo>
                  <a:lnTo>
                    <a:pt x="7832306" y="589584"/>
                  </a:lnTo>
                  <a:lnTo>
                    <a:pt x="7830426" y="618718"/>
                  </a:lnTo>
                  <a:lnTo>
                    <a:pt x="7840218" y="647319"/>
                  </a:lnTo>
                  <a:lnTo>
                    <a:pt x="7860322" y="669975"/>
                  </a:lnTo>
                  <a:lnTo>
                    <a:pt x="7886611" y="682663"/>
                  </a:lnTo>
                  <a:lnTo>
                    <a:pt x="7915745" y="684542"/>
                  </a:lnTo>
                  <a:lnTo>
                    <a:pt x="7944358" y="674751"/>
                  </a:lnTo>
                  <a:lnTo>
                    <a:pt x="8383791" y="418465"/>
                  </a:lnTo>
                  <a:lnTo>
                    <a:pt x="8514461" y="342265"/>
                  </a:lnTo>
                  <a:close/>
                </a:path>
              </a:pathLst>
            </a:custGeom>
            <a:solidFill>
              <a:srgbClr val="20B782"/>
            </a:solidFill>
          </p:spPr>
          <p:txBody>
            <a:bodyPr wrap="square" lIns="0" tIns="0" rIns="0" bIns="0" rtlCol="0"/>
            <a:lstStyle/>
            <a:p>
              <a:endParaRPr/>
            </a:p>
          </p:txBody>
        </p:sp>
      </p:grpSp>
      <p:sp>
        <p:nvSpPr>
          <p:cNvPr id="9" name="object 9"/>
          <p:cNvSpPr txBox="1">
            <a:spLocks noGrp="1"/>
          </p:cNvSpPr>
          <p:nvPr>
            <p:ph type="title"/>
          </p:nvPr>
        </p:nvSpPr>
        <p:spPr>
          <a:xfrm>
            <a:off x="538378" y="610361"/>
            <a:ext cx="3535045" cy="756920"/>
          </a:xfrm>
          <a:prstGeom prst="rect">
            <a:avLst/>
          </a:prstGeom>
        </p:spPr>
        <p:txBody>
          <a:bodyPr vert="horz" wrap="square" lIns="0" tIns="12700" rIns="0" bIns="0" rtlCol="0">
            <a:spAutoFit/>
          </a:bodyPr>
          <a:lstStyle/>
          <a:p>
            <a:pPr marL="12700">
              <a:lnSpc>
                <a:spcPct val="100000"/>
              </a:lnSpc>
              <a:spcBef>
                <a:spcPts val="100"/>
              </a:spcBef>
            </a:pPr>
            <a:r>
              <a:rPr sz="4800" dirty="0"/>
              <a:t>pull</a:t>
            </a:r>
            <a:r>
              <a:rPr sz="4800" spc="570" dirty="0"/>
              <a:t> </a:t>
            </a:r>
            <a:r>
              <a:rPr sz="4800" spc="-120" dirty="0"/>
              <a:t>request</a:t>
            </a:r>
            <a:endParaRPr sz="4800"/>
          </a:p>
        </p:txBody>
      </p:sp>
      <p:grpSp>
        <p:nvGrpSpPr>
          <p:cNvPr id="10" name="object 10"/>
          <p:cNvGrpSpPr/>
          <p:nvPr/>
        </p:nvGrpSpPr>
        <p:grpSpPr>
          <a:xfrm>
            <a:off x="4022725" y="5149850"/>
            <a:ext cx="1727835" cy="673100"/>
            <a:chOff x="4022725" y="5149850"/>
            <a:chExt cx="1727835" cy="673100"/>
          </a:xfrm>
        </p:grpSpPr>
        <p:sp>
          <p:nvSpPr>
            <p:cNvPr id="11" name="object 11"/>
            <p:cNvSpPr/>
            <p:nvPr/>
          </p:nvSpPr>
          <p:spPr>
            <a:xfrm>
              <a:off x="4022725" y="5410200"/>
              <a:ext cx="1727835" cy="152400"/>
            </a:xfrm>
            <a:custGeom>
              <a:avLst/>
              <a:gdLst/>
              <a:ahLst/>
              <a:cxnLst/>
              <a:rect l="l" t="t" r="r" b="b"/>
              <a:pathLst>
                <a:path w="1727835" h="152400">
                  <a:moveTo>
                    <a:pt x="0" y="152400"/>
                  </a:moveTo>
                  <a:lnTo>
                    <a:pt x="1727835" y="152400"/>
                  </a:lnTo>
                  <a:lnTo>
                    <a:pt x="1727835" y="0"/>
                  </a:lnTo>
                  <a:lnTo>
                    <a:pt x="0" y="0"/>
                  </a:lnTo>
                  <a:lnTo>
                    <a:pt x="0" y="152400"/>
                  </a:lnTo>
                  <a:close/>
                </a:path>
              </a:pathLst>
            </a:custGeom>
            <a:solidFill>
              <a:srgbClr val="7EB9F0"/>
            </a:solidFill>
          </p:spPr>
          <p:txBody>
            <a:bodyPr wrap="square" lIns="0" tIns="0" rIns="0" bIns="0" rtlCol="0"/>
            <a:lstStyle/>
            <a:p>
              <a:endParaRPr/>
            </a:p>
          </p:txBody>
        </p:sp>
        <p:sp>
          <p:nvSpPr>
            <p:cNvPr id="12" name="object 12"/>
            <p:cNvSpPr/>
            <p:nvPr/>
          </p:nvSpPr>
          <p:spPr>
            <a:xfrm>
              <a:off x="4555616" y="5156200"/>
              <a:ext cx="660400" cy="660400"/>
            </a:xfrm>
            <a:custGeom>
              <a:avLst/>
              <a:gdLst/>
              <a:ahLst/>
              <a:cxnLst/>
              <a:rect l="l" t="t" r="r" b="b"/>
              <a:pathLst>
                <a:path w="660400" h="660400">
                  <a:moveTo>
                    <a:pt x="330200" y="0"/>
                  </a:moveTo>
                  <a:lnTo>
                    <a:pt x="281403" y="3580"/>
                  </a:lnTo>
                  <a:lnTo>
                    <a:pt x="234831" y="13979"/>
                  </a:lnTo>
                  <a:lnTo>
                    <a:pt x="190992" y="30688"/>
                  </a:lnTo>
                  <a:lnTo>
                    <a:pt x="150399" y="53195"/>
                  </a:lnTo>
                  <a:lnTo>
                    <a:pt x="113561" y="80989"/>
                  </a:lnTo>
                  <a:lnTo>
                    <a:pt x="80989" y="113561"/>
                  </a:lnTo>
                  <a:lnTo>
                    <a:pt x="53195" y="150399"/>
                  </a:lnTo>
                  <a:lnTo>
                    <a:pt x="30688" y="190992"/>
                  </a:lnTo>
                  <a:lnTo>
                    <a:pt x="13979" y="234831"/>
                  </a:lnTo>
                  <a:lnTo>
                    <a:pt x="3580" y="281403"/>
                  </a:lnTo>
                  <a:lnTo>
                    <a:pt x="0" y="330200"/>
                  </a:lnTo>
                  <a:lnTo>
                    <a:pt x="3580" y="378993"/>
                  </a:lnTo>
                  <a:lnTo>
                    <a:pt x="13979" y="425564"/>
                  </a:lnTo>
                  <a:lnTo>
                    <a:pt x="30688" y="469401"/>
                  </a:lnTo>
                  <a:lnTo>
                    <a:pt x="53195" y="509995"/>
                  </a:lnTo>
                  <a:lnTo>
                    <a:pt x="80989" y="546833"/>
                  </a:lnTo>
                  <a:lnTo>
                    <a:pt x="113561" y="579405"/>
                  </a:lnTo>
                  <a:lnTo>
                    <a:pt x="150399" y="607201"/>
                  </a:lnTo>
                  <a:lnTo>
                    <a:pt x="190992" y="629709"/>
                  </a:lnTo>
                  <a:lnTo>
                    <a:pt x="234831" y="646419"/>
                  </a:lnTo>
                  <a:lnTo>
                    <a:pt x="281403" y="656819"/>
                  </a:lnTo>
                  <a:lnTo>
                    <a:pt x="330200" y="660400"/>
                  </a:lnTo>
                  <a:lnTo>
                    <a:pt x="378996" y="656819"/>
                  </a:lnTo>
                  <a:lnTo>
                    <a:pt x="425568" y="646419"/>
                  </a:lnTo>
                  <a:lnTo>
                    <a:pt x="469407" y="629709"/>
                  </a:lnTo>
                  <a:lnTo>
                    <a:pt x="510000" y="607201"/>
                  </a:lnTo>
                  <a:lnTo>
                    <a:pt x="546838" y="579405"/>
                  </a:lnTo>
                  <a:lnTo>
                    <a:pt x="579410" y="546833"/>
                  </a:lnTo>
                  <a:lnTo>
                    <a:pt x="607204" y="509995"/>
                  </a:lnTo>
                  <a:lnTo>
                    <a:pt x="629711" y="469401"/>
                  </a:lnTo>
                  <a:lnTo>
                    <a:pt x="646420" y="425564"/>
                  </a:lnTo>
                  <a:lnTo>
                    <a:pt x="656819" y="378993"/>
                  </a:lnTo>
                  <a:lnTo>
                    <a:pt x="660400" y="330200"/>
                  </a:lnTo>
                  <a:lnTo>
                    <a:pt x="656819" y="281403"/>
                  </a:lnTo>
                  <a:lnTo>
                    <a:pt x="646420" y="234831"/>
                  </a:lnTo>
                  <a:lnTo>
                    <a:pt x="629711" y="190992"/>
                  </a:lnTo>
                  <a:lnTo>
                    <a:pt x="607204" y="150399"/>
                  </a:lnTo>
                  <a:lnTo>
                    <a:pt x="579410" y="113561"/>
                  </a:lnTo>
                  <a:lnTo>
                    <a:pt x="546838" y="80989"/>
                  </a:lnTo>
                  <a:lnTo>
                    <a:pt x="510000" y="53195"/>
                  </a:lnTo>
                  <a:lnTo>
                    <a:pt x="469407" y="30688"/>
                  </a:lnTo>
                  <a:lnTo>
                    <a:pt x="425568" y="13979"/>
                  </a:lnTo>
                  <a:lnTo>
                    <a:pt x="378996" y="3580"/>
                  </a:lnTo>
                  <a:lnTo>
                    <a:pt x="330200" y="0"/>
                  </a:lnTo>
                  <a:close/>
                </a:path>
              </a:pathLst>
            </a:custGeom>
            <a:solidFill>
              <a:srgbClr val="7EB9F0"/>
            </a:solidFill>
          </p:spPr>
          <p:txBody>
            <a:bodyPr wrap="square" lIns="0" tIns="0" rIns="0" bIns="0" rtlCol="0"/>
            <a:lstStyle/>
            <a:p>
              <a:endParaRPr/>
            </a:p>
          </p:txBody>
        </p:sp>
        <p:sp>
          <p:nvSpPr>
            <p:cNvPr id="13" name="object 13"/>
            <p:cNvSpPr/>
            <p:nvPr/>
          </p:nvSpPr>
          <p:spPr>
            <a:xfrm>
              <a:off x="4555616" y="5156200"/>
              <a:ext cx="660400" cy="660400"/>
            </a:xfrm>
            <a:custGeom>
              <a:avLst/>
              <a:gdLst/>
              <a:ahLst/>
              <a:cxnLst/>
              <a:rect l="l" t="t" r="r" b="b"/>
              <a:pathLst>
                <a:path w="660400" h="660400">
                  <a:moveTo>
                    <a:pt x="0" y="330200"/>
                  </a:moveTo>
                  <a:lnTo>
                    <a:pt x="3580" y="281403"/>
                  </a:lnTo>
                  <a:lnTo>
                    <a:pt x="13979" y="234831"/>
                  </a:lnTo>
                  <a:lnTo>
                    <a:pt x="30688" y="190992"/>
                  </a:lnTo>
                  <a:lnTo>
                    <a:pt x="53195" y="150399"/>
                  </a:lnTo>
                  <a:lnTo>
                    <a:pt x="80989" y="113561"/>
                  </a:lnTo>
                  <a:lnTo>
                    <a:pt x="113561" y="80989"/>
                  </a:lnTo>
                  <a:lnTo>
                    <a:pt x="150399" y="53195"/>
                  </a:lnTo>
                  <a:lnTo>
                    <a:pt x="190992" y="30688"/>
                  </a:lnTo>
                  <a:lnTo>
                    <a:pt x="234831" y="13979"/>
                  </a:lnTo>
                  <a:lnTo>
                    <a:pt x="281403" y="3580"/>
                  </a:lnTo>
                  <a:lnTo>
                    <a:pt x="330200" y="0"/>
                  </a:lnTo>
                  <a:lnTo>
                    <a:pt x="378996" y="3580"/>
                  </a:lnTo>
                  <a:lnTo>
                    <a:pt x="425568" y="13979"/>
                  </a:lnTo>
                  <a:lnTo>
                    <a:pt x="469407" y="30688"/>
                  </a:lnTo>
                  <a:lnTo>
                    <a:pt x="510000" y="53195"/>
                  </a:lnTo>
                  <a:lnTo>
                    <a:pt x="546838" y="80989"/>
                  </a:lnTo>
                  <a:lnTo>
                    <a:pt x="579410" y="113561"/>
                  </a:lnTo>
                  <a:lnTo>
                    <a:pt x="607204" y="150399"/>
                  </a:lnTo>
                  <a:lnTo>
                    <a:pt x="629711" y="190992"/>
                  </a:lnTo>
                  <a:lnTo>
                    <a:pt x="646420" y="234831"/>
                  </a:lnTo>
                  <a:lnTo>
                    <a:pt x="656819" y="281403"/>
                  </a:lnTo>
                  <a:lnTo>
                    <a:pt x="660400" y="330200"/>
                  </a:lnTo>
                  <a:lnTo>
                    <a:pt x="656819" y="378993"/>
                  </a:lnTo>
                  <a:lnTo>
                    <a:pt x="646420" y="425564"/>
                  </a:lnTo>
                  <a:lnTo>
                    <a:pt x="629711" y="469401"/>
                  </a:lnTo>
                  <a:lnTo>
                    <a:pt x="607204" y="509995"/>
                  </a:lnTo>
                  <a:lnTo>
                    <a:pt x="579410" y="546833"/>
                  </a:lnTo>
                  <a:lnTo>
                    <a:pt x="546838" y="579405"/>
                  </a:lnTo>
                  <a:lnTo>
                    <a:pt x="510000" y="607201"/>
                  </a:lnTo>
                  <a:lnTo>
                    <a:pt x="469407" y="629709"/>
                  </a:lnTo>
                  <a:lnTo>
                    <a:pt x="425568" y="646419"/>
                  </a:lnTo>
                  <a:lnTo>
                    <a:pt x="378996" y="656819"/>
                  </a:lnTo>
                  <a:lnTo>
                    <a:pt x="330200" y="660400"/>
                  </a:lnTo>
                  <a:lnTo>
                    <a:pt x="281403" y="656819"/>
                  </a:lnTo>
                  <a:lnTo>
                    <a:pt x="234831" y="646419"/>
                  </a:lnTo>
                  <a:lnTo>
                    <a:pt x="190992" y="629709"/>
                  </a:lnTo>
                  <a:lnTo>
                    <a:pt x="150399" y="607201"/>
                  </a:lnTo>
                  <a:lnTo>
                    <a:pt x="113561" y="579405"/>
                  </a:lnTo>
                  <a:lnTo>
                    <a:pt x="80989" y="546833"/>
                  </a:lnTo>
                  <a:lnTo>
                    <a:pt x="53195" y="509995"/>
                  </a:lnTo>
                  <a:lnTo>
                    <a:pt x="30688" y="469401"/>
                  </a:lnTo>
                  <a:lnTo>
                    <a:pt x="13979" y="425564"/>
                  </a:lnTo>
                  <a:lnTo>
                    <a:pt x="3580" y="378993"/>
                  </a:lnTo>
                  <a:lnTo>
                    <a:pt x="0" y="330200"/>
                  </a:lnTo>
                  <a:close/>
                </a:path>
              </a:pathLst>
            </a:custGeom>
            <a:ln w="12700">
              <a:solidFill>
                <a:srgbClr val="7EB9F0"/>
              </a:solidFill>
            </a:ln>
          </p:spPr>
          <p:txBody>
            <a:bodyPr wrap="square" lIns="0" tIns="0" rIns="0" bIns="0" rtlCol="0"/>
            <a:lstStyle/>
            <a:p>
              <a:endParaRPr/>
            </a:p>
          </p:txBody>
        </p:sp>
      </p:grpSp>
      <p:sp>
        <p:nvSpPr>
          <p:cNvPr id="14" name="object 14"/>
          <p:cNvSpPr txBox="1"/>
          <p:nvPr/>
        </p:nvSpPr>
        <p:spPr>
          <a:xfrm>
            <a:off x="223215" y="3458717"/>
            <a:ext cx="1397000" cy="574040"/>
          </a:xfrm>
          <a:prstGeom prst="rect">
            <a:avLst/>
          </a:prstGeom>
        </p:spPr>
        <p:txBody>
          <a:bodyPr vert="horz" wrap="square" lIns="0" tIns="12700" rIns="0" bIns="0" rtlCol="0">
            <a:spAutoFit/>
          </a:bodyPr>
          <a:lstStyle/>
          <a:p>
            <a:pPr algn="ctr">
              <a:lnSpc>
                <a:spcPct val="100000"/>
              </a:lnSpc>
              <a:spcBef>
                <a:spcPts val="100"/>
              </a:spcBef>
            </a:pPr>
            <a:r>
              <a:rPr sz="1800" spc="-10" dirty="0">
                <a:solidFill>
                  <a:srgbClr val="FFFFFF"/>
                </a:solidFill>
                <a:latin typeface="Yu Gothic Medium"/>
                <a:cs typeface="Yu Gothic Medium"/>
              </a:rPr>
              <a:t>共通ブランチ</a:t>
            </a:r>
            <a:endParaRPr sz="1800">
              <a:latin typeface="Yu Gothic Medium"/>
              <a:cs typeface="Yu Gothic Medium"/>
            </a:endParaRPr>
          </a:p>
          <a:p>
            <a:pPr algn="ctr">
              <a:lnSpc>
                <a:spcPct val="100000"/>
              </a:lnSpc>
            </a:pPr>
            <a:r>
              <a:rPr sz="1800" spc="-10" dirty="0">
                <a:solidFill>
                  <a:srgbClr val="FFFFFF"/>
                </a:solidFill>
                <a:latin typeface="Yu Gothic Medium"/>
                <a:cs typeface="Yu Gothic Medium"/>
              </a:rPr>
              <a:t>(main)</a:t>
            </a:r>
            <a:endParaRPr sz="1800">
              <a:latin typeface="Yu Gothic Medium"/>
              <a:cs typeface="Yu Gothic Medium"/>
            </a:endParaRPr>
          </a:p>
        </p:txBody>
      </p:sp>
      <p:grpSp>
        <p:nvGrpSpPr>
          <p:cNvPr id="17" name="object 17"/>
          <p:cNvGrpSpPr/>
          <p:nvPr/>
        </p:nvGrpSpPr>
        <p:grpSpPr>
          <a:xfrm>
            <a:off x="6222365" y="862202"/>
            <a:ext cx="5481955" cy="3204210"/>
            <a:chOff x="6222365" y="862202"/>
            <a:chExt cx="5481955" cy="3204210"/>
          </a:xfrm>
        </p:grpSpPr>
        <p:sp>
          <p:nvSpPr>
            <p:cNvPr id="18" name="object 18"/>
            <p:cNvSpPr/>
            <p:nvPr/>
          </p:nvSpPr>
          <p:spPr>
            <a:xfrm>
              <a:off x="6222365" y="3405504"/>
              <a:ext cx="660400" cy="660400"/>
            </a:xfrm>
            <a:custGeom>
              <a:avLst/>
              <a:gdLst/>
              <a:ahLst/>
              <a:cxnLst/>
              <a:rect l="l" t="t" r="r" b="b"/>
              <a:pathLst>
                <a:path w="660400" h="660400">
                  <a:moveTo>
                    <a:pt x="330200" y="0"/>
                  </a:moveTo>
                  <a:lnTo>
                    <a:pt x="281403" y="3580"/>
                  </a:lnTo>
                  <a:lnTo>
                    <a:pt x="234831" y="13979"/>
                  </a:lnTo>
                  <a:lnTo>
                    <a:pt x="190992" y="30688"/>
                  </a:lnTo>
                  <a:lnTo>
                    <a:pt x="150399" y="53195"/>
                  </a:lnTo>
                  <a:lnTo>
                    <a:pt x="113561" y="80989"/>
                  </a:lnTo>
                  <a:lnTo>
                    <a:pt x="80989" y="113561"/>
                  </a:lnTo>
                  <a:lnTo>
                    <a:pt x="53195" y="150399"/>
                  </a:lnTo>
                  <a:lnTo>
                    <a:pt x="30688" y="190992"/>
                  </a:lnTo>
                  <a:lnTo>
                    <a:pt x="13979" y="234831"/>
                  </a:lnTo>
                  <a:lnTo>
                    <a:pt x="3580" y="281403"/>
                  </a:lnTo>
                  <a:lnTo>
                    <a:pt x="0" y="330200"/>
                  </a:lnTo>
                  <a:lnTo>
                    <a:pt x="3580" y="378996"/>
                  </a:lnTo>
                  <a:lnTo>
                    <a:pt x="13979" y="425568"/>
                  </a:lnTo>
                  <a:lnTo>
                    <a:pt x="30688" y="469407"/>
                  </a:lnTo>
                  <a:lnTo>
                    <a:pt x="53195" y="510000"/>
                  </a:lnTo>
                  <a:lnTo>
                    <a:pt x="80989" y="546838"/>
                  </a:lnTo>
                  <a:lnTo>
                    <a:pt x="113561" y="579410"/>
                  </a:lnTo>
                  <a:lnTo>
                    <a:pt x="150399" y="607204"/>
                  </a:lnTo>
                  <a:lnTo>
                    <a:pt x="190992" y="629711"/>
                  </a:lnTo>
                  <a:lnTo>
                    <a:pt x="234831" y="646420"/>
                  </a:lnTo>
                  <a:lnTo>
                    <a:pt x="281403" y="656819"/>
                  </a:lnTo>
                  <a:lnTo>
                    <a:pt x="330200" y="660400"/>
                  </a:lnTo>
                  <a:lnTo>
                    <a:pt x="378996" y="656819"/>
                  </a:lnTo>
                  <a:lnTo>
                    <a:pt x="425568" y="646420"/>
                  </a:lnTo>
                  <a:lnTo>
                    <a:pt x="469407" y="629711"/>
                  </a:lnTo>
                  <a:lnTo>
                    <a:pt x="510000" y="607204"/>
                  </a:lnTo>
                  <a:lnTo>
                    <a:pt x="546838" y="579410"/>
                  </a:lnTo>
                  <a:lnTo>
                    <a:pt x="579410" y="546838"/>
                  </a:lnTo>
                  <a:lnTo>
                    <a:pt x="607204" y="510000"/>
                  </a:lnTo>
                  <a:lnTo>
                    <a:pt x="629711" y="469407"/>
                  </a:lnTo>
                  <a:lnTo>
                    <a:pt x="646420" y="425568"/>
                  </a:lnTo>
                  <a:lnTo>
                    <a:pt x="656819" y="378996"/>
                  </a:lnTo>
                  <a:lnTo>
                    <a:pt x="660400" y="330200"/>
                  </a:lnTo>
                  <a:lnTo>
                    <a:pt x="656819" y="281403"/>
                  </a:lnTo>
                  <a:lnTo>
                    <a:pt x="646420" y="234831"/>
                  </a:lnTo>
                  <a:lnTo>
                    <a:pt x="629711" y="190992"/>
                  </a:lnTo>
                  <a:lnTo>
                    <a:pt x="607204" y="150399"/>
                  </a:lnTo>
                  <a:lnTo>
                    <a:pt x="579410" y="113561"/>
                  </a:lnTo>
                  <a:lnTo>
                    <a:pt x="546838" y="80989"/>
                  </a:lnTo>
                  <a:lnTo>
                    <a:pt x="510000" y="53195"/>
                  </a:lnTo>
                  <a:lnTo>
                    <a:pt x="469407" y="30688"/>
                  </a:lnTo>
                  <a:lnTo>
                    <a:pt x="425568" y="13979"/>
                  </a:lnTo>
                  <a:lnTo>
                    <a:pt x="378996" y="3580"/>
                  </a:lnTo>
                  <a:lnTo>
                    <a:pt x="330200" y="0"/>
                  </a:lnTo>
                  <a:close/>
                </a:path>
              </a:pathLst>
            </a:custGeom>
            <a:solidFill>
              <a:srgbClr val="20B782"/>
            </a:solidFill>
          </p:spPr>
          <p:txBody>
            <a:bodyPr wrap="square" lIns="0" tIns="0" rIns="0" bIns="0" rtlCol="0"/>
            <a:lstStyle/>
            <a:p>
              <a:endParaRPr/>
            </a:p>
          </p:txBody>
        </p:sp>
        <p:pic>
          <p:nvPicPr>
            <p:cNvPr id="19" name="object 19"/>
            <p:cNvPicPr/>
            <p:nvPr/>
          </p:nvPicPr>
          <p:blipFill>
            <a:blip r:embed="rId2" cstate="print"/>
            <a:stretch>
              <a:fillRect/>
            </a:stretch>
          </p:blipFill>
          <p:spPr>
            <a:xfrm>
              <a:off x="7890637" y="865377"/>
              <a:ext cx="3810000" cy="1420495"/>
            </a:xfrm>
            <a:prstGeom prst="rect">
              <a:avLst/>
            </a:prstGeom>
          </p:spPr>
        </p:pic>
        <p:sp>
          <p:nvSpPr>
            <p:cNvPr id="20" name="object 20"/>
            <p:cNvSpPr/>
            <p:nvPr/>
          </p:nvSpPr>
          <p:spPr>
            <a:xfrm>
              <a:off x="7890637" y="865377"/>
              <a:ext cx="3810000" cy="1420495"/>
            </a:xfrm>
            <a:custGeom>
              <a:avLst/>
              <a:gdLst/>
              <a:ahLst/>
              <a:cxnLst/>
              <a:rect l="l" t="t" r="r" b="b"/>
              <a:pathLst>
                <a:path w="3810000" h="1420495">
                  <a:moveTo>
                    <a:pt x="0" y="236727"/>
                  </a:moveTo>
                  <a:lnTo>
                    <a:pt x="4811" y="189035"/>
                  </a:lnTo>
                  <a:lnTo>
                    <a:pt x="18611" y="144607"/>
                  </a:lnTo>
                  <a:lnTo>
                    <a:pt x="40444" y="104396"/>
                  </a:lnTo>
                  <a:lnTo>
                    <a:pt x="69357" y="69357"/>
                  </a:lnTo>
                  <a:lnTo>
                    <a:pt x="104396" y="40444"/>
                  </a:lnTo>
                  <a:lnTo>
                    <a:pt x="144607" y="18611"/>
                  </a:lnTo>
                  <a:lnTo>
                    <a:pt x="189035" y="4811"/>
                  </a:lnTo>
                  <a:lnTo>
                    <a:pt x="236728" y="0"/>
                  </a:lnTo>
                  <a:lnTo>
                    <a:pt x="3573272" y="0"/>
                  </a:lnTo>
                  <a:lnTo>
                    <a:pt x="3621000" y="4811"/>
                  </a:lnTo>
                  <a:lnTo>
                    <a:pt x="3665446" y="18611"/>
                  </a:lnTo>
                  <a:lnTo>
                    <a:pt x="3705659" y="40444"/>
                  </a:lnTo>
                  <a:lnTo>
                    <a:pt x="3740689" y="69357"/>
                  </a:lnTo>
                  <a:lnTo>
                    <a:pt x="3769588" y="104396"/>
                  </a:lnTo>
                  <a:lnTo>
                    <a:pt x="3791406" y="144607"/>
                  </a:lnTo>
                  <a:lnTo>
                    <a:pt x="3805193" y="189035"/>
                  </a:lnTo>
                  <a:lnTo>
                    <a:pt x="3810000" y="236727"/>
                  </a:lnTo>
                  <a:lnTo>
                    <a:pt x="3810000" y="1183767"/>
                  </a:lnTo>
                  <a:lnTo>
                    <a:pt x="3805193" y="1231459"/>
                  </a:lnTo>
                  <a:lnTo>
                    <a:pt x="3791406" y="1275887"/>
                  </a:lnTo>
                  <a:lnTo>
                    <a:pt x="3769588" y="1316098"/>
                  </a:lnTo>
                  <a:lnTo>
                    <a:pt x="3740689" y="1351137"/>
                  </a:lnTo>
                  <a:lnTo>
                    <a:pt x="3705659" y="1380050"/>
                  </a:lnTo>
                  <a:lnTo>
                    <a:pt x="3665446" y="1401883"/>
                  </a:lnTo>
                  <a:lnTo>
                    <a:pt x="3621000" y="1415683"/>
                  </a:lnTo>
                  <a:lnTo>
                    <a:pt x="3573272" y="1420495"/>
                  </a:lnTo>
                  <a:lnTo>
                    <a:pt x="236728" y="1420495"/>
                  </a:lnTo>
                  <a:lnTo>
                    <a:pt x="189035" y="1415683"/>
                  </a:lnTo>
                  <a:lnTo>
                    <a:pt x="144607" y="1401883"/>
                  </a:lnTo>
                  <a:lnTo>
                    <a:pt x="104396" y="1380050"/>
                  </a:lnTo>
                  <a:lnTo>
                    <a:pt x="69357" y="1351137"/>
                  </a:lnTo>
                  <a:lnTo>
                    <a:pt x="40444" y="1316098"/>
                  </a:lnTo>
                  <a:lnTo>
                    <a:pt x="18611" y="1275887"/>
                  </a:lnTo>
                  <a:lnTo>
                    <a:pt x="4811" y="1231459"/>
                  </a:lnTo>
                  <a:lnTo>
                    <a:pt x="0" y="1183767"/>
                  </a:lnTo>
                  <a:lnTo>
                    <a:pt x="0" y="236727"/>
                  </a:lnTo>
                  <a:close/>
                </a:path>
              </a:pathLst>
            </a:custGeom>
            <a:ln w="6350">
              <a:solidFill>
                <a:srgbClr val="298BE7"/>
              </a:solidFill>
            </a:ln>
          </p:spPr>
          <p:txBody>
            <a:bodyPr wrap="square" lIns="0" tIns="0" rIns="0" bIns="0" rtlCol="0"/>
            <a:lstStyle/>
            <a:p>
              <a:endParaRPr/>
            </a:p>
          </p:txBody>
        </p:sp>
      </p:grpSp>
      <p:sp>
        <p:nvSpPr>
          <p:cNvPr id="21" name="object 21"/>
          <p:cNvSpPr txBox="1"/>
          <p:nvPr/>
        </p:nvSpPr>
        <p:spPr>
          <a:xfrm>
            <a:off x="8069071" y="1133043"/>
            <a:ext cx="3454400" cy="848994"/>
          </a:xfrm>
          <a:prstGeom prst="rect">
            <a:avLst/>
          </a:prstGeom>
        </p:spPr>
        <p:txBody>
          <a:bodyPr vert="horz" wrap="square" lIns="0" tIns="12700" rIns="0" bIns="0" rtlCol="0">
            <a:spAutoFit/>
          </a:bodyPr>
          <a:lstStyle/>
          <a:p>
            <a:pPr marL="12700" marR="5080" algn="ctr">
              <a:lnSpc>
                <a:spcPct val="100000"/>
              </a:lnSpc>
              <a:spcBef>
                <a:spcPts val="100"/>
              </a:spcBef>
            </a:pPr>
            <a:r>
              <a:rPr sz="1800" spc="-15" dirty="0">
                <a:latin typeface="Yu Gothic Medium"/>
                <a:cs typeface="Yu Gothic Medium"/>
              </a:rPr>
              <a:t>好き勝手に皆で使うブランチに</a:t>
            </a:r>
            <a:r>
              <a:rPr sz="1800" spc="-50" dirty="0">
                <a:latin typeface="Yu Gothic Medium"/>
                <a:cs typeface="Yu Gothic Medium"/>
              </a:rPr>
              <a:t> </a:t>
            </a:r>
            <a:r>
              <a:rPr sz="1800" spc="-5" dirty="0">
                <a:latin typeface="Yu Gothic Medium"/>
                <a:cs typeface="Yu Gothic Medium"/>
              </a:rPr>
              <a:t>マージするとバグまみれになる可</a:t>
            </a:r>
            <a:r>
              <a:rPr sz="1800" spc="-10" dirty="0">
                <a:latin typeface="Yu Gothic Medium"/>
                <a:cs typeface="Yu Gothic Medium"/>
              </a:rPr>
              <a:t>能性がある</a:t>
            </a:r>
            <a:endParaRPr sz="1800">
              <a:latin typeface="Yu Gothic Medium"/>
              <a:cs typeface="Yu Gothic Medium"/>
            </a:endParaRPr>
          </a:p>
        </p:txBody>
      </p:sp>
      <p:sp>
        <p:nvSpPr>
          <p:cNvPr id="22" name="object 22"/>
          <p:cNvSpPr/>
          <p:nvPr/>
        </p:nvSpPr>
        <p:spPr>
          <a:xfrm>
            <a:off x="7671054" y="3405504"/>
            <a:ext cx="660400" cy="660400"/>
          </a:xfrm>
          <a:custGeom>
            <a:avLst/>
            <a:gdLst/>
            <a:ahLst/>
            <a:cxnLst/>
            <a:rect l="l" t="t" r="r" b="b"/>
            <a:pathLst>
              <a:path w="660400" h="660400">
                <a:moveTo>
                  <a:pt x="330200" y="0"/>
                </a:moveTo>
                <a:lnTo>
                  <a:pt x="281432" y="3580"/>
                </a:lnTo>
                <a:lnTo>
                  <a:pt x="234877" y="13979"/>
                </a:lnTo>
                <a:lnTo>
                  <a:pt x="191047" y="30688"/>
                </a:lnTo>
                <a:lnTo>
                  <a:pt x="150455" y="53195"/>
                </a:lnTo>
                <a:lnTo>
                  <a:pt x="113612" y="80989"/>
                </a:lnTo>
                <a:lnTo>
                  <a:pt x="81032" y="113561"/>
                </a:lnTo>
                <a:lnTo>
                  <a:pt x="53227" y="150399"/>
                </a:lnTo>
                <a:lnTo>
                  <a:pt x="30709" y="190992"/>
                </a:lnTo>
                <a:lnTo>
                  <a:pt x="13990" y="234831"/>
                </a:lnTo>
                <a:lnTo>
                  <a:pt x="3582" y="281403"/>
                </a:lnTo>
                <a:lnTo>
                  <a:pt x="0" y="330200"/>
                </a:lnTo>
                <a:lnTo>
                  <a:pt x="3582" y="378996"/>
                </a:lnTo>
                <a:lnTo>
                  <a:pt x="13990" y="425568"/>
                </a:lnTo>
                <a:lnTo>
                  <a:pt x="30709" y="469407"/>
                </a:lnTo>
                <a:lnTo>
                  <a:pt x="53227" y="510000"/>
                </a:lnTo>
                <a:lnTo>
                  <a:pt x="81032" y="546838"/>
                </a:lnTo>
                <a:lnTo>
                  <a:pt x="113612" y="579410"/>
                </a:lnTo>
                <a:lnTo>
                  <a:pt x="150455" y="607204"/>
                </a:lnTo>
                <a:lnTo>
                  <a:pt x="191047" y="629711"/>
                </a:lnTo>
                <a:lnTo>
                  <a:pt x="234877" y="646420"/>
                </a:lnTo>
                <a:lnTo>
                  <a:pt x="281432" y="656819"/>
                </a:lnTo>
                <a:lnTo>
                  <a:pt x="330200" y="660400"/>
                </a:lnTo>
                <a:lnTo>
                  <a:pt x="378996" y="656819"/>
                </a:lnTo>
                <a:lnTo>
                  <a:pt x="425568" y="646420"/>
                </a:lnTo>
                <a:lnTo>
                  <a:pt x="469407" y="629711"/>
                </a:lnTo>
                <a:lnTo>
                  <a:pt x="510000" y="607204"/>
                </a:lnTo>
                <a:lnTo>
                  <a:pt x="546838" y="579410"/>
                </a:lnTo>
                <a:lnTo>
                  <a:pt x="579410" y="546838"/>
                </a:lnTo>
                <a:lnTo>
                  <a:pt x="607204" y="510000"/>
                </a:lnTo>
                <a:lnTo>
                  <a:pt x="629711" y="469407"/>
                </a:lnTo>
                <a:lnTo>
                  <a:pt x="646420" y="425568"/>
                </a:lnTo>
                <a:lnTo>
                  <a:pt x="656819" y="378996"/>
                </a:lnTo>
                <a:lnTo>
                  <a:pt x="660400" y="330200"/>
                </a:lnTo>
                <a:lnTo>
                  <a:pt x="656819" y="281403"/>
                </a:lnTo>
                <a:lnTo>
                  <a:pt x="646420" y="234831"/>
                </a:lnTo>
                <a:lnTo>
                  <a:pt x="629711" y="190992"/>
                </a:lnTo>
                <a:lnTo>
                  <a:pt x="607204" y="150399"/>
                </a:lnTo>
                <a:lnTo>
                  <a:pt x="579410" y="113561"/>
                </a:lnTo>
                <a:lnTo>
                  <a:pt x="546838" y="80989"/>
                </a:lnTo>
                <a:lnTo>
                  <a:pt x="510000" y="53195"/>
                </a:lnTo>
                <a:lnTo>
                  <a:pt x="469407" y="30688"/>
                </a:lnTo>
                <a:lnTo>
                  <a:pt x="425568" y="13979"/>
                </a:lnTo>
                <a:lnTo>
                  <a:pt x="378996" y="3580"/>
                </a:lnTo>
                <a:lnTo>
                  <a:pt x="330200" y="0"/>
                </a:lnTo>
                <a:close/>
              </a:path>
            </a:pathLst>
          </a:custGeom>
          <a:solidFill>
            <a:srgbClr val="20B782"/>
          </a:solidFill>
        </p:spPr>
        <p:txBody>
          <a:bodyPr wrap="square" lIns="0" tIns="0" rIns="0" bIns="0" rtlCol="0"/>
          <a:lstStyle/>
          <a:p>
            <a:endParaRPr/>
          </a:p>
        </p:txBody>
      </p:sp>
      <p:grpSp>
        <p:nvGrpSpPr>
          <p:cNvPr id="23" name="object 23"/>
          <p:cNvGrpSpPr/>
          <p:nvPr/>
        </p:nvGrpSpPr>
        <p:grpSpPr>
          <a:xfrm>
            <a:off x="7283450" y="4473447"/>
            <a:ext cx="3816350" cy="1426845"/>
            <a:chOff x="7283450" y="4473447"/>
            <a:chExt cx="3816350" cy="1426845"/>
          </a:xfrm>
        </p:grpSpPr>
        <p:pic>
          <p:nvPicPr>
            <p:cNvPr id="24" name="object 24"/>
            <p:cNvPicPr/>
            <p:nvPr/>
          </p:nvPicPr>
          <p:blipFill>
            <a:blip r:embed="rId3" cstate="print"/>
            <a:stretch>
              <a:fillRect/>
            </a:stretch>
          </p:blipFill>
          <p:spPr>
            <a:xfrm>
              <a:off x="7286625" y="4476622"/>
              <a:ext cx="3810000" cy="1420469"/>
            </a:xfrm>
            <a:prstGeom prst="rect">
              <a:avLst/>
            </a:prstGeom>
          </p:spPr>
        </p:pic>
        <p:sp>
          <p:nvSpPr>
            <p:cNvPr id="25" name="object 25"/>
            <p:cNvSpPr/>
            <p:nvPr/>
          </p:nvSpPr>
          <p:spPr>
            <a:xfrm>
              <a:off x="7286625" y="4476622"/>
              <a:ext cx="3810000" cy="1420495"/>
            </a:xfrm>
            <a:custGeom>
              <a:avLst/>
              <a:gdLst/>
              <a:ahLst/>
              <a:cxnLst/>
              <a:rect l="l" t="t" r="r" b="b"/>
              <a:pathLst>
                <a:path w="3810000" h="1420495">
                  <a:moveTo>
                    <a:pt x="0" y="236727"/>
                  </a:moveTo>
                  <a:lnTo>
                    <a:pt x="4811" y="189035"/>
                  </a:lnTo>
                  <a:lnTo>
                    <a:pt x="18611" y="144607"/>
                  </a:lnTo>
                  <a:lnTo>
                    <a:pt x="40444" y="104396"/>
                  </a:lnTo>
                  <a:lnTo>
                    <a:pt x="69357" y="69357"/>
                  </a:lnTo>
                  <a:lnTo>
                    <a:pt x="104396" y="40444"/>
                  </a:lnTo>
                  <a:lnTo>
                    <a:pt x="144607" y="18611"/>
                  </a:lnTo>
                  <a:lnTo>
                    <a:pt x="189035" y="4811"/>
                  </a:lnTo>
                  <a:lnTo>
                    <a:pt x="236727" y="0"/>
                  </a:lnTo>
                  <a:lnTo>
                    <a:pt x="3573272" y="0"/>
                  </a:lnTo>
                  <a:lnTo>
                    <a:pt x="3620964" y="4811"/>
                  </a:lnTo>
                  <a:lnTo>
                    <a:pt x="3665392" y="18611"/>
                  </a:lnTo>
                  <a:lnTo>
                    <a:pt x="3705603" y="40444"/>
                  </a:lnTo>
                  <a:lnTo>
                    <a:pt x="3740642" y="69357"/>
                  </a:lnTo>
                  <a:lnTo>
                    <a:pt x="3769555" y="104396"/>
                  </a:lnTo>
                  <a:lnTo>
                    <a:pt x="3791388" y="144607"/>
                  </a:lnTo>
                  <a:lnTo>
                    <a:pt x="3805188" y="189035"/>
                  </a:lnTo>
                  <a:lnTo>
                    <a:pt x="3810000" y="236727"/>
                  </a:lnTo>
                  <a:lnTo>
                    <a:pt x="3810000" y="1183728"/>
                  </a:lnTo>
                  <a:lnTo>
                    <a:pt x="3805188" y="1231439"/>
                  </a:lnTo>
                  <a:lnTo>
                    <a:pt x="3791388" y="1275878"/>
                  </a:lnTo>
                  <a:lnTo>
                    <a:pt x="3769555" y="1316092"/>
                  </a:lnTo>
                  <a:lnTo>
                    <a:pt x="3740642" y="1351129"/>
                  </a:lnTo>
                  <a:lnTo>
                    <a:pt x="3705603" y="1380037"/>
                  </a:lnTo>
                  <a:lnTo>
                    <a:pt x="3665392" y="1401865"/>
                  </a:lnTo>
                  <a:lnTo>
                    <a:pt x="3620964" y="1415659"/>
                  </a:lnTo>
                  <a:lnTo>
                    <a:pt x="3573272" y="1420469"/>
                  </a:lnTo>
                  <a:lnTo>
                    <a:pt x="236727" y="1420469"/>
                  </a:lnTo>
                  <a:lnTo>
                    <a:pt x="189035" y="1415659"/>
                  </a:lnTo>
                  <a:lnTo>
                    <a:pt x="144607" y="1401865"/>
                  </a:lnTo>
                  <a:lnTo>
                    <a:pt x="104396" y="1380037"/>
                  </a:lnTo>
                  <a:lnTo>
                    <a:pt x="69357" y="1351129"/>
                  </a:lnTo>
                  <a:lnTo>
                    <a:pt x="40444" y="1316092"/>
                  </a:lnTo>
                  <a:lnTo>
                    <a:pt x="18611" y="1275878"/>
                  </a:lnTo>
                  <a:lnTo>
                    <a:pt x="4811" y="1231439"/>
                  </a:lnTo>
                  <a:lnTo>
                    <a:pt x="0" y="1183728"/>
                  </a:lnTo>
                  <a:lnTo>
                    <a:pt x="0" y="236727"/>
                  </a:lnTo>
                  <a:close/>
                </a:path>
              </a:pathLst>
            </a:custGeom>
            <a:ln w="6350">
              <a:solidFill>
                <a:srgbClr val="298BE7"/>
              </a:solidFill>
            </a:ln>
          </p:spPr>
          <p:txBody>
            <a:bodyPr wrap="square" lIns="0" tIns="0" rIns="0" bIns="0" rtlCol="0"/>
            <a:lstStyle/>
            <a:p>
              <a:endParaRPr/>
            </a:p>
          </p:txBody>
        </p:sp>
      </p:grpSp>
      <p:sp>
        <p:nvSpPr>
          <p:cNvPr id="26" name="object 26"/>
          <p:cNvSpPr txBox="1"/>
          <p:nvPr/>
        </p:nvSpPr>
        <p:spPr>
          <a:xfrm>
            <a:off x="7464932" y="4882642"/>
            <a:ext cx="3454400" cy="574675"/>
          </a:xfrm>
          <a:prstGeom prst="rect">
            <a:avLst/>
          </a:prstGeom>
        </p:spPr>
        <p:txBody>
          <a:bodyPr vert="horz" wrap="square" lIns="0" tIns="12700" rIns="0" bIns="0" rtlCol="0">
            <a:spAutoFit/>
          </a:bodyPr>
          <a:lstStyle/>
          <a:p>
            <a:pPr marL="12700">
              <a:lnSpc>
                <a:spcPct val="100000"/>
              </a:lnSpc>
              <a:spcBef>
                <a:spcPts val="100"/>
              </a:spcBef>
            </a:pPr>
            <a:r>
              <a:rPr sz="1800" spc="-5" dirty="0">
                <a:latin typeface="Yu Gothic Medium"/>
                <a:cs typeface="Yu Gothic Medium"/>
              </a:rPr>
              <a:t>マージする前に他の人にコードを</a:t>
            </a:r>
            <a:endParaRPr sz="1800">
              <a:latin typeface="Yu Gothic Medium"/>
              <a:cs typeface="Yu Gothic Medium"/>
            </a:endParaRPr>
          </a:p>
          <a:p>
            <a:pPr marL="40005">
              <a:lnSpc>
                <a:spcPct val="100000"/>
              </a:lnSpc>
            </a:pPr>
            <a:r>
              <a:rPr sz="1800" spc="-25" dirty="0">
                <a:latin typeface="Yu Gothic Medium"/>
                <a:cs typeface="Yu Gothic Medium"/>
              </a:rPr>
              <a:t>レビュー(見てもらう)してもらう</a:t>
            </a:r>
            <a:endParaRPr sz="1800">
              <a:latin typeface="Yu Gothic Medium"/>
              <a:cs typeface="Yu Gothic Medium"/>
            </a:endParaRPr>
          </a:p>
        </p:txBody>
      </p:sp>
      <p:sp>
        <p:nvSpPr>
          <p:cNvPr id="27" name="object 27"/>
          <p:cNvSpPr txBox="1"/>
          <p:nvPr/>
        </p:nvSpPr>
        <p:spPr>
          <a:xfrm>
            <a:off x="5443220" y="4541418"/>
            <a:ext cx="1558925" cy="514984"/>
          </a:xfrm>
          <a:prstGeom prst="rect">
            <a:avLst/>
          </a:prstGeom>
          <a:solidFill>
            <a:srgbClr val="7EB9F0"/>
          </a:solidFill>
          <a:ln w="12700">
            <a:solidFill>
              <a:srgbClr val="084A33"/>
            </a:solidFill>
          </a:ln>
        </p:spPr>
        <p:txBody>
          <a:bodyPr vert="horz" wrap="square" lIns="0" tIns="102870" rIns="0" bIns="0" rtlCol="0">
            <a:spAutoFit/>
          </a:bodyPr>
          <a:lstStyle/>
          <a:p>
            <a:pPr marL="154940">
              <a:lnSpc>
                <a:spcPct val="100000"/>
              </a:lnSpc>
              <a:spcBef>
                <a:spcPts val="810"/>
              </a:spcBef>
            </a:pPr>
            <a:r>
              <a:rPr sz="1800" dirty="0">
                <a:solidFill>
                  <a:srgbClr val="FFFFFF"/>
                </a:solidFill>
                <a:latin typeface="Yu Gothic Medium"/>
                <a:cs typeface="Yu Gothic Medium"/>
              </a:rPr>
              <a:t>pull</a:t>
            </a:r>
            <a:r>
              <a:rPr sz="1800" spc="-45" dirty="0">
                <a:solidFill>
                  <a:srgbClr val="FFFFFF"/>
                </a:solidFill>
                <a:latin typeface="Yu Gothic Medium"/>
                <a:cs typeface="Yu Gothic Medium"/>
              </a:rPr>
              <a:t> </a:t>
            </a:r>
            <a:r>
              <a:rPr sz="1800" spc="-10" dirty="0">
                <a:solidFill>
                  <a:srgbClr val="FFFFFF"/>
                </a:solidFill>
                <a:latin typeface="Yu Gothic Medium"/>
                <a:cs typeface="Yu Gothic Medium"/>
              </a:rPr>
              <a:t>request</a:t>
            </a:r>
            <a:endParaRPr sz="1800">
              <a:latin typeface="Yu Gothic Medium"/>
              <a:cs typeface="Yu Gothic Medium"/>
            </a:endParaRPr>
          </a:p>
        </p:txBody>
      </p:sp>
      <p:sp>
        <p:nvSpPr>
          <p:cNvPr id="28" name="object 28"/>
          <p:cNvSpPr txBox="1"/>
          <p:nvPr/>
        </p:nvSpPr>
        <p:spPr>
          <a:xfrm>
            <a:off x="6950075" y="2522499"/>
            <a:ext cx="1558925" cy="514984"/>
          </a:xfrm>
          <a:prstGeom prst="rect">
            <a:avLst/>
          </a:prstGeom>
          <a:solidFill>
            <a:srgbClr val="FFC000"/>
          </a:solidFill>
          <a:ln w="12700">
            <a:solidFill>
              <a:srgbClr val="084A33"/>
            </a:solidFill>
          </a:ln>
        </p:spPr>
        <p:txBody>
          <a:bodyPr vert="horz" wrap="square" lIns="0" tIns="102235" rIns="0" bIns="0" rtlCol="0">
            <a:spAutoFit/>
          </a:bodyPr>
          <a:lstStyle/>
          <a:p>
            <a:pPr marL="154940">
              <a:lnSpc>
                <a:spcPct val="100000"/>
              </a:lnSpc>
              <a:spcBef>
                <a:spcPts val="805"/>
              </a:spcBef>
            </a:pPr>
            <a:r>
              <a:rPr sz="1800" dirty="0">
                <a:solidFill>
                  <a:srgbClr val="FFFFFF"/>
                </a:solidFill>
                <a:latin typeface="Yu Gothic Medium"/>
                <a:cs typeface="Yu Gothic Medium"/>
              </a:rPr>
              <a:t>pull</a:t>
            </a:r>
            <a:r>
              <a:rPr sz="1800" spc="-45" dirty="0">
                <a:solidFill>
                  <a:srgbClr val="FFFFFF"/>
                </a:solidFill>
                <a:latin typeface="Yu Gothic Medium"/>
                <a:cs typeface="Yu Gothic Medium"/>
              </a:rPr>
              <a:t> </a:t>
            </a:r>
            <a:r>
              <a:rPr sz="1800" spc="-10" dirty="0">
                <a:solidFill>
                  <a:srgbClr val="FFFFFF"/>
                </a:solidFill>
                <a:latin typeface="Yu Gothic Medium"/>
                <a:cs typeface="Yu Gothic Medium"/>
              </a:rPr>
              <a:t>request</a:t>
            </a:r>
            <a:endParaRPr sz="1800" dirty="0">
              <a:latin typeface="Yu Gothic Medium"/>
              <a:cs typeface="Yu Gothic Medium"/>
            </a:endParaRPr>
          </a:p>
        </p:txBody>
      </p:sp>
      <p:sp>
        <p:nvSpPr>
          <p:cNvPr id="29" name="object 12">
            <a:extLst>
              <a:ext uri="{FF2B5EF4-FFF2-40B4-BE49-F238E27FC236}">
                <a16:creationId xmlns:a16="http://schemas.microsoft.com/office/drawing/2014/main" id="{11C5F59F-318E-4DCE-6EC4-CDC14B9BF97B}"/>
              </a:ext>
            </a:extLst>
          </p:cNvPr>
          <p:cNvSpPr txBox="1"/>
          <p:nvPr/>
        </p:nvSpPr>
        <p:spPr>
          <a:xfrm>
            <a:off x="783742" y="1752727"/>
            <a:ext cx="2590800" cy="574040"/>
          </a:xfrm>
          <a:prstGeom prst="rect">
            <a:avLst/>
          </a:prstGeom>
        </p:spPr>
        <p:txBody>
          <a:bodyPr vert="horz" wrap="square" lIns="0" tIns="12700" rIns="0" bIns="0" rtlCol="0">
            <a:spAutoFit/>
          </a:bodyPr>
          <a:lstStyle/>
          <a:p>
            <a:pPr algn="ctr">
              <a:lnSpc>
                <a:spcPct val="100000"/>
              </a:lnSpc>
              <a:spcBef>
                <a:spcPts val="100"/>
              </a:spcBef>
            </a:pPr>
            <a:r>
              <a:rPr sz="1800" spc="-10" dirty="0">
                <a:solidFill>
                  <a:srgbClr val="FFFFFF"/>
                </a:solidFill>
                <a:latin typeface="Yu Gothic Medium"/>
                <a:cs typeface="Yu Gothic Medium"/>
              </a:rPr>
              <a:t>個人ブランチ</a:t>
            </a:r>
            <a:endParaRPr sz="1800" dirty="0">
              <a:latin typeface="Yu Gothic Medium"/>
              <a:cs typeface="Yu Gothic Medium"/>
            </a:endParaRPr>
          </a:p>
          <a:p>
            <a:pPr algn="ctr">
              <a:lnSpc>
                <a:spcPct val="100000"/>
              </a:lnSpc>
            </a:pPr>
            <a:r>
              <a:rPr sz="1800" spc="-10" dirty="0">
                <a:solidFill>
                  <a:srgbClr val="FFFFFF"/>
                </a:solidFill>
                <a:latin typeface="Yu Gothic Medium"/>
                <a:cs typeface="Yu Gothic Medium"/>
              </a:rPr>
              <a:t>(</a:t>
            </a:r>
            <a:r>
              <a:rPr lang="en-US" sz="1800" spc="-10" dirty="0" err="1">
                <a:solidFill>
                  <a:srgbClr val="FFFFFF"/>
                </a:solidFill>
                <a:latin typeface="Yu Gothic Medium"/>
                <a:cs typeface="Yu Gothic Medium"/>
              </a:rPr>
              <a:t>yamao</a:t>
            </a:r>
            <a:r>
              <a:rPr sz="1800" spc="-10" dirty="0">
                <a:solidFill>
                  <a:srgbClr val="FFFFFF"/>
                </a:solidFill>
                <a:latin typeface="Yu Gothic Medium"/>
                <a:cs typeface="Yu Gothic Medium"/>
              </a:rPr>
              <a:t>/</a:t>
            </a:r>
            <a:r>
              <a:rPr lang="en-US" sz="1800" spc="-10" dirty="0">
                <a:solidFill>
                  <a:srgbClr val="FFFFFF"/>
                </a:solidFill>
                <a:latin typeface="Yu Gothic Medium"/>
                <a:cs typeface="Yu Gothic Medium"/>
              </a:rPr>
              <a:t>devel</a:t>
            </a:r>
            <a:r>
              <a:rPr sz="1800" spc="-10" dirty="0">
                <a:solidFill>
                  <a:srgbClr val="FFFFFF"/>
                </a:solidFill>
                <a:latin typeface="Yu Gothic Medium"/>
                <a:cs typeface="Yu Gothic Medium"/>
              </a:rPr>
              <a:t>/func1)</a:t>
            </a:r>
            <a:endParaRPr sz="1800" dirty="0">
              <a:latin typeface="Yu Gothic Medium"/>
              <a:cs typeface="Yu Gothic Medium"/>
            </a:endParaRPr>
          </a:p>
        </p:txBody>
      </p:sp>
      <p:sp>
        <p:nvSpPr>
          <p:cNvPr id="30" name="object 13">
            <a:extLst>
              <a:ext uri="{FF2B5EF4-FFF2-40B4-BE49-F238E27FC236}">
                <a16:creationId xmlns:a16="http://schemas.microsoft.com/office/drawing/2014/main" id="{549D2A5A-75D5-D7A3-BFC3-FB46303D07D6}"/>
              </a:ext>
            </a:extLst>
          </p:cNvPr>
          <p:cNvSpPr txBox="1"/>
          <p:nvPr/>
        </p:nvSpPr>
        <p:spPr>
          <a:xfrm>
            <a:off x="629868" y="5215858"/>
            <a:ext cx="2898547" cy="566822"/>
          </a:xfrm>
          <a:prstGeom prst="rect">
            <a:avLst/>
          </a:prstGeom>
        </p:spPr>
        <p:txBody>
          <a:bodyPr vert="horz" wrap="square" lIns="0" tIns="12700" rIns="0" bIns="0" rtlCol="0">
            <a:spAutoFit/>
          </a:bodyPr>
          <a:lstStyle/>
          <a:p>
            <a:pPr algn="ctr">
              <a:lnSpc>
                <a:spcPct val="100000"/>
              </a:lnSpc>
              <a:spcBef>
                <a:spcPts val="100"/>
              </a:spcBef>
            </a:pPr>
            <a:r>
              <a:rPr sz="1800" spc="-20" dirty="0">
                <a:solidFill>
                  <a:srgbClr val="FFFFFF"/>
                </a:solidFill>
                <a:latin typeface="Yu Gothic Medium"/>
                <a:cs typeface="Yu Gothic Medium"/>
              </a:rPr>
              <a:t>個人ブランチ</a:t>
            </a:r>
            <a:endParaRPr sz="1800" dirty="0">
              <a:latin typeface="Yu Gothic Medium"/>
              <a:cs typeface="Yu Gothic Medium"/>
            </a:endParaRPr>
          </a:p>
          <a:p>
            <a:pPr algn="ctr">
              <a:lnSpc>
                <a:spcPct val="100000"/>
              </a:lnSpc>
              <a:spcBef>
                <a:spcPts val="5"/>
              </a:spcBef>
            </a:pPr>
            <a:r>
              <a:rPr sz="1800" spc="-10" dirty="0">
                <a:solidFill>
                  <a:srgbClr val="FFFFFF"/>
                </a:solidFill>
                <a:latin typeface="Yu Gothic Medium"/>
                <a:cs typeface="Yu Gothic Medium"/>
              </a:rPr>
              <a:t>(</a:t>
            </a:r>
            <a:r>
              <a:rPr lang="en-US" spc="-10" dirty="0" err="1">
                <a:solidFill>
                  <a:srgbClr val="FFFFFF"/>
                </a:solidFill>
                <a:latin typeface="Yu Gothic Medium"/>
                <a:cs typeface="Yu Gothic Medium"/>
              </a:rPr>
              <a:t>k</a:t>
            </a:r>
            <a:r>
              <a:rPr lang="en-US" sz="1800" spc="-10" dirty="0" err="1">
                <a:solidFill>
                  <a:srgbClr val="FFFFFF"/>
                </a:solidFill>
                <a:latin typeface="Yu Gothic Medium"/>
                <a:cs typeface="Yu Gothic Medium"/>
              </a:rPr>
              <a:t>obayashi</a:t>
            </a:r>
            <a:r>
              <a:rPr sz="1800" spc="-10" dirty="0">
                <a:solidFill>
                  <a:srgbClr val="FFFFFF"/>
                </a:solidFill>
                <a:latin typeface="Yu Gothic Medium"/>
                <a:cs typeface="Yu Gothic Medium"/>
              </a:rPr>
              <a:t>/</a:t>
            </a:r>
            <a:r>
              <a:rPr lang="en-US" sz="1800" spc="-10" dirty="0">
                <a:solidFill>
                  <a:srgbClr val="FFFFFF"/>
                </a:solidFill>
                <a:latin typeface="Yu Gothic Medium"/>
                <a:cs typeface="Yu Gothic Medium"/>
              </a:rPr>
              <a:t>devel</a:t>
            </a:r>
            <a:r>
              <a:rPr sz="1800" spc="-10" dirty="0">
                <a:solidFill>
                  <a:srgbClr val="FFFFFF"/>
                </a:solidFill>
                <a:latin typeface="Yu Gothic Medium"/>
                <a:cs typeface="Yu Gothic Medium"/>
              </a:rPr>
              <a:t>/func2)</a:t>
            </a:r>
            <a:endParaRPr sz="1800" dirty="0">
              <a:latin typeface="Yu Gothic Medium"/>
              <a:cs typeface="Yu Gothic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01781" y="1216937"/>
            <a:ext cx="7988438" cy="5776474"/>
          </a:xfrm>
          <a:prstGeom prst="rect">
            <a:avLst/>
          </a:prstGeom>
        </p:spPr>
      </p:pic>
      <p:sp>
        <p:nvSpPr>
          <p:cNvPr id="4" name="object 9">
            <a:extLst>
              <a:ext uri="{FF2B5EF4-FFF2-40B4-BE49-F238E27FC236}">
                <a16:creationId xmlns:a16="http://schemas.microsoft.com/office/drawing/2014/main" id="{AA17B247-1FBA-4650-6B56-17FD7780E47B}"/>
              </a:ext>
            </a:extLst>
          </p:cNvPr>
          <p:cNvSpPr txBox="1">
            <a:spLocks/>
          </p:cNvSpPr>
          <p:nvPr/>
        </p:nvSpPr>
        <p:spPr>
          <a:xfrm>
            <a:off x="538378" y="610361"/>
            <a:ext cx="4414622" cy="751488"/>
          </a:xfrm>
          <a:prstGeom prst="rect">
            <a:avLst/>
          </a:prstGeom>
        </p:spPr>
        <p:txBody>
          <a:bodyPr vert="horz" wrap="square" lIns="0" tIns="12700" rIns="0" bIns="0" rtlCol="0">
            <a:spAutoFit/>
          </a:bodyPr>
          <a:lstStyle>
            <a:lvl1pPr>
              <a:defRPr b="0" i="0">
                <a:latin typeface="Meiryo" panose="020B0604030504040204" pitchFamily="34" charset="-128"/>
                <a:ea typeface="Meiryo" panose="020B0604030504040204" pitchFamily="34" charset="-128"/>
                <a:cs typeface="+mj-cs"/>
              </a:defRPr>
            </a:lvl1pPr>
          </a:lstStyle>
          <a:p>
            <a:pPr marL="12700">
              <a:spcBef>
                <a:spcPts val="100"/>
              </a:spcBef>
            </a:pPr>
            <a:r>
              <a:rPr lang="en" sz="4800" b="1" dirty="0" err="1">
                <a:solidFill>
                  <a:schemeClr val="bg1"/>
                </a:solidFill>
              </a:rPr>
              <a:t>フローチャート</a:t>
            </a:r>
            <a:endParaRPr lang="en" sz="4800" b="1" dirty="0">
              <a:solidFill>
                <a:schemeClr val="bg1"/>
              </a:solidFill>
            </a:endParaRPr>
          </a:p>
        </p:txBody>
      </p:sp>
      <p:sp>
        <p:nvSpPr>
          <p:cNvPr id="5" name="テキスト ボックス 4">
            <a:extLst>
              <a:ext uri="{FF2B5EF4-FFF2-40B4-BE49-F238E27FC236}">
                <a16:creationId xmlns:a16="http://schemas.microsoft.com/office/drawing/2014/main" id="{979F8A79-B021-833C-AF32-DD774ABA649D}"/>
              </a:ext>
            </a:extLst>
          </p:cNvPr>
          <p:cNvSpPr txBox="1"/>
          <p:nvPr/>
        </p:nvSpPr>
        <p:spPr>
          <a:xfrm>
            <a:off x="4953000" y="755272"/>
            <a:ext cx="4185761" cy="461665"/>
          </a:xfrm>
          <a:prstGeom prst="rect">
            <a:avLst/>
          </a:prstGeom>
          <a:noFill/>
        </p:spPr>
        <p:txBody>
          <a:bodyPr wrap="none" rtlCol="0">
            <a:spAutoFit/>
          </a:bodyPr>
          <a:lstStyle/>
          <a:p>
            <a:r>
              <a:rPr kumimoji="1" lang="ja-JP" altLang="en-US" sz="2400">
                <a:solidFill>
                  <a:schemeClr val="bg1"/>
                </a:solidFill>
              </a:rPr>
              <a:t>ブランチ作成からマージまで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6889" y="3053256"/>
            <a:ext cx="2738222" cy="751488"/>
          </a:xfrm>
          <a:prstGeom prst="rect">
            <a:avLst/>
          </a:prstGeom>
        </p:spPr>
        <p:txBody>
          <a:bodyPr vert="horz" wrap="square" lIns="0" tIns="12700" rIns="0" bIns="0" rtlCol="0">
            <a:spAutoFit/>
          </a:bodyPr>
          <a:lstStyle/>
          <a:p>
            <a:pPr marL="12700">
              <a:lnSpc>
                <a:spcPct val="100000"/>
              </a:lnSpc>
              <a:spcBef>
                <a:spcPts val="100"/>
              </a:spcBef>
            </a:pPr>
            <a:r>
              <a:rPr lang="ja-JP" altLang="en-US" sz="4800" spc="229"/>
              <a:t>基本情報</a:t>
            </a:r>
            <a:endParaRPr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2699E-C1AD-E848-28D1-4DFE144BE98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C98442C-FD8A-A50D-00BC-FEB198A5F913}"/>
              </a:ext>
            </a:extLst>
          </p:cNvPr>
          <p:cNvSpPr txBox="1">
            <a:spLocks noGrp="1"/>
          </p:cNvSpPr>
          <p:nvPr>
            <p:ph type="title"/>
          </p:nvPr>
        </p:nvSpPr>
        <p:spPr>
          <a:xfrm>
            <a:off x="3029572" y="3053256"/>
            <a:ext cx="6132855" cy="751488"/>
          </a:xfrm>
          <a:prstGeom prst="rect">
            <a:avLst/>
          </a:prstGeom>
        </p:spPr>
        <p:txBody>
          <a:bodyPr vert="horz" wrap="square" lIns="0" tIns="12700" rIns="0" bIns="0" rtlCol="0">
            <a:spAutoFit/>
          </a:bodyPr>
          <a:lstStyle/>
          <a:p>
            <a:pPr marL="12700">
              <a:lnSpc>
                <a:spcPct val="100000"/>
              </a:lnSpc>
              <a:spcBef>
                <a:spcPts val="100"/>
              </a:spcBef>
            </a:pPr>
            <a:r>
              <a:rPr lang="en-US" altLang="ja-JP" sz="4800" spc="229" dirty="0"/>
              <a:t>Git</a:t>
            </a:r>
            <a:r>
              <a:rPr lang="ja-JP" altLang="en-US" sz="4800" spc="229"/>
              <a:t>を扱う際の注意点</a:t>
            </a:r>
            <a:endParaRPr sz="4800" dirty="0"/>
          </a:p>
        </p:txBody>
      </p:sp>
    </p:spTree>
    <p:extLst>
      <p:ext uri="{BB962C8B-B14F-4D97-AF65-F5344CB8AC3E}">
        <p14:creationId xmlns:p14="http://schemas.microsoft.com/office/powerpoint/2010/main" val="180848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F337B-B040-04C2-2B11-1550E0C7F9A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6931CB7-CC09-1ED0-7BDD-17DA392E665F}"/>
              </a:ext>
            </a:extLst>
          </p:cNvPr>
          <p:cNvSpPr txBox="1">
            <a:spLocks noGrp="1"/>
          </p:cNvSpPr>
          <p:nvPr>
            <p:ph type="title"/>
          </p:nvPr>
        </p:nvSpPr>
        <p:spPr>
          <a:xfrm>
            <a:off x="538378" y="661238"/>
            <a:ext cx="8756015" cy="581569"/>
          </a:xfrm>
          <a:prstGeom prst="rect">
            <a:avLst/>
          </a:prstGeom>
        </p:spPr>
        <p:txBody>
          <a:bodyPr vert="horz" wrap="square" lIns="0" tIns="12065" rIns="0" bIns="0" rtlCol="0">
            <a:spAutoFit/>
          </a:bodyPr>
          <a:lstStyle/>
          <a:p>
            <a:pPr marL="12700">
              <a:lnSpc>
                <a:spcPct val="100000"/>
              </a:lnSpc>
              <a:spcBef>
                <a:spcPts val="95"/>
              </a:spcBef>
            </a:pPr>
            <a:r>
              <a:rPr lang="ja-JP" altLang="en-US" sz="3700" spc="125"/>
              <a:t>命名規則について</a:t>
            </a:r>
            <a:endParaRPr sz="3700" dirty="0"/>
          </a:p>
        </p:txBody>
      </p:sp>
      <p:sp>
        <p:nvSpPr>
          <p:cNvPr id="3" name="object 3">
            <a:extLst>
              <a:ext uri="{FF2B5EF4-FFF2-40B4-BE49-F238E27FC236}">
                <a16:creationId xmlns:a16="http://schemas.microsoft.com/office/drawing/2014/main" id="{64E23878-EA56-C219-1571-B22D5F589742}"/>
              </a:ext>
            </a:extLst>
          </p:cNvPr>
          <p:cNvSpPr txBox="1"/>
          <p:nvPr/>
        </p:nvSpPr>
        <p:spPr>
          <a:xfrm>
            <a:off x="538378" y="1752600"/>
            <a:ext cx="11348822" cy="4910319"/>
          </a:xfrm>
          <a:prstGeom prst="rect">
            <a:avLst/>
          </a:prstGeom>
        </p:spPr>
        <p:txBody>
          <a:bodyPr vert="horz" wrap="square" lIns="0" tIns="12065" rIns="0" bIns="0" rtlCol="0">
            <a:spAutoFit/>
          </a:bodyPr>
          <a:lstStyle/>
          <a:p>
            <a:pPr marL="12700">
              <a:lnSpc>
                <a:spcPct val="150000"/>
              </a:lnSpc>
              <a:spcBef>
                <a:spcPts val="95"/>
              </a:spcBef>
            </a:pPr>
            <a:r>
              <a:rPr sz="2800" spc="-90" dirty="0">
                <a:solidFill>
                  <a:srgbClr val="FFFFFF"/>
                </a:solidFill>
                <a:latin typeface="Yu Gothic Medium"/>
                <a:cs typeface="Yu Gothic Medium"/>
              </a:rPr>
              <a:t>・</a:t>
            </a:r>
            <a:r>
              <a:rPr lang="ja-JP" altLang="en-US" sz="2800" spc="-90">
                <a:solidFill>
                  <a:srgbClr val="FFFFFF"/>
                </a:solidFill>
                <a:latin typeface="Yu Gothic Medium"/>
                <a:cs typeface="Yu Gothic Medium"/>
              </a:rPr>
              <a:t>ブランチ名</a:t>
            </a:r>
            <a:endParaRPr sz="2800" dirty="0">
              <a:latin typeface="Yu Gothic Medium"/>
              <a:cs typeface="Yu Gothic Medium"/>
            </a:endParaRPr>
          </a:p>
          <a:p>
            <a:pPr marL="927100" marR="285750">
              <a:lnSpc>
                <a:spcPct val="150000"/>
              </a:lnSpc>
              <a:spcBef>
                <a:spcPts val="5"/>
              </a:spcBef>
            </a:pPr>
            <a:r>
              <a:rPr lang="ja-JP" altLang="en-US" sz="2800" spc="-85">
                <a:solidFill>
                  <a:srgbClr val="FFFFFF"/>
                </a:solidFill>
                <a:latin typeface="Yu Gothic Medium"/>
                <a:cs typeface="Yu Gothic Medium"/>
              </a:rPr>
              <a:t>自分の名前</a:t>
            </a:r>
            <a:r>
              <a:rPr lang="en-US" altLang="ja-JP" sz="2800" spc="-85" dirty="0">
                <a:solidFill>
                  <a:srgbClr val="FFFFFF"/>
                </a:solidFill>
                <a:latin typeface="Yu Gothic Medium"/>
                <a:cs typeface="Yu Gothic Medium"/>
              </a:rPr>
              <a:t>/</a:t>
            </a:r>
            <a:r>
              <a:rPr lang="ja-JP" altLang="en-US" sz="2800" spc="-85">
                <a:solidFill>
                  <a:srgbClr val="FFFFFF"/>
                </a:solidFill>
                <a:latin typeface="Yu Gothic Medium"/>
                <a:cs typeface="Yu Gothic Medium"/>
              </a:rPr>
              <a:t>開発カテゴリ</a:t>
            </a:r>
            <a:r>
              <a:rPr lang="en-US" altLang="ja-JP" sz="2800" spc="-85" dirty="0">
                <a:solidFill>
                  <a:srgbClr val="FFFFFF"/>
                </a:solidFill>
                <a:latin typeface="Yu Gothic Medium"/>
                <a:cs typeface="Yu Gothic Medium"/>
              </a:rPr>
              <a:t>/</a:t>
            </a:r>
            <a:r>
              <a:rPr lang="ja-JP" altLang="en-US" sz="2800" spc="-85">
                <a:solidFill>
                  <a:srgbClr val="FFFFFF"/>
                </a:solidFill>
                <a:latin typeface="Yu Gothic Medium"/>
                <a:cs typeface="Yu Gothic Medium"/>
              </a:rPr>
              <a:t>開発内容</a:t>
            </a:r>
            <a:r>
              <a:rPr lang="en-US" altLang="ja-JP" sz="2800" spc="-85" dirty="0">
                <a:solidFill>
                  <a:srgbClr val="FFFFFF"/>
                </a:solidFill>
                <a:latin typeface="Yu Gothic Medium"/>
                <a:cs typeface="Yu Gothic Medium"/>
              </a:rPr>
              <a:t> </a:t>
            </a:r>
            <a:r>
              <a:rPr lang="ja-JP" altLang="en-US" sz="2800" spc="-85">
                <a:solidFill>
                  <a:srgbClr val="FFFFFF"/>
                </a:solidFill>
                <a:latin typeface="Yu Gothic Medium"/>
                <a:cs typeface="Yu Gothic Medium"/>
              </a:rPr>
              <a:t>としてください</a:t>
            </a:r>
            <a:endParaRPr lang="en-US" altLang="ja-JP" sz="2800" spc="-85" dirty="0">
              <a:solidFill>
                <a:srgbClr val="FFFFFF"/>
              </a:solidFill>
              <a:latin typeface="Yu Gothic Medium"/>
              <a:cs typeface="Yu Gothic Medium"/>
            </a:endParaRPr>
          </a:p>
          <a:p>
            <a:pPr marL="927100" marR="285750">
              <a:lnSpc>
                <a:spcPct val="150000"/>
              </a:lnSpc>
              <a:spcBef>
                <a:spcPts val="5"/>
              </a:spcBef>
            </a:pPr>
            <a:r>
              <a:rPr lang="en-US" altLang="ja-JP" sz="2800" spc="-85" dirty="0">
                <a:solidFill>
                  <a:srgbClr val="FFFFFF"/>
                </a:solidFill>
                <a:latin typeface="Yu Gothic Medium"/>
                <a:cs typeface="Yu Gothic Medium"/>
              </a:rPr>
              <a:t>(</a:t>
            </a:r>
            <a:r>
              <a:rPr lang="ja-JP" altLang="en-US" sz="2800" spc="-85">
                <a:solidFill>
                  <a:srgbClr val="FFFFFF"/>
                </a:solidFill>
                <a:latin typeface="Yu Gothic Medium"/>
                <a:cs typeface="Yu Gothic Medium"/>
              </a:rPr>
              <a:t>例</a:t>
            </a:r>
            <a:r>
              <a:rPr lang="en-US" altLang="ja-JP" sz="2800" spc="-85" dirty="0">
                <a:solidFill>
                  <a:srgbClr val="FFFFFF"/>
                </a:solidFill>
                <a:latin typeface="Yu Gothic Medium"/>
                <a:cs typeface="Yu Gothic Medium"/>
              </a:rPr>
              <a:t>) </a:t>
            </a:r>
            <a:r>
              <a:rPr lang="en-US" altLang="ja-JP" sz="2800" spc="-85" dirty="0" err="1">
                <a:solidFill>
                  <a:srgbClr val="FFFFFF"/>
                </a:solidFill>
                <a:latin typeface="Yu Gothic Medium"/>
                <a:cs typeface="Yu Gothic Medium"/>
              </a:rPr>
              <a:t>yamao</a:t>
            </a:r>
            <a:r>
              <a:rPr lang="en-US" altLang="ja-JP" sz="2800" spc="-85" dirty="0">
                <a:solidFill>
                  <a:srgbClr val="FFFFFF"/>
                </a:solidFill>
                <a:latin typeface="Yu Gothic Medium"/>
                <a:cs typeface="Yu Gothic Medium"/>
              </a:rPr>
              <a:t>/devel/</a:t>
            </a:r>
            <a:r>
              <a:rPr lang="en-US" altLang="ja-JP" sz="2800" spc="-85" dirty="0" err="1">
                <a:solidFill>
                  <a:srgbClr val="FFFFFF"/>
                </a:solidFill>
                <a:latin typeface="Yu Gothic Medium"/>
                <a:cs typeface="Yu Gothic Medium"/>
              </a:rPr>
              <a:t>add_human_detection</a:t>
            </a:r>
            <a:r>
              <a:rPr lang="en-US" altLang="ja-JP" sz="2800" spc="-85" dirty="0">
                <a:solidFill>
                  <a:srgbClr val="FFFFFF"/>
                </a:solidFill>
                <a:latin typeface="Yu Gothic Medium"/>
                <a:cs typeface="Yu Gothic Medium"/>
              </a:rPr>
              <a:t> </a:t>
            </a:r>
            <a:r>
              <a:rPr lang="ja-JP" altLang="en-US" sz="2800" spc="-85">
                <a:solidFill>
                  <a:srgbClr val="FFFFFF"/>
                </a:solidFill>
                <a:latin typeface="Yu Gothic Medium"/>
                <a:cs typeface="Yu Gothic Medium"/>
              </a:rPr>
              <a:t>，</a:t>
            </a:r>
            <a:r>
              <a:rPr lang="en-US" altLang="ja-JP" sz="2800" spc="-85" dirty="0" err="1">
                <a:solidFill>
                  <a:srgbClr val="FFFFFF"/>
                </a:solidFill>
                <a:latin typeface="Yu Gothic Medium"/>
                <a:cs typeface="Yu Gothic Medium"/>
              </a:rPr>
              <a:t>yamao</a:t>
            </a:r>
            <a:r>
              <a:rPr lang="en-US" altLang="ja-JP" sz="2800" spc="-85" dirty="0">
                <a:solidFill>
                  <a:srgbClr val="FFFFFF"/>
                </a:solidFill>
                <a:latin typeface="Yu Gothic Medium"/>
                <a:cs typeface="Yu Gothic Medium"/>
              </a:rPr>
              <a:t>/hotfix/</a:t>
            </a:r>
            <a:r>
              <a:rPr lang="en-US" altLang="ja-JP" sz="2800" spc="-85" dirty="0" err="1">
                <a:solidFill>
                  <a:srgbClr val="FFFFFF"/>
                </a:solidFill>
                <a:latin typeface="Yu Gothic Medium"/>
                <a:cs typeface="Yu Gothic Medium"/>
              </a:rPr>
              <a:t>bug_fix</a:t>
            </a:r>
            <a:endParaRPr lang="en-US" altLang="ja-JP" sz="2800" spc="-85" dirty="0">
              <a:solidFill>
                <a:srgbClr val="FFFFFF"/>
              </a:solidFill>
              <a:latin typeface="Yu Gothic Medium"/>
              <a:cs typeface="Yu Gothic Medium"/>
            </a:endParaRPr>
          </a:p>
          <a:p>
            <a:pPr marL="927100" marR="285750">
              <a:lnSpc>
                <a:spcPct val="150000"/>
              </a:lnSpc>
              <a:spcBef>
                <a:spcPts val="5"/>
              </a:spcBef>
            </a:pPr>
            <a:r>
              <a:rPr lang="en-US" altLang="ja-JP" sz="2800" spc="-85" dirty="0">
                <a:solidFill>
                  <a:srgbClr val="FFFFFF"/>
                </a:solidFill>
                <a:latin typeface="Yu Gothic Medium"/>
                <a:cs typeface="Yu Gothic Medium"/>
              </a:rPr>
              <a:t>       </a:t>
            </a:r>
            <a:r>
              <a:rPr lang="en-US" altLang="ja-JP" sz="2800" spc="-85" dirty="0" err="1">
                <a:solidFill>
                  <a:srgbClr val="FFFFFF"/>
                </a:solidFill>
                <a:latin typeface="Yu Gothic Medium"/>
                <a:cs typeface="Yu Gothic Medium"/>
              </a:rPr>
              <a:t>yamao</a:t>
            </a:r>
            <a:r>
              <a:rPr lang="en-US" altLang="ja-JP" sz="2800" spc="-85" dirty="0">
                <a:solidFill>
                  <a:srgbClr val="FFFFFF"/>
                </a:solidFill>
                <a:latin typeface="Yu Gothic Medium"/>
                <a:cs typeface="Yu Gothic Medium"/>
              </a:rPr>
              <a:t>/check/</a:t>
            </a:r>
            <a:r>
              <a:rPr lang="en-US" altLang="ja-JP" sz="2800" spc="-85" dirty="0" err="1">
                <a:solidFill>
                  <a:srgbClr val="FFFFFF"/>
                </a:solidFill>
                <a:latin typeface="Yu Gothic Medium"/>
                <a:cs typeface="Yu Gothic Medium"/>
              </a:rPr>
              <a:t>mask_filter</a:t>
            </a:r>
            <a:r>
              <a:rPr lang="en-US" altLang="ja-JP" sz="2800" spc="-85" dirty="0">
                <a:solidFill>
                  <a:srgbClr val="FFFFFF"/>
                </a:solidFill>
                <a:latin typeface="Yu Gothic Medium"/>
                <a:cs typeface="Yu Gothic Medium"/>
              </a:rPr>
              <a:t> </a:t>
            </a:r>
            <a:r>
              <a:rPr lang="ja-JP" altLang="en-US" sz="2800" spc="-85">
                <a:solidFill>
                  <a:srgbClr val="FFFFFF"/>
                </a:solidFill>
                <a:latin typeface="Yu Gothic Medium"/>
                <a:cs typeface="Yu Gothic Medium"/>
              </a:rPr>
              <a:t>，</a:t>
            </a:r>
            <a:r>
              <a:rPr lang="en-US" altLang="ja-JP" sz="2800" spc="-85" dirty="0">
                <a:solidFill>
                  <a:srgbClr val="FFFFFF"/>
                </a:solidFill>
                <a:latin typeface="Yu Gothic Medium"/>
                <a:cs typeface="Yu Gothic Medium"/>
              </a:rPr>
              <a:t> </a:t>
            </a:r>
            <a:r>
              <a:rPr lang="en-US" altLang="ja-JP" sz="2800" spc="-85" dirty="0" err="1">
                <a:solidFill>
                  <a:srgbClr val="FFFFFF"/>
                </a:solidFill>
                <a:latin typeface="Yu Gothic Medium"/>
                <a:cs typeface="Yu Gothic Medium"/>
              </a:rPr>
              <a:t>yamao</a:t>
            </a:r>
            <a:r>
              <a:rPr lang="en-US" altLang="ja-JP" sz="2800" spc="-85" dirty="0">
                <a:solidFill>
                  <a:srgbClr val="FFFFFF"/>
                </a:solidFill>
                <a:latin typeface="Yu Gothic Medium"/>
                <a:cs typeface="Yu Gothic Medium"/>
              </a:rPr>
              <a:t>/fix/</a:t>
            </a:r>
            <a:r>
              <a:rPr lang="en-US" altLang="ja-JP" sz="2800" spc="-85" dirty="0" err="1">
                <a:solidFill>
                  <a:srgbClr val="FFFFFF"/>
                </a:solidFill>
                <a:latin typeface="Yu Gothic Medium"/>
                <a:cs typeface="Yu Gothic Medium"/>
              </a:rPr>
              <a:t>order_bug</a:t>
            </a:r>
            <a:endParaRPr lang="ja-JP" altLang="en-US" sz="2800">
              <a:latin typeface="Yu Gothic Medium"/>
              <a:cs typeface="Yu Gothic Medium"/>
            </a:endParaRPr>
          </a:p>
          <a:p>
            <a:pPr marL="12700">
              <a:lnSpc>
                <a:spcPct val="150000"/>
              </a:lnSpc>
              <a:spcBef>
                <a:spcPts val="3360"/>
              </a:spcBef>
            </a:pPr>
            <a:r>
              <a:rPr lang="ja-JP" altLang="en-US" sz="2800" spc="-85">
                <a:solidFill>
                  <a:srgbClr val="FFFFFF"/>
                </a:solidFill>
                <a:latin typeface="Yu Gothic Medium"/>
                <a:cs typeface="Yu Gothic Medium"/>
              </a:rPr>
              <a:t>・コミットメッセージ</a:t>
            </a:r>
            <a:endParaRPr lang="ja-JP" altLang="en-US" sz="2800">
              <a:latin typeface="Yu Gothic Medium"/>
              <a:cs typeface="Yu Gothic Medium"/>
            </a:endParaRPr>
          </a:p>
          <a:p>
            <a:pPr marL="927100" marR="5080">
              <a:lnSpc>
                <a:spcPct val="150000"/>
              </a:lnSpc>
            </a:pPr>
            <a:r>
              <a:rPr lang="ja-JP" altLang="en-US" sz="2800" spc="-75">
                <a:solidFill>
                  <a:srgbClr val="FFFFFF"/>
                </a:solidFill>
                <a:latin typeface="Yu Gothic Medium"/>
                <a:cs typeface="Yu Gothic Medium"/>
              </a:rPr>
              <a:t>開発内容が分かりやすいメッセージにしてください</a:t>
            </a:r>
            <a:endParaRPr lang="en-US" altLang="ja-JP" sz="2800" spc="-75" dirty="0">
              <a:solidFill>
                <a:srgbClr val="FFFFFF"/>
              </a:solidFill>
              <a:latin typeface="Yu Gothic Medium"/>
              <a:cs typeface="Yu Gothic Medium"/>
            </a:endParaRPr>
          </a:p>
          <a:p>
            <a:pPr marL="927100" marR="5080">
              <a:lnSpc>
                <a:spcPct val="150000"/>
              </a:lnSpc>
            </a:pPr>
            <a:r>
              <a:rPr lang="en-US" sz="2800" spc="-75" dirty="0">
                <a:solidFill>
                  <a:srgbClr val="FFFFFF"/>
                </a:solidFill>
                <a:latin typeface="Yu Gothic Medium"/>
                <a:cs typeface="Yu Gothic Medium"/>
              </a:rPr>
              <a:t>(</a:t>
            </a:r>
            <a:r>
              <a:rPr lang="en-US" sz="2800" spc="-75" dirty="0" err="1">
                <a:solidFill>
                  <a:srgbClr val="FFFFFF"/>
                </a:solidFill>
                <a:latin typeface="Yu Gothic Medium"/>
                <a:cs typeface="Yu Gothic Medium"/>
              </a:rPr>
              <a:t>例</a:t>
            </a:r>
            <a:r>
              <a:rPr lang="en-US" sz="2800" spc="-75" dirty="0">
                <a:solidFill>
                  <a:srgbClr val="FFFFFF"/>
                </a:solidFill>
                <a:latin typeface="Yu Gothic Medium"/>
                <a:cs typeface="Yu Gothic Medium"/>
              </a:rPr>
              <a:t>) </a:t>
            </a:r>
            <a:r>
              <a:rPr lang="en-US" sz="2800" spc="-75" dirty="0" err="1">
                <a:solidFill>
                  <a:srgbClr val="FFFFFF"/>
                </a:solidFill>
                <a:latin typeface="Yu Gothic Medium"/>
                <a:cs typeface="Yu Gothic Medium"/>
              </a:rPr>
              <a:t>人物認識の機能を追加</a:t>
            </a:r>
            <a:r>
              <a:rPr lang="en-US" sz="2800" spc="-75" dirty="0">
                <a:solidFill>
                  <a:srgbClr val="FFFFFF"/>
                </a:solidFill>
                <a:latin typeface="Yu Gothic Medium"/>
                <a:cs typeface="Yu Gothic Medium"/>
              </a:rPr>
              <a:t> ， </a:t>
            </a:r>
            <a:r>
              <a:rPr lang="en-US" sz="2800" spc="-75" dirty="0" err="1">
                <a:solidFill>
                  <a:srgbClr val="FFFFFF"/>
                </a:solidFill>
                <a:latin typeface="Yu Gothic Medium"/>
                <a:cs typeface="Yu Gothic Medium"/>
              </a:rPr>
              <a:t>マスク処理の微修正</a:t>
            </a:r>
            <a:endParaRPr sz="2800" dirty="0">
              <a:latin typeface="Yu Gothic Medium"/>
              <a:cs typeface="Yu Gothic Medium"/>
            </a:endParaRPr>
          </a:p>
        </p:txBody>
      </p:sp>
      <p:sp>
        <p:nvSpPr>
          <p:cNvPr id="4" name="テキスト ボックス 3">
            <a:extLst>
              <a:ext uri="{FF2B5EF4-FFF2-40B4-BE49-F238E27FC236}">
                <a16:creationId xmlns:a16="http://schemas.microsoft.com/office/drawing/2014/main" id="{2D61BB70-1740-B2B4-EB52-F56B336DC8B7}"/>
              </a:ext>
            </a:extLst>
          </p:cNvPr>
          <p:cNvSpPr txBox="1"/>
          <p:nvPr/>
        </p:nvSpPr>
        <p:spPr>
          <a:xfrm>
            <a:off x="6189027" y="745412"/>
            <a:ext cx="5128327" cy="400110"/>
          </a:xfrm>
          <a:prstGeom prst="rect">
            <a:avLst/>
          </a:prstGeom>
          <a:noFill/>
        </p:spPr>
        <p:txBody>
          <a:bodyPr wrap="none" rtlCol="0">
            <a:spAutoFit/>
          </a:bodyPr>
          <a:lstStyle/>
          <a:p>
            <a:r>
              <a:rPr kumimoji="1" lang="en-US" altLang="ja-JP" sz="2000" dirty="0">
                <a:solidFill>
                  <a:schemeClr val="bg1"/>
                </a:solidFill>
              </a:rPr>
              <a:t>※ </a:t>
            </a:r>
            <a:r>
              <a:rPr kumimoji="1" lang="ja-JP" altLang="en-US" sz="2000">
                <a:solidFill>
                  <a:schemeClr val="bg1"/>
                </a:solidFill>
              </a:rPr>
              <a:t>命名規則はチームによって大きく異なる</a:t>
            </a:r>
          </a:p>
        </p:txBody>
      </p:sp>
      <p:sp>
        <p:nvSpPr>
          <p:cNvPr id="5" name="テキスト ボックス 4">
            <a:extLst>
              <a:ext uri="{FF2B5EF4-FFF2-40B4-BE49-F238E27FC236}">
                <a16:creationId xmlns:a16="http://schemas.microsoft.com/office/drawing/2014/main" id="{2439A7AC-6F13-0942-E48A-C72685C89553}"/>
              </a:ext>
            </a:extLst>
          </p:cNvPr>
          <p:cNvSpPr txBox="1"/>
          <p:nvPr/>
        </p:nvSpPr>
        <p:spPr>
          <a:xfrm>
            <a:off x="11172825" y="301466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2330093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2D72D-6A46-D1B3-F7A5-6B03E5EF767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467B723-E301-BCEE-BD7A-9F65746B2986}"/>
              </a:ext>
            </a:extLst>
          </p:cNvPr>
          <p:cNvSpPr txBox="1">
            <a:spLocks noGrp="1"/>
          </p:cNvSpPr>
          <p:nvPr>
            <p:ph type="title"/>
          </p:nvPr>
        </p:nvSpPr>
        <p:spPr>
          <a:xfrm>
            <a:off x="538378" y="661238"/>
            <a:ext cx="8756015" cy="581569"/>
          </a:xfrm>
          <a:prstGeom prst="rect">
            <a:avLst/>
          </a:prstGeom>
        </p:spPr>
        <p:txBody>
          <a:bodyPr vert="horz" wrap="square" lIns="0" tIns="12065" rIns="0" bIns="0" rtlCol="0">
            <a:spAutoFit/>
          </a:bodyPr>
          <a:lstStyle/>
          <a:p>
            <a:pPr marL="12700">
              <a:lnSpc>
                <a:spcPct val="100000"/>
              </a:lnSpc>
              <a:spcBef>
                <a:spcPts val="95"/>
              </a:spcBef>
            </a:pPr>
            <a:r>
              <a:rPr lang="ja-JP" altLang="en-US" sz="3700" spc="125"/>
              <a:t>心がけてほしいこと</a:t>
            </a:r>
            <a:endParaRPr sz="3700" dirty="0"/>
          </a:p>
        </p:txBody>
      </p:sp>
      <p:sp>
        <p:nvSpPr>
          <p:cNvPr id="3" name="object 3">
            <a:extLst>
              <a:ext uri="{FF2B5EF4-FFF2-40B4-BE49-F238E27FC236}">
                <a16:creationId xmlns:a16="http://schemas.microsoft.com/office/drawing/2014/main" id="{DBD8BE12-C990-CAE7-B120-75D69620AC23}"/>
              </a:ext>
            </a:extLst>
          </p:cNvPr>
          <p:cNvSpPr txBox="1"/>
          <p:nvPr/>
        </p:nvSpPr>
        <p:spPr>
          <a:xfrm>
            <a:off x="538378" y="1524000"/>
            <a:ext cx="11272622" cy="4910319"/>
          </a:xfrm>
          <a:prstGeom prst="rect">
            <a:avLst/>
          </a:prstGeom>
        </p:spPr>
        <p:txBody>
          <a:bodyPr vert="horz" wrap="square" lIns="0" tIns="12065" rIns="0" bIns="0" rtlCol="0">
            <a:spAutoFit/>
          </a:bodyPr>
          <a:lstStyle/>
          <a:p>
            <a:pPr marL="12700">
              <a:lnSpc>
                <a:spcPct val="150000"/>
              </a:lnSpc>
              <a:spcBef>
                <a:spcPts val="95"/>
              </a:spcBef>
            </a:pPr>
            <a:r>
              <a:rPr sz="2800" spc="-90" dirty="0">
                <a:solidFill>
                  <a:srgbClr val="FFFFFF"/>
                </a:solidFill>
                <a:latin typeface="Yu Gothic Medium"/>
                <a:cs typeface="Yu Gothic Medium"/>
              </a:rPr>
              <a:t>・</a:t>
            </a:r>
            <a:r>
              <a:rPr lang="ja-JP" altLang="en-US" sz="2800" spc="-90">
                <a:solidFill>
                  <a:srgbClr val="FFFFFF"/>
                </a:solidFill>
                <a:latin typeface="Yu Gothic Medium"/>
                <a:cs typeface="Yu Gothic Medium"/>
              </a:rPr>
              <a:t>プログラムに何かしらの追加をする場合は必ずブランチを切る</a:t>
            </a:r>
            <a:endParaRPr lang="ja-JP" altLang="en-US" sz="2800">
              <a:latin typeface="Yu Gothic Medium"/>
              <a:cs typeface="Yu Gothic Medium"/>
            </a:endParaRPr>
          </a:p>
          <a:p>
            <a:pPr marL="927100" marR="285750">
              <a:lnSpc>
                <a:spcPct val="150000"/>
              </a:lnSpc>
              <a:spcBef>
                <a:spcPts val="5"/>
              </a:spcBef>
            </a:pPr>
            <a:r>
              <a:rPr lang="ja-JP" altLang="en-US" sz="2800" spc="-85">
                <a:solidFill>
                  <a:srgbClr val="FFFFFF"/>
                </a:solidFill>
                <a:latin typeface="Yu Gothic Medium"/>
                <a:cs typeface="Yu Gothic Medium"/>
              </a:rPr>
              <a:t>競合やソースコードの損失を防ぎ，バージョン管理が正しく行う</a:t>
            </a:r>
            <a:endParaRPr lang="en-US" altLang="ja-JP" sz="2800" spc="-85" dirty="0">
              <a:solidFill>
                <a:srgbClr val="FFFFFF"/>
              </a:solidFill>
              <a:latin typeface="Yu Gothic Medium"/>
              <a:cs typeface="Yu Gothic Medium"/>
            </a:endParaRPr>
          </a:p>
          <a:p>
            <a:pPr marL="927100" marR="285750">
              <a:lnSpc>
                <a:spcPct val="150000"/>
              </a:lnSpc>
              <a:spcBef>
                <a:spcPts val="5"/>
              </a:spcBef>
            </a:pPr>
            <a:r>
              <a:rPr lang="ja-JP" altLang="en-US" sz="2800" spc="-85">
                <a:solidFill>
                  <a:srgbClr val="FFFFFF"/>
                </a:solidFill>
                <a:latin typeface="Yu Gothic Medium"/>
                <a:cs typeface="Yu Gothic Medium"/>
              </a:rPr>
              <a:t>大会やデモ等で使用するブランチに直書きすると本番で動かなくなり，事故につながる</a:t>
            </a:r>
            <a:endParaRPr lang="ja-JP" altLang="en-US" sz="2800">
              <a:latin typeface="Yu Gothic Medium"/>
              <a:cs typeface="Yu Gothic Medium"/>
            </a:endParaRPr>
          </a:p>
          <a:p>
            <a:pPr marL="12700">
              <a:lnSpc>
                <a:spcPct val="150000"/>
              </a:lnSpc>
              <a:spcBef>
                <a:spcPts val="3360"/>
              </a:spcBef>
            </a:pPr>
            <a:r>
              <a:rPr lang="ja-JP" altLang="en-US" sz="2800" spc="-85">
                <a:solidFill>
                  <a:srgbClr val="FFFFFF"/>
                </a:solidFill>
                <a:latin typeface="Yu Gothic Medium"/>
                <a:cs typeface="Yu Gothic Medium"/>
              </a:rPr>
              <a:t>・こまめにコミット，プッシュする癖をつける</a:t>
            </a:r>
            <a:endParaRPr lang="ja-JP" altLang="en-US" sz="2800">
              <a:latin typeface="Yu Gothic Medium"/>
              <a:cs typeface="Yu Gothic Medium"/>
            </a:endParaRPr>
          </a:p>
          <a:p>
            <a:pPr marL="927100" marR="5080">
              <a:lnSpc>
                <a:spcPct val="150000"/>
              </a:lnSpc>
            </a:pPr>
            <a:r>
              <a:rPr lang="ja-JP" altLang="en-US" sz="2800" spc="-75">
                <a:solidFill>
                  <a:srgbClr val="FFFFFF"/>
                </a:solidFill>
                <a:latin typeface="Yu Gothic Medium"/>
                <a:cs typeface="Yu Gothic Medium"/>
              </a:rPr>
              <a:t>こまめなコミットを積み上げることで問題発生時の切り分けが</a:t>
            </a:r>
            <a:endParaRPr lang="en-US" altLang="ja-JP" sz="2800" spc="-75" dirty="0">
              <a:solidFill>
                <a:srgbClr val="FFFFFF"/>
              </a:solidFill>
              <a:latin typeface="Yu Gothic Medium"/>
              <a:cs typeface="Yu Gothic Medium"/>
            </a:endParaRPr>
          </a:p>
          <a:p>
            <a:pPr marL="927100" marR="5080">
              <a:lnSpc>
                <a:spcPct val="150000"/>
              </a:lnSpc>
            </a:pPr>
            <a:r>
              <a:rPr lang="ja-JP" altLang="en-US" sz="2800" spc="-75">
                <a:solidFill>
                  <a:srgbClr val="FFFFFF"/>
                </a:solidFill>
                <a:latin typeface="Yu Gothic Medium"/>
                <a:cs typeface="Yu Gothic Medium"/>
              </a:rPr>
              <a:t>すぐにできたり，他のユーザとの競合を防げたりする</a:t>
            </a:r>
            <a:endParaRPr sz="2800" dirty="0">
              <a:latin typeface="Yu Gothic Medium"/>
              <a:cs typeface="Yu Gothic Medium"/>
            </a:endParaRPr>
          </a:p>
        </p:txBody>
      </p:sp>
      <p:sp>
        <p:nvSpPr>
          <p:cNvPr id="5" name="テキスト ボックス 4">
            <a:extLst>
              <a:ext uri="{FF2B5EF4-FFF2-40B4-BE49-F238E27FC236}">
                <a16:creationId xmlns:a16="http://schemas.microsoft.com/office/drawing/2014/main" id="{B9597AA8-E37E-A433-12F6-8BBB9C6C8131}"/>
              </a:ext>
            </a:extLst>
          </p:cNvPr>
          <p:cNvSpPr txBox="1"/>
          <p:nvPr/>
        </p:nvSpPr>
        <p:spPr>
          <a:xfrm>
            <a:off x="11172825" y="3014663"/>
            <a:ext cx="184731" cy="369332"/>
          </a:xfrm>
          <a:prstGeom prst="rect">
            <a:avLst/>
          </a:prstGeom>
          <a:noFill/>
        </p:spPr>
        <p:txBody>
          <a:bodyPr wrap="none" rtlCol="0">
            <a:spAutoFit/>
          </a:bodyPr>
          <a:lstStyle/>
          <a:p>
            <a:endParaRPr kumimoji="1" lang="ja-JP" altLang="en-US"/>
          </a:p>
        </p:txBody>
      </p:sp>
    </p:spTree>
    <p:extLst>
      <p:ext uri="{BB962C8B-B14F-4D97-AF65-F5344CB8AC3E}">
        <p14:creationId xmlns:p14="http://schemas.microsoft.com/office/powerpoint/2010/main" val="235441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1BAE1-8E6C-F6B7-CAC3-AFB0E97440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09EE54-9345-D122-D873-F25386EB1176}"/>
              </a:ext>
            </a:extLst>
          </p:cNvPr>
          <p:cNvSpPr txBox="1">
            <a:spLocks noGrp="1"/>
          </p:cNvSpPr>
          <p:nvPr>
            <p:ph type="title"/>
          </p:nvPr>
        </p:nvSpPr>
        <p:spPr>
          <a:xfrm>
            <a:off x="3176743" y="3053256"/>
            <a:ext cx="5838514" cy="751488"/>
          </a:xfrm>
          <a:prstGeom prst="rect">
            <a:avLst/>
          </a:prstGeom>
        </p:spPr>
        <p:txBody>
          <a:bodyPr vert="horz" wrap="square" lIns="0" tIns="12700" rIns="0" bIns="0" rtlCol="0">
            <a:spAutoFit/>
          </a:bodyPr>
          <a:lstStyle/>
          <a:p>
            <a:pPr marL="12700">
              <a:lnSpc>
                <a:spcPct val="100000"/>
              </a:lnSpc>
              <a:spcBef>
                <a:spcPts val="100"/>
              </a:spcBef>
            </a:pPr>
            <a:r>
              <a:rPr lang="en-US" sz="4800" spc="229" dirty="0" err="1"/>
              <a:t>以下，適当である</a:t>
            </a:r>
            <a:r>
              <a:rPr lang="en-US" sz="4800" spc="229" dirty="0"/>
              <a:t>．</a:t>
            </a:r>
            <a:endParaRPr sz="4800" dirty="0"/>
          </a:p>
        </p:txBody>
      </p:sp>
    </p:spTree>
    <p:extLst>
      <p:ext uri="{BB962C8B-B14F-4D97-AF65-F5344CB8AC3E}">
        <p14:creationId xmlns:p14="http://schemas.microsoft.com/office/powerpoint/2010/main" val="77846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378" y="610361"/>
            <a:ext cx="3202940" cy="756920"/>
          </a:xfrm>
          <a:prstGeom prst="rect">
            <a:avLst/>
          </a:prstGeom>
        </p:spPr>
        <p:txBody>
          <a:bodyPr vert="horz" wrap="square" lIns="0" tIns="12700" rIns="0" bIns="0" rtlCol="0">
            <a:spAutoFit/>
          </a:bodyPr>
          <a:lstStyle/>
          <a:p>
            <a:pPr marL="12700">
              <a:lnSpc>
                <a:spcPct val="100000"/>
              </a:lnSpc>
              <a:spcBef>
                <a:spcPts val="100"/>
              </a:spcBef>
            </a:pPr>
            <a:r>
              <a:rPr sz="4800" spc="190" dirty="0"/>
              <a:t>ハンズオン</a:t>
            </a:r>
            <a:endParaRPr sz="4800"/>
          </a:p>
        </p:txBody>
      </p:sp>
      <p:sp>
        <p:nvSpPr>
          <p:cNvPr id="3" name="object 3"/>
          <p:cNvSpPr txBox="1"/>
          <p:nvPr/>
        </p:nvSpPr>
        <p:spPr>
          <a:xfrm>
            <a:off x="555447" y="1969084"/>
            <a:ext cx="10843895" cy="2535555"/>
          </a:xfrm>
          <a:prstGeom prst="rect">
            <a:avLst/>
          </a:prstGeom>
        </p:spPr>
        <p:txBody>
          <a:bodyPr vert="horz" wrap="square" lIns="0" tIns="12065" rIns="0" bIns="0" rtlCol="0">
            <a:spAutoFit/>
          </a:bodyPr>
          <a:lstStyle/>
          <a:p>
            <a:pPr algn="ctr">
              <a:lnSpc>
                <a:spcPct val="100000"/>
              </a:lnSpc>
              <a:spcBef>
                <a:spcPts val="95"/>
              </a:spcBef>
            </a:pPr>
            <a:r>
              <a:rPr sz="4000" spc="-30" dirty="0">
                <a:solidFill>
                  <a:srgbClr val="A27EF0"/>
                </a:solidFill>
                <a:latin typeface="Yu Gothic Medium"/>
                <a:cs typeface="Yu Gothic Medium"/>
              </a:rPr>
              <a:t>https://github.com/TN-Project/github-</a:t>
            </a:r>
            <a:r>
              <a:rPr sz="4000" spc="-10" dirty="0">
                <a:solidFill>
                  <a:srgbClr val="A27EF0"/>
                </a:solidFill>
                <a:latin typeface="Yu Gothic Medium"/>
                <a:cs typeface="Yu Gothic Medium"/>
              </a:rPr>
              <a:t>lecture</a:t>
            </a:r>
            <a:endParaRPr sz="4000">
              <a:latin typeface="Yu Gothic Medium"/>
              <a:cs typeface="Yu Gothic Medium"/>
            </a:endParaRPr>
          </a:p>
          <a:p>
            <a:pPr>
              <a:lnSpc>
                <a:spcPct val="100000"/>
              </a:lnSpc>
              <a:spcBef>
                <a:spcPts val="1680"/>
              </a:spcBef>
            </a:pPr>
            <a:endParaRPr sz="4000">
              <a:latin typeface="Yu Gothic Medium"/>
              <a:cs typeface="Yu Gothic Medium"/>
            </a:endParaRPr>
          </a:p>
          <a:p>
            <a:pPr marR="3175" algn="ctr">
              <a:lnSpc>
                <a:spcPct val="100000"/>
              </a:lnSpc>
            </a:pPr>
            <a:r>
              <a:rPr sz="4800" dirty="0">
                <a:solidFill>
                  <a:srgbClr val="188861"/>
                </a:solidFill>
                <a:latin typeface="Yu Gothic Medium"/>
                <a:cs typeface="Yu Gothic Medium"/>
              </a:rPr>
              <a:t>git</a:t>
            </a:r>
            <a:r>
              <a:rPr sz="4800" spc="-35" dirty="0">
                <a:solidFill>
                  <a:srgbClr val="188861"/>
                </a:solidFill>
                <a:latin typeface="Yu Gothic Medium"/>
                <a:cs typeface="Yu Gothic Medium"/>
              </a:rPr>
              <a:t> </a:t>
            </a:r>
            <a:r>
              <a:rPr sz="4800" dirty="0">
                <a:solidFill>
                  <a:srgbClr val="188861"/>
                </a:solidFill>
                <a:latin typeface="Yu Gothic Medium"/>
                <a:cs typeface="Yu Gothic Medium"/>
              </a:rPr>
              <a:t>clone</a:t>
            </a:r>
            <a:r>
              <a:rPr sz="4800" spc="-35" dirty="0">
                <a:solidFill>
                  <a:srgbClr val="188861"/>
                </a:solidFill>
                <a:latin typeface="Yu Gothic Medium"/>
                <a:cs typeface="Yu Gothic Medium"/>
              </a:rPr>
              <a:t> </a:t>
            </a:r>
            <a:r>
              <a:rPr sz="4800" dirty="0">
                <a:solidFill>
                  <a:srgbClr val="188861"/>
                </a:solidFill>
                <a:latin typeface="Yu Gothic Medium"/>
                <a:cs typeface="Yu Gothic Medium"/>
              </a:rPr>
              <a:t>{</a:t>
            </a:r>
            <a:r>
              <a:rPr sz="4800" spc="-10" dirty="0">
                <a:solidFill>
                  <a:srgbClr val="188861"/>
                </a:solidFill>
                <a:latin typeface="Yu Gothic Medium"/>
                <a:cs typeface="Yu Gothic Medium"/>
              </a:rPr>
              <a:t> </a:t>
            </a:r>
            <a:r>
              <a:rPr sz="4800" dirty="0">
                <a:solidFill>
                  <a:srgbClr val="188861"/>
                </a:solidFill>
                <a:latin typeface="Yu Gothic Medium"/>
                <a:cs typeface="Yu Gothic Medium"/>
              </a:rPr>
              <a:t>url</a:t>
            </a:r>
            <a:r>
              <a:rPr sz="4800" spc="-20" dirty="0">
                <a:solidFill>
                  <a:srgbClr val="188861"/>
                </a:solidFill>
                <a:latin typeface="Yu Gothic Medium"/>
                <a:cs typeface="Yu Gothic Medium"/>
              </a:rPr>
              <a:t> </a:t>
            </a:r>
            <a:r>
              <a:rPr sz="4800" spc="-50" dirty="0">
                <a:solidFill>
                  <a:srgbClr val="188861"/>
                </a:solidFill>
                <a:latin typeface="Yu Gothic Medium"/>
                <a:cs typeface="Yu Gothic Medium"/>
              </a:rPr>
              <a:t>}</a:t>
            </a:r>
            <a:endParaRPr sz="4800">
              <a:latin typeface="Yu Gothic Medium"/>
              <a:cs typeface="Yu Gothic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A8527F00-8E9D-8F86-45A6-E49D0DDD4BA6}"/>
              </a:ext>
            </a:extLst>
          </p:cNvPr>
          <p:cNvSpPr/>
          <p:nvPr/>
        </p:nvSpPr>
        <p:spPr>
          <a:xfrm>
            <a:off x="90932" y="1600200"/>
            <a:ext cx="6005068" cy="502920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object 2"/>
          <p:cNvSpPr txBox="1">
            <a:spLocks noGrp="1"/>
          </p:cNvSpPr>
          <p:nvPr>
            <p:ph type="title"/>
          </p:nvPr>
        </p:nvSpPr>
        <p:spPr>
          <a:xfrm>
            <a:off x="538378" y="644093"/>
            <a:ext cx="8189595" cy="651510"/>
          </a:xfrm>
          <a:prstGeom prst="rect">
            <a:avLst/>
          </a:prstGeom>
        </p:spPr>
        <p:txBody>
          <a:bodyPr vert="horz" wrap="square" lIns="0" tIns="13335" rIns="0" bIns="0" rtlCol="0">
            <a:spAutoFit/>
          </a:bodyPr>
          <a:lstStyle/>
          <a:p>
            <a:pPr marL="12700">
              <a:lnSpc>
                <a:spcPct val="100000"/>
              </a:lnSpc>
              <a:spcBef>
                <a:spcPts val="105"/>
              </a:spcBef>
            </a:pPr>
            <a:r>
              <a:rPr sz="4100" spc="160" dirty="0"/>
              <a:t>自分のブランチを作成してみよう</a:t>
            </a:r>
            <a:endParaRPr sz="4100"/>
          </a:p>
        </p:txBody>
      </p:sp>
      <p:pic>
        <p:nvPicPr>
          <p:cNvPr id="3" name="object 3"/>
          <p:cNvPicPr/>
          <p:nvPr/>
        </p:nvPicPr>
        <p:blipFill>
          <a:blip r:embed="rId2" cstate="print"/>
          <a:stretch>
            <a:fillRect/>
          </a:stretch>
        </p:blipFill>
        <p:spPr>
          <a:xfrm>
            <a:off x="594208" y="2132115"/>
            <a:ext cx="4541901" cy="2339594"/>
          </a:xfrm>
          <a:prstGeom prst="rect">
            <a:avLst/>
          </a:prstGeom>
        </p:spPr>
      </p:pic>
      <p:pic>
        <p:nvPicPr>
          <p:cNvPr id="4" name="object 4"/>
          <p:cNvPicPr/>
          <p:nvPr/>
        </p:nvPicPr>
        <p:blipFill>
          <a:blip r:embed="rId3" cstate="print"/>
          <a:stretch>
            <a:fillRect/>
          </a:stretch>
        </p:blipFill>
        <p:spPr>
          <a:xfrm>
            <a:off x="90932" y="4869053"/>
            <a:ext cx="6005068" cy="1684147"/>
          </a:xfrm>
          <a:prstGeom prst="rect">
            <a:avLst/>
          </a:prstGeom>
        </p:spPr>
      </p:pic>
      <p:sp>
        <p:nvSpPr>
          <p:cNvPr id="5" name="object 5"/>
          <p:cNvSpPr txBox="1"/>
          <p:nvPr/>
        </p:nvSpPr>
        <p:spPr>
          <a:xfrm>
            <a:off x="538378" y="1966484"/>
            <a:ext cx="4541900" cy="816698"/>
          </a:xfrm>
          <a:prstGeom prst="rect">
            <a:avLst/>
          </a:prstGeom>
        </p:spPr>
        <p:txBody>
          <a:bodyPr vert="horz" wrap="square" lIns="0" tIns="12700" rIns="0" bIns="0" rtlCol="0">
            <a:spAutoFit/>
          </a:bodyPr>
          <a:lstStyle/>
          <a:p>
            <a:pPr marL="12700" marR="593090">
              <a:lnSpc>
                <a:spcPct val="150000"/>
              </a:lnSpc>
              <a:spcBef>
                <a:spcPts val="100"/>
              </a:spcBef>
            </a:pPr>
            <a:r>
              <a:rPr sz="1800" dirty="0" err="1">
                <a:solidFill>
                  <a:srgbClr val="FFFFFF"/>
                </a:solidFill>
                <a:latin typeface="Yu Gothic Medium"/>
                <a:cs typeface="Yu Gothic Medium"/>
              </a:rPr>
              <a:t>左下の</a:t>
            </a:r>
            <a:r>
              <a:rPr sz="1800" spc="-10" dirty="0" err="1">
                <a:solidFill>
                  <a:srgbClr val="FFFFFF"/>
                </a:solidFill>
                <a:latin typeface="Yu Gothic Medium"/>
                <a:cs typeface="Yu Gothic Medium"/>
              </a:rPr>
              <a:t>”main”が現在参照して</a:t>
            </a:r>
            <a:r>
              <a:rPr lang="ja-JP" altLang="en-US" sz="1800" spc="-10">
                <a:solidFill>
                  <a:srgbClr val="FFFFFF"/>
                </a:solidFill>
                <a:latin typeface="Yu Gothic Medium"/>
                <a:cs typeface="Yu Gothic Medium"/>
              </a:rPr>
              <a:t>い</a:t>
            </a:r>
            <a:r>
              <a:rPr sz="1800" spc="-5" dirty="0" err="1">
                <a:solidFill>
                  <a:srgbClr val="FFFFFF"/>
                </a:solidFill>
                <a:latin typeface="Yu Gothic Medium"/>
                <a:cs typeface="Yu Gothic Medium"/>
              </a:rPr>
              <a:t>る</a:t>
            </a:r>
            <a:endParaRPr lang="en-US" sz="1800" spc="-5" dirty="0">
              <a:solidFill>
                <a:srgbClr val="FFFFFF"/>
              </a:solidFill>
              <a:latin typeface="Yu Gothic Medium"/>
              <a:cs typeface="Yu Gothic Medium"/>
            </a:endParaRPr>
          </a:p>
          <a:p>
            <a:pPr marL="12700" marR="593090">
              <a:lnSpc>
                <a:spcPct val="150000"/>
              </a:lnSpc>
              <a:spcBef>
                <a:spcPts val="100"/>
              </a:spcBef>
            </a:pPr>
            <a:r>
              <a:rPr sz="1800" spc="-5" dirty="0" err="1">
                <a:solidFill>
                  <a:srgbClr val="FFFFFF"/>
                </a:solidFill>
                <a:latin typeface="Yu Gothic Medium"/>
                <a:cs typeface="Yu Gothic Medium"/>
              </a:rPr>
              <a:t>ブランチを指しています</a:t>
            </a:r>
            <a:endParaRPr sz="1800" dirty="0">
              <a:latin typeface="Yu Gothic Medium"/>
              <a:cs typeface="Yu Gothic Medium"/>
            </a:endParaRPr>
          </a:p>
        </p:txBody>
      </p:sp>
      <p:sp>
        <p:nvSpPr>
          <p:cNvPr id="7" name="テキスト ボックス 6">
            <a:extLst>
              <a:ext uri="{FF2B5EF4-FFF2-40B4-BE49-F238E27FC236}">
                <a16:creationId xmlns:a16="http://schemas.microsoft.com/office/drawing/2014/main" id="{C296617E-FCB9-DB4B-D163-F205A2E710EA}"/>
              </a:ext>
            </a:extLst>
          </p:cNvPr>
          <p:cNvSpPr txBox="1"/>
          <p:nvPr/>
        </p:nvSpPr>
        <p:spPr>
          <a:xfrm>
            <a:off x="1551812" y="3144807"/>
            <a:ext cx="4645819" cy="880882"/>
          </a:xfrm>
          <a:prstGeom prst="rect">
            <a:avLst/>
          </a:prstGeom>
          <a:noFill/>
        </p:spPr>
        <p:txBody>
          <a:bodyPr wrap="square">
            <a:spAutoFit/>
          </a:bodyPr>
          <a:lstStyle/>
          <a:p>
            <a:pPr marL="500380" marR="5080">
              <a:lnSpc>
                <a:spcPct val="150000"/>
              </a:lnSpc>
            </a:pPr>
            <a:r>
              <a:rPr lang="ja-JP" altLang="en-US" sz="1800" spc="-5">
                <a:solidFill>
                  <a:srgbClr val="FFFFFF"/>
                </a:solidFill>
                <a:latin typeface="Yu Gothic Medium"/>
                <a:cs typeface="Yu Gothic Medium"/>
              </a:rPr>
              <a:t>左下の</a:t>
            </a:r>
            <a:r>
              <a:rPr lang="ja-JP" altLang="en-US" sz="1800" spc="-10">
                <a:solidFill>
                  <a:srgbClr val="FFFFFF"/>
                </a:solidFill>
                <a:latin typeface="Yu Gothic Medium"/>
                <a:cs typeface="Yu Gothic Medium"/>
              </a:rPr>
              <a:t>”</a:t>
            </a:r>
            <a:r>
              <a:rPr lang="en" altLang="ja-JP" sz="1800" spc="-10" dirty="0">
                <a:solidFill>
                  <a:srgbClr val="FFFFFF"/>
                </a:solidFill>
                <a:latin typeface="Yu Gothic Medium"/>
                <a:cs typeface="Yu Gothic Medium"/>
              </a:rPr>
              <a:t>main”</a:t>
            </a:r>
            <a:r>
              <a:rPr lang="ja-JP" altLang="en-US" sz="1800" spc="-10">
                <a:solidFill>
                  <a:srgbClr val="FFFFFF"/>
                </a:solidFill>
                <a:latin typeface="Yu Gothic Medium"/>
                <a:cs typeface="Yu Gothic Medium"/>
              </a:rPr>
              <a:t>をクリックすると</a:t>
            </a:r>
            <a:r>
              <a:rPr lang="ja-JP" altLang="en-US" sz="1800" spc="-50">
                <a:solidFill>
                  <a:srgbClr val="FFFFFF"/>
                </a:solidFill>
                <a:latin typeface="Yu Gothic Medium"/>
                <a:cs typeface="Yu Gothic Medium"/>
              </a:rPr>
              <a:t> </a:t>
            </a:r>
          </a:p>
          <a:p>
            <a:pPr marL="500380" marR="5080">
              <a:lnSpc>
                <a:spcPct val="150000"/>
              </a:lnSpc>
            </a:pPr>
            <a:r>
              <a:rPr lang="en-US" altLang="ja-JP" sz="1800" spc="-15" dirty="0">
                <a:solidFill>
                  <a:srgbClr val="FFFFFF"/>
                </a:solidFill>
                <a:latin typeface="Yu Gothic Medium"/>
                <a:cs typeface="Yu Gothic Medium"/>
              </a:rPr>
              <a:t>2</a:t>
            </a:r>
            <a:r>
              <a:rPr lang="ja-JP" altLang="en-US" sz="1800" spc="-5">
                <a:solidFill>
                  <a:srgbClr val="FFFFFF"/>
                </a:solidFill>
                <a:latin typeface="Yu Gothic Medium"/>
                <a:cs typeface="Yu Gothic Medium"/>
              </a:rPr>
              <a:t>枚目画像のメニューが表示され</a:t>
            </a:r>
            <a:r>
              <a:rPr lang="ja-JP" altLang="en-US" sz="1800" spc="-20">
                <a:solidFill>
                  <a:srgbClr val="FFFFFF"/>
                </a:solidFill>
                <a:latin typeface="Yu Gothic Medium"/>
                <a:cs typeface="Yu Gothic Medium"/>
              </a:rPr>
              <a:t>ます</a:t>
            </a:r>
            <a:endParaRPr lang="ja-JP" altLang="en-US"/>
          </a:p>
        </p:txBody>
      </p:sp>
      <p:sp>
        <p:nvSpPr>
          <p:cNvPr id="8" name="object 3">
            <a:extLst>
              <a:ext uri="{FF2B5EF4-FFF2-40B4-BE49-F238E27FC236}">
                <a16:creationId xmlns:a16="http://schemas.microsoft.com/office/drawing/2014/main" id="{D0698667-8121-5E24-5012-4A5F98882012}"/>
              </a:ext>
            </a:extLst>
          </p:cNvPr>
          <p:cNvSpPr txBox="1">
            <a:spLocks noGrp="1"/>
          </p:cNvSpPr>
          <p:nvPr>
            <p:ph type="body" idx="1"/>
          </p:nvPr>
        </p:nvSpPr>
        <p:spPr>
          <a:xfrm>
            <a:off x="5918893" y="2258723"/>
            <a:ext cx="5469178" cy="628377"/>
          </a:xfrm>
          <a:prstGeom prst="rect">
            <a:avLst/>
          </a:prstGeom>
        </p:spPr>
        <p:txBody>
          <a:bodyPr vert="horz" wrap="square" lIns="0" tIns="12700" rIns="0" bIns="0" rtlCol="0">
            <a:spAutoFit/>
          </a:bodyPr>
          <a:lstStyle/>
          <a:p>
            <a:pPr marR="5080" algn="r">
              <a:lnSpc>
                <a:spcPct val="100000"/>
              </a:lnSpc>
              <a:spcBef>
                <a:spcPts val="100"/>
              </a:spcBef>
            </a:pPr>
            <a:r>
              <a:rPr sz="2000" dirty="0"/>
              <a:t>git</a:t>
            </a:r>
            <a:r>
              <a:rPr sz="2000" spc="-20" dirty="0"/>
              <a:t> </a:t>
            </a:r>
            <a:r>
              <a:rPr sz="2000" dirty="0"/>
              <a:t>checkout</a:t>
            </a:r>
            <a:r>
              <a:rPr sz="2000" spc="-5" dirty="0"/>
              <a:t> -</a:t>
            </a:r>
            <a:r>
              <a:rPr sz="2000" dirty="0"/>
              <a:t>b</a:t>
            </a:r>
            <a:r>
              <a:rPr sz="2000" spc="-20" dirty="0"/>
              <a:t> { 作成するブランチ名 }</a:t>
            </a:r>
          </a:p>
          <a:p>
            <a:pPr marR="52069" algn="r">
              <a:lnSpc>
                <a:spcPct val="100000"/>
              </a:lnSpc>
              <a:spcBef>
                <a:spcPts val="5"/>
              </a:spcBef>
            </a:pPr>
            <a:r>
              <a:rPr sz="2000" spc="-5" dirty="0"/>
              <a:t>{ </a:t>
            </a:r>
            <a:r>
              <a:rPr sz="2000" spc="-5" dirty="0" err="1"/>
              <a:t>ブランチを作成する元のブランチ</a:t>
            </a:r>
            <a:r>
              <a:rPr sz="2000" spc="-5" dirty="0"/>
              <a:t> }</a:t>
            </a:r>
          </a:p>
        </p:txBody>
      </p:sp>
      <p:sp>
        <p:nvSpPr>
          <p:cNvPr id="10" name="テキスト ボックス 9">
            <a:extLst>
              <a:ext uri="{FF2B5EF4-FFF2-40B4-BE49-F238E27FC236}">
                <a16:creationId xmlns:a16="http://schemas.microsoft.com/office/drawing/2014/main" id="{8F8C9D56-E312-3731-F6CB-FD1424C1DE41}"/>
              </a:ext>
            </a:extLst>
          </p:cNvPr>
          <p:cNvSpPr txBox="1"/>
          <p:nvPr/>
        </p:nvSpPr>
        <p:spPr>
          <a:xfrm>
            <a:off x="6921063" y="3829141"/>
            <a:ext cx="6100762" cy="400110"/>
          </a:xfrm>
          <a:prstGeom prst="rect">
            <a:avLst/>
          </a:prstGeom>
          <a:noFill/>
        </p:spPr>
        <p:txBody>
          <a:bodyPr wrap="square">
            <a:spAutoFit/>
          </a:bodyPr>
          <a:lstStyle/>
          <a:p>
            <a:pPr marL="12700" marR="0" lvl="0" indent="0" defTabSz="914400" eaLnBrk="1" fontAlgn="auto" latinLnBrk="0" hangingPunct="1">
              <a:lnSpc>
                <a:spcPct val="100000"/>
              </a:lnSpc>
              <a:spcBef>
                <a:spcPts val="5670"/>
              </a:spcBef>
              <a:spcAft>
                <a:spcPts val="0"/>
              </a:spcAft>
              <a:buClrTx/>
              <a:buSzTx/>
              <a:buFontTx/>
              <a:buNone/>
              <a:tabLst/>
              <a:defRPr/>
            </a:pPr>
            <a:r>
              <a:rPr kumimoji="0" lang="en" altLang="ja-JP" sz="2000" b="0" i="0" u="none" strike="noStrike" kern="0" cap="none" spc="0" normalizeH="0" baseline="0" noProof="0" dirty="0">
                <a:ln>
                  <a:noFill/>
                </a:ln>
                <a:solidFill>
                  <a:srgbClr val="188861"/>
                </a:solidFill>
                <a:effectLst/>
                <a:uLnTx/>
                <a:uFillTx/>
                <a:latin typeface="Yu Gothic Medium"/>
                <a:ea typeface="Meiryo" panose="020B0604030504040204" pitchFamily="34" charset="-128"/>
              </a:rPr>
              <a:t>git</a:t>
            </a:r>
            <a:r>
              <a:rPr kumimoji="0" lang="en" altLang="ja-JP" sz="2000" b="0" i="0" u="none" strike="noStrike" kern="0" cap="none" spc="-80" normalizeH="0" baseline="0" noProof="0" dirty="0">
                <a:ln>
                  <a:noFill/>
                </a:ln>
                <a:solidFill>
                  <a:srgbClr val="188861"/>
                </a:solidFill>
                <a:effectLst/>
                <a:uLnTx/>
                <a:uFillTx/>
                <a:latin typeface="Yu Gothic Medium"/>
                <a:ea typeface="Meiryo" panose="020B0604030504040204" pitchFamily="34" charset="-128"/>
              </a:rPr>
              <a:t> </a:t>
            </a:r>
            <a:r>
              <a:rPr kumimoji="0" lang="en" altLang="ja-JP" sz="2000" b="0" i="0" u="none" strike="noStrike" kern="0" cap="none" spc="0" normalizeH="0" baseline="0" noProof="0" dirty="0">
                <a:ln>
                  <a:noFill/>
                </a:ln>
                <a:solidFill>
                  <a:srgbClr val="188861"/>
                </a:solidFill>
                <a:effectLst/>
                <a:uLnTx/>
                <a:uFillTx/>
                <a:latin typeface="Yu Gothic Medium"/>
                <a:ea typeface="Meiryo" panose="020B0604030504040204" pitchFamily="34" charset="-128"/>
              </a:rPr>
              <a:t>checkout</a:t>
            </a:r>
            <a:r>
              <a:rPr kumimoji="0" lang="en" altLang="ja-JP" sz="2000" b="0" i="0" u="none" strike="noStrike" kern="0" cap="none" spc="-65" normalizeH="0" baseline="0" noProof="0" dirty="0">
                <a:ln>
                  <a:noFill/>
                </a:ln>
                <a:solidFill>
                  <a:srgbClr val="188861"/>
                </a:solidFill>
                <a:effectLst/>
                <a:uLnTx/>
                <a:uFillTx/>
                <a:latin typeface="Yu Gothic Medium"/>
                <a:ea typeface="Meiryo" panose="020B0604030504040204" pitchFamily="34" charset="-128"/>
              </a:rPr>
              <a:t> </a:t>
            </a:r>
            <a:r>
              <a:rPr kumimoji="0" lang="en" altLang="ja-JP" sz="2000" b="0" i="0" u="none" strike="noStrike" kern="0" cap="none" spc="-10" normalizeH="0" baseline="0" noProof="0" dirty="0">
                <a:ln>
                  <a:noFill/>
                </a:ln>
                <a:solidFill>
                  <a:srgbClr val="188861"/>
                </a:solidFill>
                <a:effectLst/>
                <a:uLnTx/>
                <a:uFillTx/>
                <a:latin typeface="Yu Gothic Medium"/>
                <a:ea typeface="Meiryo" panose="020B0604030504040204" pitchFamily="34" charset="-128"/>
              </a:rPr>
              <a:t>-</a:t>
            </a:r>
            <a:r>
              <a:rPr kumimoji="0" lang="en" altLang="ja-JP" sz="2000" b="0" i="0" u="none" strike="noStrike" kern="0" cap="none" spc="0" normalizeH="0" baseline="0" noProof="0" dirty="0">
                <a:ln>
                  <a:noFill/>
                </a:ln>
                <a:solidFill>
                  <a:srgbClr val="188861"/>
                </a:solidFill>
                <a:effectLst/>
                <a:uLnTx/>
                <a:uFillTx/>
                <a:latin typeface="Yu Gothic Medium"/>
                <a:ea typeface="Meiryo" panose="020B0604030504040204" pitchFamily="34" charset="-128"/>
              </a:rPr>
              <a:t>b</a:t>
            </a:r>
            <a:r>
              <a:rPr kumimoji="0" lang="en" altLang="ja-JP" sz="2000" b="0" i="0" u="none" strike="noStrike" kern="0" cap="none" spc="-75" normalizeH="0" baseline="0" noProof="0" dirty="0">
                <a:ln>
                  <a:noFill/>
                </a:ln>
                <a:solidFill>
                  <a:srgbClr val="188861"/>
                </a:solidFill>
                <a:effectLst/>
                <a:uLnTx/>
                <a:uFillTx/>
                <a:latin typeface="Yu Gothic Medium"/>
                <a:ea typeface="Meiryo" panose="020B0604030504040204" pitchFamily="34" charset="-128"/>
              </a:rPr>
              <a:t> </a:t>
            </a:r>
            <a:r>
              <a:rPr kumimoji="0" lang="en" altLang="ja-JP" sz="2000" b="0" i="0" u="none" strike="noStrike" kern="0" cap="none" spc="-10" normalizeH="0" baseline="0" noProof="0" dirty="0" err="1">
                <a:ln>
                  <a:noFill/>
                </a:ln>
                <a:solidFill>
                  <a:srgbClr val="188861"/>
                </a:solidFill>
                <a:effectLst/>
                <a:uLnTx/>
                <a:uFillTx/>
                <a:latin typeface="Yu Gothic Medium"/>
                <a:ea typeface="Meiryo" panose="020B0604030504040204" pitchFamily="34" charset="-128"/>
              </a:rPr>
              <a:t>yamao</a:t>
            </a:r>
            <a:r>
              <a:rPr kumimoji="0" lang="en" altLang="ja-JP" sz="2000" b="0" i="0" u="none" strike="noStrike" kern="0" cap="none" spc="-10" normalizeH="0" baseline="0" noProof="0" dirty="0">
                <a:ln>
                  <a:noFill/>
                </a:ln>
                <a:solidFill>
                  <a:srgbClr val="188861"/>
                </a:solidFill>
                <a:effectLst/>
                <a:uLnTx/>
                <a:uFillTx/>
                <a:latin typeface="Yu Gothic Medium"/>
                <a:ea typeface="Meiryo" panose="020B0604030504040204" pitchFamily="34" charset="-128"/>
              </a:rPr>
              <a:t>/devel/demo </a:t>
            </a:r>
            <a:r>
              <a:rPr kumimoji="0" lang="en" altLang="ja-JP" sz="2000" b="0" i="0" u="none" strike="noStrike" kern="0" cap="none" spc="-20" normalizeH="0" baseline="0" noProof="0" dirty="0">
                <a:ln>
                  <a:noFill/>
                </a:ln>
                <a:solidFill>
                  <a:srgbClr val="188861"/>
                </a:solidFill>
                <a:effectLst/>
                <a:uLnTx/>
                <a:uFillTx/>
                <a:latin typeface="Yu Gothic Medium"/>
                <a:ea typeface="Meiryo" panose="020B0604030504040204" pitchFamily="34" charset="-128"/>
              </a:rPr>
              <a:t>main</a:t>
            </a:r>
          </a:p>
        </p:txBody>
      </p:sp>
      <p:sp>
        <p:nvSpPr>
          <p:cNvPr id="13" name="テキスト ボックス 12">
            <a:extLst>
              <a:ext uri="{FF2B5EF4-FFF2-40B4-BE49-F238E27FC236}">
                <a16:creationId xmlns:a16="http://schemas.microsoft.com/office/drawing/2014/main" id="{1391DD9D-5376-FC13-6411-85D983C08024}"/>
              </a:ext>
            </a:extLst>
          </p:cNvPr>
          <p:cNvSpPr txBox="1"/>
          <p:nvPr/>
        </p:nvSpPr>
        <p:spPr>
          <a:xfrm>
            <a:off x="6955551" y="3314791"/>
            <a:ext cx="4751622" cy="461665"/>
          </a:xfrm>
          <a:prstGeom prst="rect">
            <a:avLst/>
          </a:prstGeom>
          <a:noFill/>
        </p:spPr>
        <p:txBody>
          <a:bodyPr wrap="none" rtlCol="0">
            <a:spAutoFit/>
          </a:bodyPr>
          <a:lstStyle/>
          <a:p>
            <a:r>
              <a:rPr kumimoji="1" lang="ja-JP" altLang="en-US" sz="2400">
                <a:solidFill>
                  <a:schemeClr val="bg1"/>
                </a:solidFill>
              </a:rPr>
              <a:t>例</a:t>
            </a:r>
            <a:r>
              <a:rPr kumimoji="1" lang="en-US" altLang="ja-JP" sz="2400" dirty="0">
                <a:solidFill>
                  <a:schemeClr val="bg1"/>
                </a:solidFill>
              </a:rPr>
              <a:t> </a:t>
            </a:r>
            <a:r>
              <a:rPr kumimoji="1" lang="en-US" altLang="ja-JP" sz="2000" dirty="0">
                <a:solidFill>
                  <a:schemeClr val="bg1"/>
                </a:solidFill>
              </a:rPr>
              <a:t>(main</a:t>
            </a:r>
            <a:r>
              <a:rPr kumimoji="1" lang="ja-JP" altLang="en-US" sz="2000">
                <a:solidFill>
                  <a:schemeClr val="bg1"/>
                </a:solidFill>
              </a:rPr>
              <a:t>から</a:t>
            </a:r>
            <a:r>
              <a:rPr kumimoji="1" lang="en-US" altLang="ja-JP" sz="2000" dirty="0" err="1">
                <a:solidFill>
                  <a:schemeClr val="bg1"/>
                </a:solidFill>
              </a:rPr>
              <a:t>yamao</a:t>
            </a:r>
            <a:r>
              <a:rPr kumimoji="1" lang="en-US" altLang="ja-JP" sz="2000" dirty="0">
                <a:solidFill>
                  <a:schemeClr val="bg1"/>
                </a:solidFill>
              </a:rPr>
              <a:t>/devel/demo</a:t>
            </a:r>
            <a:r>
              <a:rPr kumimoji="1" lang="ja-JP" altLang="en-US" sz="2000">
                <a:solidFill>
                  <a:schemeClr val="bg1"/>
                </a:solidFill>
              </a:rPr>
              <a:t>を作成</a:t>
            </a:r>
            <a:r>
              <a:rPr kumimoji="1" lang="en-US" altLang="ja-JP" sz="2000" dirty="0">
                <a:solidFill>
                  <a:schemeClr val="bg1"/>
                </a:solidFill>
              </a:rPr>
              <a:t>)</a:t>
            </a:r>
            <a:endParaRPr kumimoji="1" lang="ja-JP" altLang="en-US" sz="2400">
              <a:solidFill>
                <a:schemeClr val="bg1"/>
              </a:solidFill>
            </a:endParaRPr>
          </a:p>
        </p:txBody>
      </p:sp>
      <p:sp>
        <p:nvSpPr>
          <p:cNvPr id="18" name="テキスト ボックス 17">
            <a:extLst>
              <a:ext uri="{FF2B5EF4-FFF2-40B4-BE49-F238E27FC236}">
                <a16:creationId xmlns:a16="http://schemas.microsoft.com/office/drawing/2014/main" id="{252451C4-B63B-D2E8-065A-06F9405FD9EB}"/>
              </a:ext>
            </a:extLst>
          </p:cNvPr>
          <p:cNvSpPr txBox="1"/>
          <p:nvPr/>
        </p:nvSpPr>
        <p:spPr>
          <a:xfrm>
            <a:off x="538378" y="1356802"/>
            <a:ext cx="1374094" cy="461665"/>
          </a:xfrm>
          <a:prstGeom prst="rect">
            <a:avLst/>
          </a:prstGeom>
          <a:solidFill>
            <a:srgbClr val="1B2731"/>
          </a:solidFill>
        </p:spPr>
        <p:txBody>
          <a:bodyPr wrap="none" rtlCol="0">
            <a:spAutoFit/>
          </a:bodyPr>
          <a:lstStyle/>
          <a:p>
            <a:r>
              <a:rPr lang="en-US" altLang="ja-JP" sz="2400" b="1" dirty="0" err="1">
                <a:solidFill>
                  <a:srgbClr val="FFFFFF"/>
                </a:solidFill>
                <a:latin typeface="Yu Gothic" panose="020B0400000000000000" pitchFamily="34" charset="-128"/>
                <a:ea typeface="Yu Gothic" panose="020B0400000000000000" pitchFamily="34" charset="-128"/>
                <a:cs typeface="Yu Gothic Medium"/>
              </a:rPr>
              <a:t>VSCode</a:t>
            </a:r>
            <a:endParaRPr lang="en-US" altLang="ja-JP" sz="2400" b="1" dirty="0">
              <a:latin typeface="Yu Gothic" panose="020B0400000000000000" pitchFamily="34" charset="-128"/>
              <a:ea typeface="Yu Gothic" panose="020B0400000000000000" pitchFamily="34" charset="-128"/>
              <a:cs typeface="Yu Gothic Medium"/>
            </a:endParaRPr>
          </a:p>
        </p:txBody>
      </p:sp>
      <p:sp>
        <p:nvSpPr>
          <p:cNvPr id="20" name="正方形/長方形 19">
            <a:extLst>
              <a:ext uri="{FF2B5EF4-FFF2-40B4-BE49-F238E27FC236}">
                <a16:creationId xmlns:a16="http://schemas.microsoft.com/office/drawing/2014/main" id="{A04F9C09-91A1-8EA5-BC18-80362C8136D4}"/>
              </a:ext>
            </a:extLst>
          </p:cNvPr>
          <p:cNvSpPr/>
          <p:nvPr/>
        </p:nvSpPr>
        <p:spPr>
          <a:xfrm>
            <a:off x="6268345" y="1613679"/>
            <a:ext cx="5832723" cy="5029200"/>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0EF008D-64B2-1334-BCC2-BA703E5324AC}"/>
              </a:ext>
            </a:extLst>
          </p:cNvPr>
          <p:cNvSpPr txBox="1"/>
          <p:nvPr/>
        </p:nvSpPr>
        <p:spPr>
          <a:xfrm>
            <a:off x="6572250" y="1369367"/>
            <a:ext cx="697627" cy="461665"/>
          </a:xfrm>
          <a:prstGeom prst="rect">
            <a:avLst/>
          </a:prstGeom>
          <a:solidFill>
            <a:srgbClr val="1B2731"/>
          </a:solidFill>
        </p:spPr>
        <p:txBody>
          <a:bodyPr wrap="none" rtlCol="0">
            <a:spAutoFit/>
          </a:bodyPr>
          <a:lstStyle/>
          <a:p>
            <a:r>
              <a:rPr lang="en-US" altLang="ja-JP" sz="2400" b="1" dirty="0">
                <a:solidFill>
                  <a:srgbClr val="FFFFFF"/>
                </a:solidFill>
                <a:latin typeface="Yu Gothic" panose="020B0400000000000000" pitchFamily="34" charset="-128"/>
                <a:ea typeface="Yu Gothic" panose="020B0400000000000000" pitchFamily="34" charset="-128"/>
                <a:cs typeface="Yu Gothic Medium"/>
              </a:rPr>
              <a:t>CLI</a:t>
            </a:r>
            <a:endParaRPr lang="en-US" altLang="ja-JP" sz="2400" b="1" dirty="0">
              <a:latin typeface="Yu Gothic" panose="020B0400000000000000" pitchFamily="34" charset="-128"/>
              <a:ea typeface="Yu Gothic" panose="020B0400000000000000" pitchFamily="34" charset="-128"/>
              <a:cs typeface="Yu Gothic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378" y="644093"/>
            <a:ext cx="8189595" cy="651510"/>
          </a:xfrm>
          <a:prstGeom prst="rect">
            <a:avLst/>
          </a:prstGeom>
        </p:spPr>
        <p:txBody>
          <a:bodyPr vert="horz" wrap="square" lIns="0" tIns="13335" rIns="0" bIns="0" rtlCol="0">
            <a:spAutoFit/>
          </a:bodyPr>
          <a:lstStyle/>
          <a:p>
            <a:pPr marL="12700">
              <a:lnSpc>
                <a:spcPct val="100000"/>
              </a:lnSpc>
              <a:spcBef>
                <a:spcPts val="105"/>
              </a:spcBef>
            </a:pPr>
            <a:r>
              <a:rPr sz="4100" spc="160" dirty="0"/>
              <a:t>自分のブランチを作成してみよう</a:t>
            </a:r>
            <a:endParaRPr sz="4100"/>
          </a:p>
        </p:txBody>
      </p:sp>
      <p:sp>
        <p:nvSpPr>
          <p:cNvPr id="3" name="object 3"/>
          <p:cNvSpPr txBox="1"/>
          <p:nvPr/>
        </p:nvSpPr>
        <p:spPr>
          <a:xfrm>
            <a:off x="6829425" y="2443481"/>
            <a:ext cx="3225800"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latin typeface="Yu Gothic Medium"/>
                <a:cs typeface="Yu Gothic Medium"/>
              </a:rPr>
              <a:t>新しいブランチを以下から作成</a:t>
            </a:r>
            <a:r>
              <a:rPr sz="1800" spc="-10" dirty="0">
                <a:solidFill>
                  <a:srgbClr val="FFFFFF"/>
                </a:solidFill>
                <a:latin typeface="Yu Gothic Medium"/>
                <a:cs typeface="Yu Gothic Medium"/>
              </a:rPr>
              <a:t>をクリック.</a:t>
            </a:r>
            <a:endParaRPr sz="1800">
              <a:latin typeface="Yu Gothic Medium"/>
              <a:cs typeface="Yu Gothic Medium"/>
            </a:endParaRPr>
          </a:p>
        </p:txBody>
      </p:sp>
      <p:pic>
        <p:nvPicPr>
          <p:cNvPr id="4" name="object 4"/>
          <p:cNvPicPr/>
          <p:nvPr/>
        </p:nvPicPr>
        <p:blipFill>
          <a:blip r:embed="rId2" cstate="print"/>
          <a:stretch>
            <a:fillRect/>
          </a:stretch>
        </p:blipFill>
        <p:spPr>
          <a:xfrm>
            <a:off x="373405" y="2047875"/>
            <a:ext cx="6005068" cy="1684147"/>
          </a:xfrm>
          <a:prstGeom prst="rect">
            <a:avLst/>
          </a:prstGeom>
        </p:spPr>
      </p:pic>
      <p:sp>
        <p:nvSpPr>
          <p:cNvPr id="5" name="object 5"/>
          <p:cNvSpPr txBox="1"/>
          <p:nvPr/>
        </p:nvSpPr>
        <p:spPr>
          <a:xfrm>
            <a:off x="7118984" y="4177869"/>
            <a:ext cx="2353945" cy="574675"/>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Yu Gothic Medium"/>
                <a:cs typeface="Yu Gothic Medium"/>
              </a:rPr>
              <a:t>リモートブランチ</a:t>
            </a:r>
            <a:endParaRPr sz="1800">
              <a:latin typeface="Yu Gothic Medium"/>
              <a:cs typeface="Yu Gothic Medium"/>
            </a:endParaRPr>
          </a:p>
          <a:p>
            <a:pPr marL="12700">
              <a:lnSpc>
                <a:spcPct val="100000"/>
              </a:lnSpc>
              <a:spcBef>
                <a:spcPts val="5"/>
              </a:spcBef>
            </a:pPr>
            <a:r>
              <a:rPr sz="1800" spc="-5" dirty="0">
                <a:solidFill>
                  <a:srgbClr val="FFFFFF"/>
                </a:solidFill>
                <a:latin typeface="Yu Gothic Medium"/>
                <a:cs typeface="Yu Gothic Medium"/>
              </a:rPr>
              <a:t>の”</a:t>
            </a:r>
            <a:r>
              <a:rPr sz="1800" spc="-10" dirty="0">
                <a:solidFill>
                  <a:srgbClr val="FFFFFF"/>
                </a:solidFill>
                <a:latin typeface="Yu Gothic Medium"/>
                <a:cs typeface="Yu Gothic Medium"/>
              </a:rPr>
              <a:t>origin/main”</a:t>
            </a:r>
            <a:r>
              <a:rPr sz="1800" spc="-20" dirty="0">
                <a:solidFill>
                  <a:srgbClr val="FFFFFF"/>
                </a:solidFill>
                <a:latin typeface="Yu Gothic Medium"/>
                <a:cs typeface="Yu Gothic Medium"/>
              </a:rPr>
              <a:t>を選択</a:t>
            </a:r>
            <a:endParaRPr sz="1800">
              <a:latin typeface="Yu Gothic Medium"/>
              <a:cs typeface="Yu Gothic Medium"/>
            </a:endParaRPr>
          </a:p>
        </p:txBody>
      </p:sp>
      <p:pic>
        <p:nvPicPr>
          <p:cNvPr id="6" name="object 6"/>
          <p:cNvPicPr/>
          <p:nvPr/>
        </p:nvPicPr>
        <p:blipFill>
          <a:blip r:embed="rId3" cstate="print"/>
          <a:stretch>
            <a:fillRect/>
          </a:stretch>
        </p:blipFill>
        <p:spPr>
          <a:xfrm>
            <a:off x="461048" y="4009264"/>
            <a:ext cx="5829808" cy="1348866"/>
          </a:xfrm>
          <a:prstGeom prst="rect">
            <a:avLst/>
          </a:prstGeom>
        </p:spPr>
      </p:pic>
      <p:pic>
        <p:nvPicPr>
          <p:cNvPr id="7" name="object 7"/>
          <p:cNvPicPr/>
          <p:nvPr/>
        </p:nvPicPr>
        <p:blipFill>
          <a:blip r:embed="rId4" cstate="print"/>
          <a:stretch>
            <a:fillRect/>
          </a:stretch>
        </p:blipFill>
        <p:spPr>
          <a:xfrm>
            <a:off x="483908" y="5448237"/>
            <a:ext cx="5806948" cy="723963"/>
          </a:xfrm>
          <a:prstGeom prst="rect">
            <a:avLst/>
          </a:prstGeom>
        </p:spPr>
      </p:pic>
      <p:sp>
        <p:nvSpPr>
          <p:cNvPr id="8" name="object 8"/>
          <p:cNvSpPr txBox="1"/>
          <p:nvPr/>
        </p:nvSpPr>
        <p:spPr>
          <a:xfrm>
            <a:off x="7250048" y="5543677"/>
            <a:ext cx="23114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Yu Gothic Medium"/>
                <a:cs typeface="Yu Gothic Medium"/>
              </a:rPr>
              <a:t>ブランチ名を入力する</a:t>
            </a:r>
            <a:endParaRPr sz="1800">
              <a:latin typeface="Yu Gothic Medium"/>
              <a:cs typeface="Yu Gothic Medium"/>
            </a:endParaRPr>
          </a:p>
        </p:txBody>
      </p:sp>
      <p:sp>
        <p:nvSpPr>
          <p:cNvPr id="9" name="object 9"/>
          <p:cNvSpPr txBox="1"/>
          <p:nvPr/>
        </p:nvSpPr>
        <p:spPr>
          <a:xfrm>
            <a:off x="3886200" y="6180568"/>
            <a:ext cx="4724400" cy="505267"/>
          </a:xfrm>
          <a:prstGeom prst="rect">
            <a:avLst/>
          </a:prstGeom>
        </p:spPr>
        <p:txBody>
          <a:bodyPr vert="horz" wrap="square" lIns="0" tIns="12700" rIns="0" bIns="0" rtlCol="0">
            <a:spAutoFit/>
          </a:bodyPr>
          <a:lstStyle/>
          <a:p>
            <a:pPr marL="12700">
              <a:lnSpc>
                <a:spcPct val="100000"/>
              </a:lnSpc>
              <a:spcBef>
                <a:spcPts val="100"/>
              </a:spcBef>
            </a:pPr>
            <a:r>
              <a:rPr sz="3200" spc="-20" dirty="0" err="1">
                <a:solidFill>
                  <a:srgbClr val="FFC000"/>
                </a:solidFill>
                <a:latin typeface="Yu Gothic Medium"/>
                <a:cs typeface="Yu Gothic Medium"/>
              </a:rPr>
              <a:t>自分の名前</a:t>
            </a:r>
            <a:r>
              <a:rPr lang="en-US" sz="3200" spc="-20" dirty="0">
                <a:solidFill>
                  <a:srgbClr val="FFC000"/>
                </a:solidFill>
                <a:latin typeface="Yu Gothic Medium"/>
                <a:cs typeface="Yu Gothic Medium"/>
              </a:rPr>
              <a:t>/devel/</a:t>
            </a:r>
            <a:r>
              <a:rPr lang="en-US" sz="3200" spc="-20" dirty="0" err="1">
                <a:solidFill>
                  <a:srgbClr val="FFC000"/>
                </a:solidFill>
                <a:latin typeface="Yu Gothic Medium"/>
                <a:cs typeface="Yu Gothic Medium"/>
              </a:rPr>
              <a:t>機能名</a:t>
            </a:r>
            <a:endParaRPr sz="3200" dirty="0">
              <a:latin typeface="Yu Gothic Medium"/>
              <a:cs typeface="Yu Gothic Medium"/>
            </a:endParaRPr>
          </a:p>
        </p:txBody>
      </p:sp>
      <p:sp>
        <p:nvSpPr>
          <p:cNvPr id="10" name="正方形/長方形 9">
            <a:extLst>
              <a:ext uri="{FF2B5EF4-FFF2-40B4-BE49-F238E27FC236}">
                <a16:creationId xmlns:a16="http://schemas.microsoft.com/office/drawing/2014/main" id="{6C09B393-1AB0-1D8E-EBF7-31D535D4A18D}"/>
              </a:ext>
            </a:extLst>
          </p:cNvPr>
          <p:cNvSpPr/>
          <p:nvPr/>
        </p:nvSpPr>
        <p:spPr>
          <a:xfrm>
            <a:off x="90931" y="1600200"/>
            <a:ext cx="11727663" cy="502920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522BB2C-7E88-9C84-861B-8211EEDEBDD6}"/>
              </a:ext>
            </a:extLst>
          </p:cNvPr>
          <p:cNvSpPr txBox="1"/>
          <p:nvPr/>
        </p:nvSpPr>
        <p:spPr>
          <a:xfrm>
            <a:off x="538378" y="1356802"/>
            <a:ext cx="1374094" cy="461665"/>
          </a:xfrm>
          <a:prstGeom prst="rect">
            <a:avLst/>
          </a:prstGeom>
          <a:solidFill>
            <a:srgbClr val="1B2731"/>
          </a:solidFill>
        </p:spPr>
        <p:txBody>
          <a:bodyPr wrap="none" rtlCol="0">
            <a:spAutoFit/>
          </a:bodyPr>
          <a:lstStyle/>
          <a:p>
            <a:r>
              <a:rPr lang="en-US" altLang="ja-JP" sz="2400" b="1" dirty="0" err="1">
                <a:solidFill>
                  <a:srgbClr val="FFFFFF"/>
                </a:solidFill>
                <a:latin typeface="Yu Gothic" panose="020B0400000000000000" pitchFamily="34" charset="-128"/>
                <a:ea typeface="Yu Gothic" panose="020B0400000000000000" pitchFamily="34" charset="-128"/>
                <a:cs typeface="Yu Gothic Medium"/>
              </a:rPr>
              <a:t>VSCode</a:t>
            </a:r>
            <a:endParaRPr lang="en-US" altLang="ja-JP" sz="2400" b="1" dirty="0">
              <a:latin typeface="Yu Gothic" panose="020B0400000000000000" pitchFamily="34" charset="-128"/>
              <a:ea typeface="Yu Gothic" panose="020B0400000000000000" pitchFamily="34" charset="-128"/>
              <a:cs typeface="Yu Gothic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8378" y="435991"/>
            <a:ext cx="8132445" cy="1040130"/>
          </a:xfrm>
          <a:prstGeom prst="rect">
            <a:avLst/>
          </a:prstGeom>
        </p:spPr>
        <p:txBody>
          <a:bodyPr vert="horz" wrap="square" lIns="0" tIns="124460" rIns="0" bIns="0" rtlCol="0">
            <a:spAutoFit/>
          </a:bodyPr>
          <a:lstStyle/>
          <a:p>
            <a:pPr marL="12700" marR="5080">
              <a:lnSpc>
                <a:spcPct val="80000"/>
              </a:lnSpc>
              <a:spcBef>
                <a:spcPts val="980"/>
              </a:spcBef>
            </a:pPr>
            <a:r>
              <a:rPr sz="3700" b="1" spc="140" dirty="0">
                <a:solidFill>
                  <a:srgbClr val="FFFFFF"/>
                </a:solidFill>
                <a:latin typeface="Yu Gothic"/>
                <a:cs typeface="Yu Gothic"/>
              </a:rPr>
              <a:t>自分のブランチを作成してみよう(リ</a:t>
            </a:r>
            <a:r>
              <a:rPr sz="3700" b="1" spc="130" dirty="0">
                <a:solidFill>
                  <a:srgbClr val="FFFFFF"/>
                </a:solidFill>
                <a:latin typeface="Yu Gothic"/>
                <a:cs typeface="Yu Gothic"/>
              </a:rPr>
              <a:t>モートに登録)</a:t>
            </a:r>
            <a:endParaRPr sz="3700">
              <a:latin typeface="Yu Gothic"/>
              <a:cs typeface="Yu Gothic"/>
            </a:endParaRPr>
          </a:p>
        </p:txBody>
      </p:sp>
      <p:pic>
        <p:nvPicPr>
          <p:cNvPr id="3" name="object 3"/>
          <p:cNvPicPr/>
          <p:nvPr/>
        </p:nvPicPr>
        <p:blipFill>
          <a:blip r:embed="rId2" cstate="print"/>
          <a:stretch>
            <a:fillRect/>
          </a:stretch>
        </p:blipFill>
        <p:spPr>
          <a:xfrm>
            <a:off x="1115479" y="2152167"/>
            <a:ext cx="2834894" cy="1188821"/>
          </a:xfrm>
          <a:prstGeom prst="rect">
            <a:avLst/>
          </a:prstGeom>
        </p:spPr>
      </p:pic>
      <p:pic>
        <p:nvPicPr>
          <p:cNvPr id="4" name="object 4"/>
          <p:cNvPicPr/>
          <p:nvPr/>
        </p:nvPicPr>
        <p:blipFill>
          <a:blip r:embed="rId3" cstate="print"/>
          <a:stretch>
            <a:fillRect/>
          </a:stretch>
        </p:blipFill>
        <p:spPr>
          <a:xfrm>
            <a:off x="4293996" y="1893442"/>
            <a:ext cx="2834894" cy="1722247"/>
          </a:xfrm>
          <a:prstGeom prst="rect">
            <a:avLst/>
          </a:prstGeom>
        </p:spPr>
      </p:pic>
      <p:sp>
        <p:nvSpPr>
          <p:cNvPr id="5" name="object 5"/>
          <p:cNvSpPr txBox="1"/>
          <p:nvPr/>
        </p:nvSpPr>
        <p:spPr>
          <a:xfrm>
            <a:off x="7953882" y="2114550"/>
            <a:ext cx="3332479" cy="1245235"/>
          </a:xfrm>
          <a:prstGeom prst="rect">
            <a:avLst/>
          </a:prstGeom>
        </p:spPr>
        <p:txBody>
          <a:bodyPr vert="horz" wrap="square" lIns="0" tIns="13335" rIns="0" bIns="0" rtlCol="0">
            <a:spAutoFit/>
          </a:bodyPr>
          <a:lstStyle/>
          <a:p>
            <a:pPr marL="12700" marR="5080">
              <a:lnSpc>
                <a:spcPct val="100000"/>
              </a:lnSpc>
              <a:spcBef>
                <a:spcPts val="105"/>
              </a:spcBef>
            </a:pPr>
            <a:r>
              <a:rPr sz="2000" spc="-10" dirty="0">
                <a:solidFill>
                  <a:srgbClr val="FFFFFF"/>
                </a:solidFill>
                <a:latin typeface="Yu Gothic Medium"/>
                <a:cs typeface="Yu Gothic Medium"/>
              </a:rPr>
              <a:t>左下の雲に矢印が刺さっているマークをクリックするか,</a:t>
            </a:r>
            <a:r>
              <a:rPr sz="2000" dirty="0">
                <a:solidFill>
                  <a:srgbClr val="FFFFFF"/>
                </a:solidFill>
                <a:latin typeface="Yu Gothic Medium"/>
                <a:cs typeface="Yu Gothic Medium"/>
              </a:rPr>
              <a:t>サイドバーの</a:t>
            </a:r>
            <a:r>
              <a:rPr sz="2000" spc="-20" dirty="0">
                <a:solidFill>
                  <a:srgbClr val="FFFFFF"/>
                </a:solidFill>
                <a:latin typeface="Yu Gothic Medium"/>
                <a:cs typeface="Yu Gothic Medium"/>
              </a:rPr>
              <a:t>git</a:t>
            </a:r>
            <a:r>
              <a:rPr sz="2000" spc="-15" dirty="0">
                <a:solidFill>
                  <a:srgbClr val="FFFFFF"/>
                </a:solidFill>
                <a:latin typeface="Yu Gothic Medium"/>
                <a:cs typeface="Yu Gothic Medium"/>
              </a:rPr>
              <a:t>管理から</a:t>
            </a:r>
            <a:r>
              <a:rPr sz="2000" spc="-50" dirty="0">
                <a:solidFill>
                  <a:srgbClr val="FFFFFF"/>
                </a:solidFill>
                <a:latin typeface="Yu Gothic Medium"/>
                <a:cs typeface="Yu Gothic Medium"/>
              </a:rPr>
              <a:t> </a:t>
            </a:r>
            <a:r>
              <a:rPr sz="2000" spc="-10" dirty="0">
                <a:solidFill>
                  <a:srgbClr val="FFFFFF"/>
                </a:solidFill>
                <a:latin typeface="Yu Gothic Medium"/>
                <a:cs typeface="Yu Gothic Medium"/>
              </a:rPr>
              <a:t>branchの発行をクリック</a:t>
            </a:r>
            <a:endParaRPr sz="2000">
              <a:latin typeface="Yu Gothic Medium"/>
              <a:cs typeface="Yu Gothic Medium"/>
            </a:endParaRPr>
          </a:p>
        </p:txBody>
      </p:sp>
      <p:sp>
        <p:nvSpPr>
          <p:cNvPr id="6" name="object 6"/>
          <p:cNvSpPr txBox="1"/>
          <p:nvPr/>
        </p:nvSpPr>
        <p:spPr>
          <a:xfrm>
            <a:off x="462786" y="4144271"/>
            <a:ext cx="11119613" cy="1931298"/>
          </a:xfrm>
          <a:prstGeom prst="rect">
            <a:avLst/>
          </a:prstGeom>
        </p:spPr>
        <p:txBody>
          <a:bodyPr vert="horz" wrap="square" lIns="0" tIns="152400" rIns="0" bIns="0" rtlCol="0">
            <a:spAutoFit/>
          </a:bodyPr>
          <a:lstStyle/>
          <a:p>
            <a:pPr marL="12700">
              <a:lnSpc>
                <a:spcPct val="100000"/>
              </a:lnSpc>
              <a:spcBef>
                <a:spcPts val="1200"/>
              </a:spcBef>
            </a:pPr>
            <a:r>
              <a:rPr sz="6000" spc="-25" dirty="0">
                <a:solidFill>
                  <a:srgbClr val="1569B7"/>
                </a:solidFill>
                <a:latin typeface="Yu Gothic Medium"/>
                <a:cs typeface="Yu Gothic Medium"/>
              </a:rPr>
              <a:t>CLI</a:t>
            </a:r>
            <a:endParaRPr sz="6000" dirty="0">
              <a:latin typeface="Yu Gothic Medium"/>
              <a:cs typeface="Yu Gothic Medium"/>
            </a:endParaRPr>
          </a:p>
          <a:p>
            <a:pPr marL="452120">
              <a:lnSpc>
                <a:spcPct val="100000"/>
              </a:lnSpc>
              <a:spcBef>
                <a:spcPts val="885"/>
              </a:spcBef>
            </a:pPr>
            <a:r>
              <a:rPr sz="4800" dirty="0">
                <a:solidFill>
                  <a:srgbClr val="188861"/>
                </a:solidFill>
                <a:latin typeface="Yu Gothic Medium"/>
                <a:cs typeface="Yu Gothic Medium"/>
              </a:rPr>
              <a:t>git</a:t>
            </a:r>
            <a:r>
              <a:rPr sz="4800" spc="-50" dirty="0">
                <a:solidFill>
                  <a:srgbClr val="188861"/>
                </a:solidFill>
                <a:latin typeface="Yu Gothic Medium"/>
                <a:cs typeface="Yu Gothic Medium"/>
              </a:rPr>
              <a:t> </a:t>
            </a:r>
            <a:r>
              <a:rPr sz="4800" dirty="0">
                <a:solidFill>
                  <a:srgbClr val="188861"/>
                </a:solidFill>
                <a:latin typeface="Yu Gothic Medium"/>
                <a:cs typeface="Yu Gothic Medium"/>
              </a:rPr>
              <a:t>push</a:t>
            </a:r>
            <a:r>
              <a:rPr sz="4800" spc="-30" dirty="0">
                <a:solidFill>
                  <a:srgbClr val="188861"/>
                </a:solidFill>
                <a:latin typeface="Yu Gothic Medium"/>
                <a:cs typeface="Yu Gothic Medium"/>
              </a:rPr>
              <a:t> </a:t>
            </a:r>
            <a:r>
              <a:rPr sz="4800" spc="-10" dirty="0">
                <a:solidFill>
                  <a:srgbClr val="188861"/>
                </a:solidFill>
                <a:latin typeface="Yu Gothic Medium"/>
                <a:cs typeface="Yu Gothic Medium"/>
              </a:rPr>
              <a:t>-</a:t>
            </a:r>
            <a:r>
              <a:rPr sz="4800" dirty="0">
                <a:solidFill>
                  <a:srgbClr val="188861"/>
                </a:solidFill>
                <a:latin typeface="Yu Gothic Medium"/>
                <a:cs typeface="Yu Gothic Medium"/>
              </a:rPr>
              <a:t>u</a:t>
            </a:r>
            <a:r>
              <a:rPr sz="4800" spc="-50" dirty="0">
                <a:solidFill>
                  <a:srgbClr val="188861"/>
                </a:solidFill>
                <a:latin typeface="Yu Gothic Medium"/>
                <a:cs typeface="Yu Gothic Medium"/>
              </a:rPr>
              <a:t> </a:t>
            </a:r>
            <a:r>
              <a:rPr sz="4800" dirty="0">
                <a:solidFill>
                  <a:srgbClr val="188861"/>
                </a:solidFill>
                <a:latin typeface="Yu Gothic Medium"/>
                <a:cs typeface="Yu Gothic Medium"/>
              </a:rPr>
              <a:t>origin</a:t>
            </a:r>
            <a:r>
              <a:rPr sz="4800" spc="-45" dirty="0">
                <a:solidFill>
                  <a:srgbClr val="188861"/>
                </a:solidFill>
                <a:latin typeface="Yu Gothic Medium"/>
                <a:cs typeface="Yu Gothic Medium"/>
              </a:rPr>
              <a:t> </a:t>
            </a:r>
            <a:r>
              <a:rPr lang="en-US" sz="4800" spc="-10" dirty="0" err="1">
                <a:solidFill>
                  <a:srgbClr val="188861"/>
                </a:solidFill>
                <a:latin typeface="Yu Gothic Medium"/>
                <a:cs typeface="Yu Gothic Medium"/>
              </a:rPr>
              <a:t>yamao</a:t>
            </a:r>
            <a:r>
              <a:rPr lang="en-US" sz="4800" spc="-10" dirty="0">
                <a:solidFill>
                  <a:srgbClr val="188861"/>
                </a:solidFill>
                <a:latin typeface="Yu Gothic Medium"/>
                <a:cs typeface="Yu Gothic Medium"/>
              </a:rPr>
              <a:t>/devel/demo</a:t>
            </a:r>
            <a:endParaRPr sz="4800" dirty="0">
              <a:latin typeface="Yu Gothic Medium"/>
              <a:cs typeface="Yu Gothic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378" y="610361"/>
            <a:ext cx="7651750" cy="756920"/>
          </a:xfrm>
          <a:prstGeom prst="rect">
            <a:avLst/>
          </a:prstGeom>
        </p:spPr>
        <p:txBody>
          <a:bodyPr vert="horz" wrap="square" lIns="0" tIns="12700" rIns="0" bIns="0" rtlCol="0">
            <a:spAutoFit/>
          </a:bodyPr>
          <a:lstStyle/>
          <a:p>
            <a:pPr marL="12700">
              <a:lnSpc>
                <a:spcPct val="100000"/>
              </a:lnSpc>
              <a:spcBef>
                <a:spcPts val="100"/>
              </a:spcBef>
            </a:pPr>
            <a:r>
              <a:rPr sz="4800" spc="195" dirty="0"/>
              <a:t>コミットを作成してみよう</a:t>
            </a:r>
            <a:endParaRPr sz="4800"/>
          </a:p>
        </p:txBody>
      </p:sp>
      <p:pic>
        <p:nvPicPr>
          <p:cNvPr id="3" name="object 3"/>
          <p:cNvPicPr/>
          <p:nvPr/>
        </p:nvPicPr>
        <p:blipFill>
          <a:blip r:embed="rId2" cstate="print"/>
          <a:stretch>
            <a:fillRect/>
          </a:stretch>
        </p:blipFill>
        <p:spPr>
          <a:xfrm>
            <a:off x="423544" y="2984385"/>
            <a:ext cx="6919595" cy="3528314"/>
          </a:xfrm>
          <a:prstGeom prst="rect">
            <a:avLst/>
          </a:prstGeom>
        </p:spPr>
      </p:pic>
      <p:pic>
        <p:nvPicPr>
          <p:cNvPr id="4" name="object 4"/>
          <p:cNvPicPr/>
          <p:nvPr/>
        </p:nvPicPr>
        <p:blipFill>
          <a:blip r:embed="rId3" cstate="print"/>
          <a:stretch>
            <a:fillRect/>
          </a:stretch>
        </p:blipFill>
        <p:spPr>
          <a:xfrm>
            <a:off x="4599685" y="1435735"/>
            <a:ext cx="2743454" cy="1463166"/>
          </a:xfrm>
          <a:prstGeom prst="rect">
            <a:avLst/>
          </a:prstGeom>
        </p:spPr>
      </p:pic>
      <p:sp>
        <p:nvSpPr>
          <p:cNvPr id="5" name="object 5"/>
          <p:cNvSpPr txBox="1"/>
          <p:nvPr/>
        </p:nvSpPr>
        <p:spPr>
          <a:xfrm>
            <a:off x="7941309" y="1588719"/>
            <a:ext cx="3338195" cy="636270"/>
          </a:xfrm>
          <a:prstGeom prst="rect">
            <a:avLst/>
          </a:prstGeom>
        </p:spPr>
        <p:txBody>
          <a:bodyPr vert="horz" wrap="square" lIns="0" tIns="13335" rIns="0" bIns="0" rtlCol="0">
            <a:spAutoFit/>
          </a:bodyPr>
          <a:lstStyle/>
          <a:p>
            <a:pPr marL="12700">
              <a:lnSpc>
                <a:spcPct val="100000"/>
              </a:lnSpc>
              <a:spcBef>
                <a:spcPts val="105"/>
              </a:spcBef>
            </a:pPr>
            <a:r>
              <a:rPr sz="2000" spc="-20" dirty="0">
                <a:solidFill>
                  <a:srgbClr val="FFFFFF"/>
                </a:solidFill>
                <a:latin typeface="Yu Gothic Medium"/>
                <a:cs typeface="Yu Gothic Medium"/>
              </a:rPr>
              <a:t>左下で自分のブランチに移動</a:t>
            </a:r>
            <a:endParaRPr sz="2000">
              <a:latin typeface="Yu Gothic Medium"/>
              <a:cs typeface="Yu Gothic Medium"/>
            </a:endParaRPr>
          </a:p>
          <a:p>
            <a:pPr marL="12700">
              <a:lnSpc>
                <a:spcPct val="100000"/>
              </a:lnSpc>
            </a:pPr>
            <a:r>
              <a:rPr sz="2000" spc="-20" dirty="0">
                <a:solidFill>
                  <a:srgbClr val="FFFFFF"/>
                </a:solidFill>
                <a:latin typeface="Yu Gothic Medium"/>
                <a:cs typeface="Yu Gothic Medium"/>
              </a:rPr>
              <a:t>(参照)しているかを確認する.</a:t>
            </a:r>
            <a:endParaRPr sz="2000">
              <a:latin typeface="Yu Gothic Medium"/>
              <a:cs typeface="Yu Gothic Medium"/>
            </a:endParaRPr>
          </a:p>
        </p:txBody>
      </p:sp>
      <p:sp>
        <p:nvSpPr>
          <p:cNvPr id="6" name="object 6"/>
          <p:cNvSpPr txBox="1"/>
          <p:nvPr/>
        </p:nvSpPr>
        <p:spPr>
          <a:xfrm>
            <a:off x="7941309" y="3443096"/>
            <a:ext cx="3348990" cy="1245870"/>
          </a:xfrm>
          <a:prstGeom prst="rect">
            <a:avLst/>
          </a:prstGeom>
        </p:spPr>
        <p:txBody>
          <a:bodyPr vert="horz" wrap="square" lIns="0" tIns="13335" rIns="0" bIns="0" rtlCol="0">
            <a:spAutoFit/>
          </a:bodyPr>
          <a:lstStyle/>
          <a:p>
            <a:pPr marL="12700" marR="5080">
              <a:lnSpc>
                <a:spcPct val="100000"/>
              </a:lnSpc>
              <a:spcBef>
                <a:spcPts val="105"/>
              </a:spcBef>
            </a:pPr>
            <a:r>
              <a:rPr sz="2000" spc="-10" dirty="0">
                <a:solidFill>
                  <a:srgbClr val="FFFFFF"/>
                </a:solidFill>
                <a:latin typeface="Yu Gothic Medium"/>
                <a:cs typeface="Yu Gothic Medium"/>
              </a:rPr>
              <a:t>自分のブランチに移動できていれば, 自分の名前のフォル</a:t>
            </a:r>
            <a:r>
              <a:rPr sz="2000" dirty="0">
                <a:solidFill>
                  <a:srgbClr val="FFFFFF"/>
                </a:solidFill>
                <a:latin typeface="Yu Gothic Medium"/>
                <a:cs typeface="Yu Gothic Medium"/>
              </a:rPr>
              <a:t>ダ内の</a:t>
            </a:r>
            <a:r>
              <a:rPr sz="2000" spc="-10" dirty="0">
                <a:solidFill>
                  <a:srgbClr val="FFFFFF"/>
                </a:solidFill>
                <a:latin typeface="Yu Gothic Medium"/>
                <a:cs typeface="Yu Gothic Medium"/>
              </a:rPr>
              <a:t>html</a:t>
            </a:r>
            <a:r>
              <a:rPr sz="2000" spc="-15" dirty="0">
                <a:solidFill>
                  <a:srgbClr val="FFFFFF"/>
                </a:solidFill>
                <a:latin typeface="Yu Gothic Medium"/>
                <a:cs typeface="Yu Gothic Medium"/>
              </a:rPr>
              <a:t>ファイルを編集して保存してください.</a:t>
            </a:r>
            <a:endParaRPr sz="2000">
              <a:latin typeface="Yu Gothic Medium"/>
              <a:cs typeface="Yu Gothic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378" y="610361"/>
            <a:ext cx="7651750" cy="756920"/>
          </a:xfrm>
          <a:prstGeom prst="rect">
            <a:avLst/>
          </a:prstGeom>
        </p:spPr>
        <p:txBody>
          <a:bodyPr vert="horz" wrap="square" lIns="0" tIns="12700" rIns="0" bIns="0" rtlCol="0">
            <a:spAutoFit/>
          </a:bodyPr>
          <a:lstStyle/>
          <a:p>
            <a:pPr marL="12700">
              <a:lnSpc>
                <a:spcPct val="100000"/>
              </a:lnSpc>
              <a:spcBef>
                <a:spcPts val="100"/>
              </a:spcBef>
            </a:pPr>
            <a:r>
              <a:rPr sz="4800" spc="195" dirty="0"/>
              <a:t>コミットを作成してみよう</a:t>
            </a:r>
            <a:endParaRPr sz="4800"/>
          </a:p>
        </p:txBody>
      </p:sp>
      <p:sp>
        <p:nvSpPr>
          <p:cNvPr id="3" name="object 3"/>
          <p:cNvSpPr txBox="1"/>
          <p:nvPr/>
        </p:nvSpPr>
        <p:spPr>
          <a:xfrm>
            <a:off x="7709661" y="1547876"/>
            <a:ext cx="3332479" cy="635635"/>
          </a:xfrm>
          <a:prstGeom prst="rect">
            <a:avLst/>
          </a:prstGeom>
        </p:spPr>
        <p:txBody>
          <a:bodyPr vert="horz" wrap="square" lIns="0" tIns="13335" rIns="0" bIns="0" rtlCol="0">
            <a:spAutoFit/>
          </a:bodyPr>
          <a:lstStyle/>
          <a:p>
            <a:pPr marL="12700" marR="5080">
              <a:lnSpc>
                <a:spcPct val="100000"/>
              </a:lnSpc>
              <a:spcBef>
                <a:spcPts val="105"/>
              </a:spcBef>
            </a:pPr>
            <a:r>
              <a:rPr sz="2000" spc="-10" dirty="0">
                <a:solidFill>
                  <a:srgbClr val="FFFFFF"/>
                </a:solidFill>
                <a:latin typeface="Yu Gothic Medium"/>
                <a:cs typeface="Yu Gothic Medium"/>
              </a:rPr>
              <a:t>保存をしたら画像の様になっているはずです.</a:t>
            </a:r>
            <a:endParaRPr sz="2000">
              <a:latin typeface="Yu Gothic Medium"/>
              <a:cs typeface="Yu Gothic Medium"/>
            </a:endParaRPr>
          </a:p>
        </p:txBody>
      </p:sp>
      <p:sp>
        <p:nvSpPr>
          <p:cNvPr id="4" name="object 4"/>
          <p:cNvSpPr txBox="1"/>
          <p:nvPr/>
        </p:nvSpPr>
        <p:spPr>
          <a:xfrm>
            <a:off x="7709661" y="3026409"/>
            <a:ext cx="3305810" cy="2220595"/>
          </a:xfrm>
          <a:prstGeom prst="rect">
            <a:avLst/>
          </a:prstGeom>
        </p:spPr>
        <p:txBody>
          <a:bodyPr vert="horz" wrap="square" lIns="0" tIns="12700" rIns="0" bIns="0" rtlCol="0">
            <a:spAutoFit/>
          </a:bodyPr>
          <a:lstStyle/>
          <a:p>
            <a:pPr marL="12700" marR="5080">
              <a:lnSpc>
                <a:spcPct val="100000"/>
              </a:lnSpc>
              <a:spcBef>
                <a:spcPts val="100"/>
              </a:spcBef>
            </a:pPr>
            <a:r>
              <a:rPr sz="2400" spc="-5" dirty="0">
                <a:solidFill>
                  <a:srgbClr val="FFFFFF"/>
                </a:solidFill>
                <a:latin typeface="Yu Gothic Medium"/>
                <a:cs typeface="Yu Gothic Medium"/>
              </a:rPr>
              <a:t>コミットを作成すると</a:t>
            </a:r>
            <a:r>
              <a:rPr sz="2400" spc="-10" dirty="0">
                <a:solidFill>
                  <a:srgbClr val="FFFFFF"/>
                </a:solidFill>
                <a:latin typeface="Yu Gothic Medium"/>
                <a:cs typeface="Yu Gothic Medium"/>
              </a:rPr>
              <a:t>きは, セーブするファイ</a:t>
            </a:r>
            <a:r>
              <a:rPr sz="2400" spc="-5" dirty="0">
                <a:solidFill>
                  <a:srgbClr val="FFFFFF"/>
                </a:solidFill>
                <a:latin typeface="Yu Gothic Medium"/>
                <a:cs typeface="Yu Gothic Medium"/>
              </a:rPr>
              <a:t>ルを</a:t>
            </a:r>
            <a:r>
              <a:rPr sz="2400" u="sng" spc="-55" dirty="0">
                <a:solidFill>
                  <a:srgbClr val="FFFFFF"/>
                </a:solidFill>
                <a:uFill>
                  <a:solidFill>
                    <a:srgbClr val="FFFFFF"/>
                  </a:solidFill>
                </a:uFill>
                <a:latin typeface="Yu Gothic Medium"/>
                <a:cs typeface="Yu Gothic Medium"/>
              </a:rPr>
              <a:t>選択(ステージする)</a:t>
            </a:r>
            <a:r>
              <a:rPr sz="2400" spc="-5" dirty="0">
                <a:solidFill>
                  <a:srgbClr val="FFFFFF"/>
                </a:solidFill>
                <a:latin typeface="Yu Gothic Medium"/>
                <a:cs typeface="Yu Gothic Medium"/>
              </a:rPr>
              <a:t>してコメントを書いて</a:t>
            </a:r>
            <a:r>
              <a:rPr sz="2400" spc="-15" dirty="0">
                <a:solidFill>
                  <a:srgbClr val="FFFFFF"/>
                </a:solidFill>
                <a:latin typeface="Yu Gothic Medium"/>
                <a:cs typeface="Yu Gothic Medium"/>
              </a:rPr>
              <a:t>セーブ(コミット)をしま</a:t>
            </a:r>
            <a:r>
              <a:rPr sz="2400" spc="-30" dirty="0">
                <a:solidFill>
                  <a:srgbClr val="FFFFFF"/>
                </a:solidFill>
                <a:latin typeface="Yu Gothic Medium"/>
                <a:cs typeface="Yu Gothic Medium"/>
              </a:rPr>
              <a:t>す.</a:t>
            </a:r>
            <a:endParaRPr sz="2400">
              <a:latin typeface="Yu Gothic Medium"/>
              <a:cs typeface="Yu Gothic Medium"/>
            </a:endParaRPr>
          </a:p>
        </p:txBody>
      </p:sp>
      <p:grpSp>
        <p:nvGrpSpPr>
          <p:cNvPr id="5" name="object 5"/>
          <p:cNvGrpSpPr/>
          <p:nvPr/>
        </p:nvGrpSpPr>
        <p:grpSpPr>
          <a:xfrm>
            <a:off x="648258" y="1534160"/>
            <a:ext cx="6983095" cy="4867275"/>
            <a:chOff x="648258" y="1534160"/>
            <a:chExt cx="6983095" cy="4867275"/>
          </a:xfrm>
        </p:grpSpPr>
        <p:pic>
          <p:nvPicPr>
            <p:cNvPr id="6" name="object 6"/>
            <p:cNvPicPr/>
            <p:nvPr/>
          </p:nvPicPr>
          <p:blipFill>
            <a:blip r:embed="rId2" cstate="print"/>
            <a:stretch>
              <a:fillRect/>
            </a:stretch>
          </p:blipFill>
          <p:spPr>
            <a:xfrm>
              <a:off x="648258" y="1534160"/>
              <a:ext cx="6149848" cy="3657854"/>
            </a:xfrm>
            <a:prstGeom prst="rect">
              <a:avLst/>
            </a:prstGeom>
          </p:spPr>
        </p:pic>
        <p:sp>
          <p:nvSpPr>
            <p:cNvPr id="7" name="object 7"/>
            <p:cNvSpPr/>
            <p:nvPr/>
          </p:nvSpPr>
          <p:spPr>
            <a:xfrm>
              <a:off x="1841119" y="2242057"/>
              <a:ext cx="5789930" cy="4159885"/>
            </a:xfrm>
            <a:custGeom>
              <a:avLst/>
              <a:gdLst/>
              <a:ahLst/>
              <a:cxnLst/>
              <a:rect l="l" t="t" r="r" b="b"/>
              <a:pathLst>
                <a:path w="5789930" h="4159885">
                  <a:moveTo>
                    <a:pt x="858901" y="4158119"/>
                  </a:moveTo>
                  <a:lnTo>
                    <a:pt x="40462" y="74053"/>
                  </a:lnTo>
                  <a:lnTo>
                    <a:pt x="74676" y="67183"/>
                  </a:lnTo>
                  <a:lnTo>
                    <a:pt x="70319" y="61595"/>
                  </a:lnTo>
                  <a:lnTo>
                    <a:pt x="22352" y="0"/>
                  </a:lnTo>
                  <a:lnTo>
                    <a:pt x="0" y="82169"/>
                  </a:lnTo>
                  <a:lnTo>
                    <a:pt x="34239" y="75298"/>
                  </a:lnTo>
                  <a:lnTo>
                    <a:pt x="852678" y="4159364"/>
                  </a:lnTo>
                  <a:lnTo>
                    <a:pt x="858901" y="4158119"/>
                  </a:lnTo>
                  <a:close/>
                </a:path>
                <a:path w="5789930" h="4159885">
                  <a:moveTo>
                    <a:pt x="5789676" y="1678686"/>
                  </a:moveTo>
                  <a:lnTo>
                    <a:pt x="1475054" y="785774"/>
                  </a:lnTo>
                  <a:lnTo>
                    <a:pt x="1475574" y="783209"/>
                  </a:lnTo>
                  <a:lnTo>
                    <a:pt x="1482090" y="751586"/>
                  </a:lnTo>
                  <a:lnTo>
                    <a:pt x="1399794" y="773430"/>
                  </a:lnTo>
                  <a:lnTo>
                    <a:pt x="1466710" y="826262"/>
                  </a:lnTo>
                  <a:lnTo>
                    <a:pt x="1473758" y="792022"/>
                  </a:lnTo>
                  <a:lnTo>
                    <a:pt x="5788406" y="1684909"/>
                  </a:lnTo>
                  <a:lnTo>
                    <a:pt x="5789676" y="1678686"/>
                  </a:lnTo>
                  <a:close/>
                </a:path>
              </a:pathLst>
            </a:custGeom>
            <a:solidFill>
              <a:srgbClr val="20B782"/>
            </a:solidFill>
          </p:spPr>
          <p:txBody>
            <a:bodyPr wrap="square" lIns="0" tIns="0" rIns="0" bIns="0" rtlCol="0"/>
            <a:lstStyle/>
            <a:p>
              <a:endParaRPr/>
            </a:p>
          </p:txBody>
        </p:sp>
      </p:grpSp>
      <p:sp>
        <p:nvSpPr>
          <p:cNvPr id="8" name="object 8"/>
          <p:cNvSpPr txBox="1"/>
          <p:nvPr/>
        </p:nvSpPr>
        <p:spPr>
          <a:xfrm>
            <a:off x="2775966" y="6111951"/>
            <a:ext cx="5873115"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FFFFFF"/>
                </a:solidFill>
                <a:latin typeface="Yu Gothic Medium"/>
                <a:cs typeface="Yu Gothic Medium"/>
              </a:rPr>
              <a:t>セーブのコメントを書く, </a:t>
            </a:r>
            <a:r>
              <a:rPr sz="2000" dirty="0">
                <a:solidFill>
                  <a:srgbClr val="FFFFFF"/>
                </a:solidFill>
                <a:latin typeface="Yu Gothic Medium"/>
                <a:cs typeface="Yu Gothic Medium"/>
              </a:rPr>
              <a:t>ex</a:t>
            </a:r>
            <a:r>
              <a:rPr sz="2000" spc="-5" dirty="0">
                <a:solidFill>
                  <a:srgbClr val="FFFFFF"/>
                </a:solidFill>
                <a:latin typeface="Yu Gothic Medium"/>
                <a:cs typeface="Yu Gothic Medium"/>
              </a:rPr>
              <a:t>: </a:t>
            </a:r>
            <a:r>
              <a:rPr sz="2000" spc="-10" dirty="0">
                <a:solidFill>
                  <a:srgbClr val="FFFFFF"/>
                </a:solidFill>
                <a:latin typeface="Yu Gothic Medium"/>
                <a:cs typeface="Yu Gothic Medium"/>
              </a:rPr>
              <a:t>p</a:t>
            </a:r>
            <a:r>
              <a:rPr sz="2000" spc="-5" dirty="0">
                <a:solidFill>
                  <a:srgbClr val="FFFFFF"/>
                </a:solidFill>
                <a:latin typeface="Yu Gothic Medium"/>
                <a:cs typeface="Yu Gothic Medium"/>
              </a:rPr>
              <a:t>タグを編集しました.</a:t>
            </a:r>
            <a:endParaRPr sz="2000">
              <a:latin typeface="Yu Gothic Medium"/>
              <a:cs typeface="Yu Gothic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0211C-441D-B7CE-D1FD-80B773F6D41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EC47A09-0738-4BD3-4360-5421905E41E2}"/>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800" spc="229" dirty="0"/>
              <a:t>Git</a:t>
            </a:r>
            <a:r>
              <a:rPr sz="4800" spc="180" dirty="0"/>
              <a:t>とは？</a:t>
            </a:r>
            <a:endParaRPr sz="4800"/>
          </a:p>
        </p:txBody>
      </p:sp>
      <p:sp>
        <p:nvSpPr>
          <p:cNvPr id="3" name="object 3">
            <a:extLst>
              <a:ext uri="{FF2B5EF4-FFF2-40B4-BE49-F238E27FC236}">
                <a16:creationId xmlns:a16="http://schemas.microsoft.com/office/drawing/2014/main" id="{E9796686-4A43-2D81-FC17-7D0D9B621176}"/>
              </a:ext>
            </a:extLst>
          </p:cNvPr>
          <p:cNvSpPr txBox="1"/>
          <p:nvPr/>
        </p:nvSpPr>
        <p:spPr>
          <a:xfrm>
            <a:off x="1051966" y="2432685"/>
            <a:ext cx="9307195" cy="3439795"/>
          </a:xfrm>
          <a:prstGeom prst="rect">
            <a:avLst/>
          </a:prstGeom>
        </p:spPr>
        <p:txBody>
          <a:bodyPr vert="horz" wrap="square" lIns="0" tIns="12065" rIns="0" bIns="0" rtlCol="0">
            <a:spAutoFit/>
          </a:bodyPr>
          <a:lstStyle/>
          <a:p>
            <a:pPr marL="12700">
              <a:lnSpc>
                <a:spcPct val="100000"/>
              </a:lnSpc>
              <a:spcBef>
                <a:spcPts val="95"/>
              </a:spcBef>
            </a:pPr>
            <a:r>
              <a:rPr sz="2800" spc="-85" dirty="0">
                <a:solidFill>
                  <a:srgbClr val="FFFFFF"/>
                </a:solidFill>
                <a:latin typeface="Yu Gothic Medium"/>
                <a:cs typeface="Yu Gothic Medium"/>
              </a:rPr>
              <a:t>・バージョン管理システム</a:t>
            </a:r>
            <a:endParaRPr sz="2800">
              <a:latin typeface="Yu Gothic Medium"/>
              <a:cs typeface="Yu Gothic Medium"/>
            </a:endParaRPr>
          </a:p>
          <a:p>
            <a:pPr marL="926465">
              <a:lnSpc>
                <a:spcPct val="100000"/>
              </a:lnSpc>
            </a:pPr>
            <a:r>
              <a:rPr sz="2800" spc="-40" dirty="0">
                <a:solidFill>
                  <a:srgbClr val="FFFFFF"/>
                </a:solidFill>
                <a:latin typeface="Yu Gothic Medium"/>
                <a:cs typeface="Yu Gothic Medium"/>
              </a:rPr>
              <a:t>ファイルの変更履歴を管理するツール</a:t>
            </a:r>
            <a:endParaRPr sz="2800">
              <a:latin typeface="Yu Gothic Medium"/>
              <a:cs typeface="Yu Gothic Medium"/>
            </a:endParaRPr>
          </a:p>
          <a:p>
            <a:pPr marL="12700">
              <a:lnSpc>
                <a:spcPct val="100000"/>
              </a:lnSpc>
              <a:spcBef>
                <a:spcPts val="3360"/>
              </a:spcBef>
            </a:pPr>
            <a:r>
              <a:rPr sz="2800" spc="-85" dirty="0">
                <a:solidFill>
                  <a:srgbClr val="FFFFFF"/>
                </a:solidFill>
                <a:latin typeface="Yu Gothic Medium"/>
                <a:cs typeface="Yu Gothic Medium"/>
              </a:rPr>
              <a:t>・分散型システム</a:t>
            </a:r>
            <a:endParaRPr sz="2800">
              <a:latin typeface="Yu Gothic Medium"/>
              <a:cs typeface="Yu Gothic Medium"/>
            </a:endParaRPr>
          </a:p>
          <a:p>
            <a:pPr marL="926465" marR="5080">
              <a:lnSpc>
                <a:spcPct val="100000"/>
              </a:lnSpc>
            </a:pPr>
            <a:r>
              <a:rPr sz="2800" spc="-40" dirty="0">
                <a:solidFill>
                  <a:srgbClr val="FFFFFF"/>
                </a:solidFill>
                <a:latin typeface="Yu Gothic Medium"/>
                <a:cs typeface="Yu Gothic Medium"/>
              </a:rPr>
              <a:t>各ユーザが完全な履歴を持ち, オフラインでも作業ができる</a:t>
            </a:r>
            <a:endParaRPr sz="2800">
              <a:latin typeface="Yu Gothic Medium"/>
              <a:cs typeface="Yu Gothic Medium"/>
            </a:endParaRPr>
          </a:p>
          <a:p>
            <a:pPr marL="12700">
              <a:lnSpc>
                <a:spcPct val="100000"/>
              </a:lnSpc>
              <a:spcBef>
                <a:spcPts val="3365"/>
              </a:spcBef>
            </a:pPr>
            <a:r>
              <a:rPr sz="2800" spc="-85" dirty="0">
                <a:solidFill>
                  <a:srgbClr val="FFFFFF"/>
                </a:solidFill>
                <a:latin typeface="Yu Gothic Medium"/>
                <a:cs typeface="Yu Gothic Medium"/>
              </a:rPr>
              <a:t>・オープンソースソフトウェア</a:t>
            </a:r>
            <a:endParaRPr sz="2800">
              <a:latin typeface="Yu Gothic Medium"/>
              <a:cs typeface="Yu Gothic Medium"/>
            </a:endParaRPr>
          </a:p>
        </p:txBody>
      </p:sp>
      <p:pic>
        <p:nvPicPr>
          <p:cNvPr id="4" name="object 4">
            <a:extLst>
              <a:ext uri="{FF2B5EF4-FFF2-40B4-BE49-F238E27FC236}">
                <a16:creationId xmlns:a16="http://schemas.microsoft.com/office/drawing/2014/main" id="{4A4C6AA1-5F85-3B8C-B8AD-348F7254D89E}"/>
              </a:ext>
            </a:extLst>
          </p:cNvPr>
          <p:cNvPicPr/>
          <p:nvPr/>
        </p:nvPicPr>
        <p:blipFill>
          <a:blip r:embed="rId2" cstate="print"/>
          <a:stretch>
            <a:fillRect/>
          </a:stretch>
        </p:blipFill>
        <p:spPr>
          <a:xfrm>
            <a:off x="7114031" y="1382902"/>
            <a:ext cx="3500754" cy="1461897"/>
          </a:xfrm>
          <a:prstGeom prst="rect">
            <a:avLst/>
          </a:prstGeom>
        </p:spPr>
      </p:pic>
    </p:spTree>
    <p:extLst>
      <p:ext uri="{BB962C8B-B14F-4D97-AF65-F5344CB8AC3E}">
        <p14:creationId xmlns:p14="http://schemas.microsoft.com/office/powerpoint/2010/main" val="849079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378" y="610361"/>
            <a:ext cx="7651750" cy="756920"/>
          </a:xfrm>
          <a:prstGeom prst="rect">
            <a:avLst/>
          </a:prstGeom>
        </p:spPr>
        <p:txBody>
          <a:bodyPr vert="horz" wrap="square" lIns="0" tIns="12700" rIns="0" bIns="0" rtlCol="0">
            <a:spAutoFit/>
          </a:bodyPr>
          <a:lstStyle/>
          <a:p>
            <a:pPr marL="12700">
              <a:lnSpc>
                <a:spcPct val="100000"/>
              </a:lnSpc>
              <a:spcBef>
                <a:spcPts val="100"/>
              </a:spcBef>
            </a:pPr>
            <a:r>
              <a:rPr sz="4800" spc="195" dirty="0"/>
              <a:t>コミットを作成してみよう</a:t>
            </a:r>
            <a:endParaRPr sz="4800"/>
          </a:p>
        </p:txBody>
      </p:sp>
      <p:sp>
        <p:nvSpPr>
          <p:cNvPr id="3" name="object 3"/>
          <p:cNvSpPr txBox="1"/>
          <p:nvPr/>
        </p:nvSpPr>
        <p:spPr>
          <a:xfrm>
            <a:off x="5125973" y="2083054"/>
            <a:ext cx="5720080" cy="635635"/>
          </a:xfrm>
          <a:prstGeom prst="rect">
            <a:avLst/>
          </a:prstGeom>
        </p:spPr>
        <p:txBody>
          <a:bodyPr vert="horz" wrap="square" lIns="0" tIns="13335" rIns="0" bIns="0" rtlCol="0">
            <a:spAutoFit/>
          </a:bodyPr>
          <a:lstStyle/>
          <a:p>
            <a:pPr marL="12700" marR="5080">
              <a:lnSpc>
                <a:spcPct val="100000"/>
              </a:lnSpc>
              <a:spcBef>
                <a:spcPts val="105"/>
              </a:spcBef>
            </a:pPr>
            <a:r>
              <a:rPr sz="2000" spc="-20" dirty="0">
                <a:solidFill>
                  <a:srgbClr val="FFFFFF"/>
                </a:solidFill>
                <a:latin typeface="Yu Gothic Medium"/>
                <a:cs typeface="Yu Gothic Medium"/>
              </a:rPr>
              <a:t>逆さ山をクリックし, “コミットしてプッシュ”をク</a:t>
            </a:r>
            <a:r>
              <a:rPr sz="2000" spc="-15" dirty="0">
                <a:solidFill>
                  <a:srgbClr val="FFFFFF"/>
                </a:solidFill>
                <a:latin typeface="Yu Gothic Medium"/>
                <a:cs typeface="Yu Gothic Medium"/>
              </a:rPr>
              <a:t>リックすることでコミットができます.</a:t>
            </a:r>
            <a:endParaRPr sz="2000">
              <a:latin typeface="Yu Gothic Medium"/>
              <a:cs typeface="Yu Gothic Medium"/>
            </a:endParaRPr>
          </a:p>
        </p:txBody>
      </p:sp>
      <p:pic>
        <p:nvPicPr>
          <p:cNvPr id="4" name="object 4"/>
          <p:cNvPicPr/>
          <p:nvPr/>
        </p:nvPicPr>
        <p:blipFill>
          <a:blip r:embed="rId2" cstate="print"/>
          <a:stretch>
            <a:fillRect/>
          </a:stretch>
        </p:blipFill>
        <p:spPr>
          <a:xfrm>
            <a:off x="550862" y="1534160"/>
            <a:ext cx="4077080" cy="2453894"/>
          </a:xfrm>
          <a:prstGeom prst="rect">
            <a:avLst/>
          </a:prstGeom>
        </p:spPr>
      </p:pic>
      <p:sp>
        <p:nvSpPr>
          <p:cNvPr id="5" name="object 5"/>
          <p:cNvSpPr txBox="1"/>
          <p:nvPr/>
        </p:nvSpPr>
        <p:spPr>
          <a:xfrm>
            <a:off x="3156330" y="4983937"/>
            <a:ext cx="5023485" cy="3314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FFFF"/>
                </a:solidFill>
                <a:latin typeface="Yu Gothic Medium"/>
                <a:cs typeface="Yu Gothic Medium"/>
              </a:rPr>
              <a:t>同様に</a:t>
            </a:r>
            <a:r>
              <a:rPr sz="2000" dirty="0">
                <a:solidFill>
                  <a:srgbClr val="FFFFFF"/>
                </a:solidFill>
                <a:latin typeface="Yu Gothic Medium"/>
                <a:cs typeface="Yu Gothic Medium"/>
              </a:rPr>
              <a:t>2,</a:t>
            </a:r>
            <a:r>
              <a:rPr sz="2000" spc="45" dirty="0">
                <a:solidFill>
                  <a:srgbClr val="FFFFFF"/>
                </a:solidFill>
                <a:latin typeface="Yu Gothic Medium"/>
                <a:cs typeface="Yu Gothic Medium"/>
              </a:rPr>
              <a:t> </a:t>
            </a:r>
            <a:r>
              <a:rPr sz="2000" dirty="0">
                <a:solidFill>
                  <a:srgbClr val="FFFFFF"/>
                </a:solidFill>
                <a:latin typeface="Yu Gothic Medium"/>
                <a:cs typeface="Yu Gothic Medium"/>
              </a:rPr>
              <a:t>3</a:t>
            </a:r>
            <a:r>
              <a:rPr sz="2000" spc="-20" dirty="0">
                <a:solidFill>
                  <a:srgbClr val="FFFFFF"/>
                </a:solidFill>
                <a:latin typeface="Yu Gothic Medium"/>
                <a:cs typeface="Yu Gothic Medium"/>
              </a:rPr>
              <a:t>個コミットを作成してみましょう</a:t>
            </a:r>
            <a:endParaRPr sz="2000">
              <a:latin typeface="Yu Gothic Medium"/>
              <a:cs typeface="Yu Gothic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Pull</a:t>
            </a:r>
            <a:r>
              <a:rPr spc="730" dirty="0"/>
              <a:t> </a:t>
            </a:r>
            <a:r>
              <a:rPr spc="-80" dirty="0"/>
              <a:t>request</a:t>
            </a:r>
            <a:r>
              <a:rPr spc="155" dirty="0"/>
              <a:t>を作成してみよう</a:t>
            </a:r>
          </a:p>
        </p:txBody>
      </p:sp>
      <p:grpSp>
        <p:nvGrpSpPr>
          <p:cNvPr id="3" name="object 3"/>
          <p:cNvGrpSpPr/>
          <p:nvPr/>
        </p:nvGrpSpPr>
        <p:grpSpPr>
          <a:xfrm>
            <a:off x="115747" y="1362455"/>
            <a:ext cx="8449310" cy="3878579"/>
            <a:chOff x="115747" y="1362455"/>
            <a:chExt cx="8449310" cy="3878579"/>
          </a:xfrm>
        </p:grpSpPr>
        <p:pic>
          <p:nvPicPr>
            <p:cNvPr id="4" name="object 4"/>
            <p:cNvPicPr/>
            <p:nvPr/>
          </p:nvPicPr>
          <p:blipFill>
            <a:blip r:embed="rId2" cstate="print"/>
            <a:stretch>
              <a:fillRect/>
            </a:stretch>
          </p:blipFill>
          <p:spPr>
            <a:xfrm>
              <a:off x="115747" y="1362455"/>
              <a:ext cx="8447023" cy="3878579"/>
            </a:xfrm>
            <a:prstGeom prst="rect">
              <a:avLst/>
            </a:prstGeom>
          </p:spPr>
        </p:pic>
        <p:sp>
          <p:nvSpPr>
            <p:cNvPr id="5" name="object 5"/>
            <p:cNvSpPr/>
            <p:nvPr/>
          </p:nvSpPr>
          <p:spPr>
            <a:xfrm>
              <a:off x="1740027" y="1860930"/>
              <a:ext cx="6823709" cy="909955"/>
            </a:xfrm>
            <a:custGeom>
              <a:avLst/>
              <a:gdLst/>
              <a:ahLst/>
              <a:cxnLst/>
              <a:rect l="l" t="t" r="r" b="b"/>
              <a:pathLst>
                <a:path w="6823709" h="909955">
                  <a:moveTo>
                    <a:pt x="76033" y="34649"/>
                  </a:moveTo>
                  <a:lnTo>
                    <a:pt x="75229" y="40867"/>
                  </a:lnTo>
                  <a:lnTo>
                    <a:pt x="6822313" y="909447"/>
                  </a:lnTo>
                  <a:lnTo>
                    <a:pt x="6823202" y="903224"/>
                  </a:lnTo>
                  <a:lnTo>
                    <a:pt x="76033" y="34649"/>
                  </a:lnTo>
                  <a:close/>
                </a:path>
                <a:path w="6823709" h="909955">
                  <a:moveTo>
                    <a:pt x="80518" y="0"/>
                  </a:moveTo>
                  <a:lnTo>
                    <a:pt x="0" y="28067"/>
                  </a:lnTo>
                  <a:lnTo>
                    <a:pt x="70739" y="75565"/>
                  </a:lnTo>
                  <a:lnTo>
                    <a:pt x="75229" y="40867"/>
                  </a:lnTo>
                  <a:lnTo>
                    <a:pt x="62611" y="39243"/>
                  </a:lnTo>
                  <a:lnTo>
                    <a:pt x="63373" y="33020"/>
                  </a:lnTo>
                  <a:lnTo>
                    <a:pt x="76244" y="33020"/>
                  </a:lnTo>
                  <a:lnTo>
                    <a:pt x="80518" y="0"/>
                  </a:lnTo>
                  <a:close/>
                </a:path>
                <a:path w="6823709" h="909955">
                  <a:moveTo>
                    <a:pt x="63373" y="33020"/>
                  </a:moveTo>
                  <a:lnTo>
                    <a:pt x="62611" y="39243"/>
                  </a:lnTo>
                  <a:lnTo>
                    <a:pt x="75229" y="40867"/>
                  </a:lnTo>
                  <a:lnTo>
                    <a:pt x="76033" y="34649"/>
                  </a:lnTo>
                  <a:lnTo>
                    <a:pt x="63373" y="33020"/>
                  </a:lnTo>
                  <a:close/>
                </a:path>
                <a:path w="6823709" h="909955">
                  <a:moveTo>
                    <a:pt x="76244" y="33020"/>
                  </a:moveTo>
                  <a:lnTo>
                    <a:pt x="63373" y="33020"/>
                  </a:lnTo>
                  <a:lnTo>
                    <a:pt x="76033" y="34649"/>
                  </a:lnTo>
                  <a:lnTo>
                    <a:pt x="76244" y="33020"/>
                  </a:lnTo>
                  <a:close/>
                </a:path>
              </a:pathLst>
            </a:custGeom>
            <a:solidFill>
              <a:srgbClr val="20B782"/>
            </a:solidFill>
          </p:spPr>
          <p:txBody>
            <a:bodyPr wrap="square" lIns="0" tIns="0" rIns="0" bIns="0" rtlCol="0"/>
            <a:lstStyle/>
            <a:p>
              <a:endParaRPr/>
            </a:p>
          </p:txBody>
        </p:sp>
        <p:sp>
          <p:nvSpPr>
            <p:cNvPr id="6" name="object 6"/>
            <p:cNvSpPr/>
            <p:nvPr/>
          </p:nvSpPr>
          <p:spPr>
            <a:xfrm>
              <a:off x="6857999" y="3180079"/>
              <a:ext cx="825500" cy="276860"/>
            </a:xfrm>
            <a:custGeom>
              <a:avLst/>
              <a:gdLst/>
              <a:ahLst/>
              <a:cxnLst/>
              <a:rect l="l" t="t" r="r" b="b"/>
              <a:pathLst>
                <a:path w="825500" h="276860">
                  <a:moveTo>
                    <a:pt x="0" y="276860"/>
                  </a:moveTo>
                  <a:lnTo>
                    <a:pt x="825500" y="276860"/>
                  </a:lnTo>
                  <a:lnTo>
                    <a:pt x="825500" y="0"/>
                  </a:lnTo>
                  <a:lnTo>
                    <a:pt x="0" y="0"/>
                  </a:lnTo>
                  <a:lnTo>
                    <a:pt x="0" y="276860"/>
                  </a:lnTo>
                  <a:close/>
                </a:path>
              </a:pathLst>
            </a:custGeom>
            <a:ln w="12699">
              <a:solidFill>
                <a:srgbClr val="FF0000"/>
              </a:solidFill>
            </a:ln>
          </p:spPr>
          <p:txBody>
            <a:bodyPr wrap="square" lIns="0" tIns="0" rIns="0" bIns="0" rtlCol="0"/>
            <a:lstStyle/>
            <a:p>
              <a:endParaRPr/>
            </a:p>
          </p:txBody>
        </p:sp>
        <p:sp>
          <p:nvSpPr>
            <p:cNvPr id="7" name="object 7"/>
            <p:cNvSpPr/>
            <p:nvPr/>
          </p:nvSpPr>
          <p:spPr>
            <a:xfrm>
              <a:off x="7683499" y="2764536"/>
              <a:ext cx="881380" cy="534035"/>
            </a:xfrm>
            <a:custGeom>
              <a:avLst/>
              <a:gdLst/>
              <a:ahLst/>
              <a:cxnLst/>
              <a:rect l="l" t="t" r="r" b="b"/>
              <a:pathLst>
                <a:path w="881379" h="534035">
                  <a:moveTo>
                    <a:pt x="45466" y="461772"/>
                  </a:moveTo>
                  <a:lnTo>
                    <a:pt x="0" y="533780"/>
                  </a:lnTo>
                  <a:lnTo>
                    <a:pt x="84963" y="527050"/>
                  </a:lnTo>
                  <a:lnTo>
                    <a:pt x="70823" y="503681"/>
                  </a:lnTo>
                  <a:lnTo>
                    <a:pt x="56006" y="503681"/>
                  </a:lnTo>
                  <a:lnTo>
                    <a:pt x="52704" y="498348"/>
                  </a:lnTo>
                  <a:lnTo>
                    <a:pt x="63610" y="491760"/>
                  </a:lnTo>
                  <a:lnTo>
                    <a:pt x="45466" y="461772"/>
                  </a:lnTo>
                  <a:close/>
                </a:path>
                <a:path w="881379" h="534035">
                  <a:moveTo>
                    <a:pt x="63610" y="491760"/>
                  </a:moveTo>
                  <a:lnTo>
                    <a:pt x="52704" y="498348"/>
                  </a:lnTo>
                  <a:lnTo>
                    <a:pt x="56006" y="503681"/>
                  </a:lnTo>
                  <a:lnTo>
                    <a:pt x="66858" y="497128"/>
                  </a:lnTo>
                  <a:lnTo>
                    <a:pt x="63610" y="491760"/>
                  </a:lnTo>
                  <a:close/>
                </a:path>
                <a:path w="881379" h="534035">
                  <a:moveTo>
                    <a:pt x="66858" y="497128"/>
                  </a:moveTo>
                  <a:lnTo>
                    <a:pt x="56006" y="503681"/>
                  </a:lnTo>
                  <a:lnTo>
                    <a:pt x="70823" y="503681"/>
                  </a:lnTo>
                  <a:lnTo>
                    <a:pt x="66858" y="497128"/>
                  </a:lnTo>
                  <a:close/>
                </a:path>
                <a:path w="881379" h="534035">
                  <a:moveTo>
                    <a:pt x="877697" y="0"/>
                  </a:moveTo>
                  <a:lnTo>
                    <a:pt x="63610" y="491760"/>
                  </a:lnTo>
                  <a:lnTo>
                    <a:pt x="66858" y="497128"/>
                  </a:lnTo>
                  <a:lnTo>
                    <a:pt x="880999" y="5461"/>
                  </a:lnTo>
                  <a:lnTo>
                    <a:pt x="877697" y="0"/>
                  </a:lnTo>
                  <a:close/>
                </a:path>
              </a:pathLst>
            </a:custGeom>
            <a:solidFill>
              <a:srgbClr val="20B782"/>
            </a:solidFill>
          </p:spPr>
          <p:txBody>
            <a:bodyPr wrap="square" lIns="0" tIns="0" rIns="0" bIns="0" rtlCol="0"/>
            <a:lstStyle/>
            <a:p>
              <a:endParaRPr/>
            </a:p>
          </p:txBody>
        </p:sp>
      </p:grpSp>
      <p:sp>
        <p:nvSpPr>
          <p:cNvPr id="8" name="object 8"/>
          <p:cNvSpPr txBox="1"/>
          <p:nvPr/>
        </p:nvSpPr>
        <p:spPr>
          <a:xfrm>
            <a:off x="8642731" y="2119376"/>
            <a:ext cx="3355340" cy="1245870"/>
          </a:xfrm>
          <a:prstGeom prst="rect">
            <a:avLst/>
          </a:prstGeom>
        </p:spPr>
        <p:txBody>
          <a:bodyPr vert="horz" wrap="square" lIns="0" tIns="13335" rIns="0" bIns="0" rtlCol="0">
            <a:spAutoFit/>
          </a:bodyPr>
          <a:lstStyle/>
          <a:p>
            <a:pPr marL="12700" marR="5080">
              <a:lnSpc>
                <a:spcPct val="100000"/>
              </a:lnSpc>
              <a:spcBef>
                <a:spcPts val="105"/>
              </a:spcBef>
            </a:pPr>
            <a:r>
              <a:rPr sz="2000" spc="-10" dirty="0">
                <a:solidFill>
                  <a:srgbClr val="FFFFFF"/>
                </a:solidFill>
                <a:latin typeface="Yu Gothic Medium"/>
                <a:cs typeface="Yu Gothic Medium"/>
              </a:rPr>
              <a:t>Githubのリポジトリぺージで</a:t>
            </a:r>
            <a:r>
              <a:rPr sz="2000" spc="-50" dirty="0">
                <a:solidFill>
                  <a:srgbClr val="FFFFFF"/>
                </a:solidFill>
                <a:latin typeface="Yu Gothic Medium"/>
                <a:cs typeface="Yu Gothic Medium"/>
              </a:rPr>
              <a:t> </a:t>
            </a:r>
            <a:r>
              <a:rPr sz="2000" dirty="0">
                <a:solidFill>
                  <a:srgbClr val="FFFFFF"/>
                </a:solidFill>
                <a:latin typeface="Yu Gothic Medium"/>
                <a:cs typeface="Yu Gothic Medium"/>
              </a:rPr>
              <a:t>pull</a:t>
            </a:r>
            <a:r>
              <a:rPr sz="2000" spc="-30" dirty="0">
                <a:solidFill>
                  <a:srgbClr val="FFFFFF"/>
                </a:solidFill>
                <a:latin typeface="Yu Gothic Medium"/>
                <a:cs typeface="Yu Gothic Medium"/>
              </a:rPr>
              <a:t> </a:t>
            </a:r>
            <a:r>
              <a:rPr sz="2000" dirty="0">
                <a:solidFill>
                  <a:srgbClr val="FFFFFF"/>
                </a:solidFill>
                <a:latin typeface="Yu Gothic Medium"/>
                <a:cs typeface="Yu Gothic Medium"/>
              </a:rPr>
              <a:t>request</a:t>
            </a:r>
            <a:r>
              <a:rPr sz="2000" spc="-15" dirty="0">
                <a:solidFill>
                  <a:srgbClr val="FFFFFF"/>
                </a:solidFill>
                <a:latin typeface="Yu Gothic Medium"/>
                <a:cs typeface="Yu Gothic Medium"/>
              </a:rPr>
              <a:t>タブに移動して</a:t>
            </a:r>
            <a:r>
              <a:rPr sz="2000" spc="-50" dirty="0">
                <a:solidFill>
                  <a:srgbClr val="FFFFFF"/>
                </a:solidFill>
                <a:latin typeface="Yu Gothic Medium"/>
                <a:cs typeface="Yu Gothic Medium"/>
              </a:rPr>
              <a:t> </a:t>
            </a:r>
            <a:r>
              <a:rPr sz="2000" dirty="0">
                <a:solidFill>
                  <a:srgbClr val="FFFFFF"/>
                </a:solidFill>
                <a:latin typeface="Yu Gothic Medium"/>
                <a:cs typeface="Yu Gothic Medium"/>
              </a:rPr>
              <a:t>New</a:t>
            </a:r>
            <a:r>
              <a:rPr sz="2000" spc="-10" dirty="0">
                <a:solidFill>
                  <a:srgbClr val="FFFFFF"/>
                </a:solidFill>
                <a:latin typeface="Yu Gothic Medium"/>
                <a:cs typeface="Yu Gothic Medium"/>
              </a:rPr>
              <a:t> </a:t>
            </a:r>
            <a:r>
              <a:rPr sz="2000" dirty="0">
                <a:solidFill>
                  <a:srgbClr val="FFFFFF"/>
                </a:solidFill>
                <a:latin typeface="Yu Gothic Medium"/>
                <a:cs typeface="Yu Gothic Medium"/>
              </a:rPr>
              <a:t>pull</a:t>
            </a:r>
            <a:r>
              <a:rPr sz="2000" spc="-25" dirty="0">
                <a:solidFill>
                  <a:srgbClr val="FFFFFF"/>
                </a:solidFill>
                <a:latin typeface="Yu Gothic Medium"/>
                <a:cs typeface="Yu Gothic Medium"/>
              </a:rPr>
              <a:t> </a:t>
            </a:r>
            <a:r>
              <a:rPr sz="2000" dirty="0">
                <a:solidFill>
                  <a:srgbClr val="FFFFFF"/>
                </a:solidFill>
                <a:latin typeface="Yu Gothic Medium"/>
                <a:cs typeface="Yu Gothic Medium"/>
              </a:rPr>
              <a:t>request</a:t>
            </a:r>
            <a:r>
              <a:rPr sz="2000" spc="-15" dirty="0">
                <a:solidFill>
                  <a:srgbClr val="FFFFFF"/>
                </a:solidFill>
                <a:latin typeface="Yu Gothic Medium"/>
                <a:cs typeface="Yu Gothic Medium"/>
              </a:rPr>
              <a:t>をクリック</a:t>
            </a:r>
            <a:r>
              <a:rPr sz="2000" spc="-20" dirty="0">
                <a:solidFill>
                  <a:srgbClr val="FFFFFF"/>
                </a:solidFill>
                <a:latin typeface="Yu Gothic Medium"/>
                <a:cs typeface="Yu Gothic Medium"/>
              </a:rPr>
              <a:t>してください.</a:t>
            </a:r>
            <a:endParaRPr sz="2000">
              <a:latin typeface="Yu Gothic Medium"/>
              <a:cs typeface="Yu Gothic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Pull</a:t>
            </a:r>
            <a:r>
              <a:rPr spc="730" dirty="0"/>
              <a:t> </a:t>
            </a:r>
            <a:r>
              <a:rPr spc="-80" dirty="0"/>
              <a:t>request</a:t>
            </a:r>
            <a:r>
              <a:rPr spc="155" dirty="0"/>
              <a:t>を作成してみよう</a:t>
            </a:r>
          </a:p>
        </p:txBody>
      </p:sp>
      <p:sp>
        <p:nvSpPr>
          <p:cNvPr id="3" name="object 3"/>
          <p:cNvSpPr txBox="1"/>
          <p:nvPr/>
        </p:nvSpPr>
        <p:spPr>
          <a:xfrm>
            <a:off x="4892166" y="1707591"/>
            <a:ext cx="3332479" cy="941069"/>
          </a:xfrm>
          <a:prstGeom prst="rect">
            <a:avLst/>
          </a:prstGeom>
        </p:spPr>
        <p:txBody>
          <a:bodyPr vert="horz" wrap="square" lIns="0" tIns="13335" rIns="0" bIns="0" rtlCol="0">
            <a:spAutoFit/>
          </a:bodyPr>
          <a:lstStyle/>
          <a:p>
            <a:pPr marL="12700" marR="5080">
              <a:lnSpc>
                <a:spcPct val="100000"/>
              </a:lnSpc>
              <a:spcBef>
                <a:spcPts val="105"/>
              </a:spcBef>
            </a:pPr>
            <a:r>
              <a:rPr sz="2000" spc="-20" dirty="0">
                <a:solidFill>
                  <a:srgbClr val="FFFFFF"/>
                </a:solidFill>
                <a:latin typeface="Yu Gothic Medium"/>
                <a:cs typeface="Yu Gothic Medium"/>
              </a:rPr>
              <a:t>これはどのブランチをどこの</a:t>
            </a:r>
            <a:r>
              <a:rPr sz="2000" dirty="0">
                <a:solidFill>
                  <a:srgbClr val="FFFFFF"/>
                </a:solidFill>
                <a:latin typeface="Yu Gothic Medium"/>
                <a:cs typeface="Yu Gothic Medium"/>
              </a:rPr>
              <a:t>ブランチに</a:t>
            </a:r>
            <a:r>
              <a:rPr sz="2000" spc="-10" dirty="0">
                <a:solidFill>
                  <a:srgbClr val="FFFFFF"/>
                </a:solidFill>
                <a:latin typeface="Yu Gothic Medium"/>
                <a:cs typeface="Yu Gothic Medium"/>
              </a:rPr>
              <a:t>merge</a:t>
            </a:r>
            <a:r>
              <a:rPr sz="2000" spc="-20" dirty="0">
                <a:solidFill>
                  <a:srgbClr val="FFFFFF"/>
                </a:solidFill>
                <a:latin typeface="Yu Gothic Medium"/>
                <a:cs typeface="Yu Gothic Medium"/>
              </a:rPr>
              <a:t>(結合)した</a:t>
            </a:r>
            <a:r>
              <a:rPr sz="2000" spc="-10" dirty="0">
                <a:solidFill>
                  <a:srgbClr val="FFFFFF"/>
                </a:solidFill>
                <a:latin typeface="Yu Gothic Medium"/>
                <a:cs typeface="Yu Gothic Medium"/>
              </a:rPr>
              <a:t>いのかを選びます.</a:t>
            </a:r>
            <a:endParaRPr sz="2000">
              <a:latin typeface="Yu Gothic Medium"/>
              <a:cs typeface="Yu Gothic Medium"/>
            </a:endParaRPr>
          </a:p>
        </p:txBody>
      </p:sp>
      <p:pic>
        <p:nvPicPr>
          <p:cNvPr id="4" name="object 4"/>
          <p:cNvPicPr/>
          <p:nvPr/>
        </p:nvPicPr>
        <p:blipFill>
          <a:blip r:embed="rId2" cstate="print"/>
          <a:stretch>
            <a:fillRect/>
          </a:stretch>
        </p:blipFill>
        <p:spPr>
          <a:xfrm>
            <a:off x="550862" y="1638426"/>
            <a:ext cx="3033014" cy="1379347"/>
          </a:xfrm>
          <a:prstGeom prst="rect">
            <a:avLst/>
          </a:prstGeom>
        </p:spPr>
      </p:pic>
      <p:pic>
        <p:nvPicPr>
          <p:cNvPr id="5" name="object 5"/>
          <p:cNvPicPr/>
          <p:nvPr/>
        </p:nvPicPr>
        <p:blipFill>
          <a:blip r:embed="rId3" cstate="print"/>
          <a:stretch>
            <a:fillRect/>
          </a:stretch>
        </p:blipFill>
        <p:spPr>
          <a:xfrm>
            <a:off x="255549" y="3667239"/>
            <a:ext cx="4557141" cy="2331974"/>
          </a:xfrm>
          <a:prstGeom prst="rect">
            <a:avLst/>
          </a:prstGeom>
        </p:spPr>
      </p:pic>
      <p:sp>
        <p:nvSpPr>
          <p:cNvPr id="6" name="object 6"/>
          <p:cNvSpPr txBox="1"/>
          <p:nvPr/>
        </p:nvSpPr>
        <p:spPr>
          <a:xfrm>
            <a:off x="5915405" y="3890009"/>
            <a:ext cx="3468370" cy="636270"/>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FFFFFF"/>
                </a:solidFill>
                <a:latin typeface="Yu Gothic Medium"/>
                <a:cs typeface="Yu Gothic Medium"/>
              </a:rPr>
              <a:t>左側が結合させる先, 右側が結</a:t>
            </a:r>
            <a:endParaRPr sz="2000">
              <a:latin typeface="Yu Gothic Medium"/>
              <a:cs typeface="Yu Gothic Medium"/>
            </a:endParaRPr>
          </a:p>
          <a:p>
            <a:pPr marL="12700">
              <a:lnSpc>
                <a:spcPct val="100000"/>
              </a:lnSpc>
            </a:pPr>
            <a:r>
              <a:rPr sz="2000" spc="-20" dirty="0">
                <a:solidFill>
                  <a:srgbClr val="FFFFFF"/>
                </a:solidFill>
                <a:latin typeface="Yu Gothic Medium"/>
                <a:cs typeface="Yu Gothic Medium"/>
              </a:rPr>
              <a:t>合させるブランチ</a:t>
            </a:r>
            <a:endParaRPr sz="2000">
              <a:latin typeface="Yu Gothic Medium"/>
              <a:cs typeface="Yu Gothic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Pull</a:t>
            </a:r>
            <a:r>
              <a:rPr spc="730" dirty="0"/>
              <a:t> </a:t>
            </a:r>
            <a:r>
              <a:rPr spc="-80" dirty="0"/>
              <a:t>request</a:t>
            </a:r>
            <a:r>
              <a:rPr spc="155" dirty="0"/>
              <a:t>を作成してみよう</a:t>
            </a:r>
          </a:p>
        </p:txBody>
      </p:sp>
      <p:grpSp>
        <p:nvGrpSpPr>
          <p:cNvPr id="3" name="object 3"/>
          <p:cNvGrpSpPr/>
          <p:nvPr/>
        </p:nvGrpSpPr>
        <p:grpSpPr>
          <a:xfrm>
            <a:off x="261251" y="1996567"/>
            <a:ext cx="7874000" cy="3435350"/>
            <a:chOff x="261251" y="1996567"/>
            <a:chExt cx="7874000" cy="3435350"/>
          </a:xfrm>
        </p:grpSpPr>
        <p:pic>
          <p:nvPicPr>
            <p:cNvPr id="4" name="object 4"/>
            <p:cNvPicPr/>
            <p:nvPr/>
          </p:nvPicPr>
          <p:blipFill>
            <a:blip r:embed="rId2" cstate="print"/>
            <a:stretch>
              <a:fillRect/>
            </a:stretch>
          </p:blipFill>
          <p:spPr>
            <a:xfrm>
              <a:off x="261251" y="1996567"/>
              <a:ext cx="7646797" cy="3435350"/>
            </a:xfrm>
            <a:prstGeom prst="rect">
              <a:avLst/>
            </a:prstGeom>
          </p:spPr>
        </p:pic>
        <p:sp>
          <p:nvSpPr>
            <p:cNvPr id="5" name="object 5"/>
            <p:cNvSpPr/>
            <p:nvPr/>
          </p:nvSpPr>
          <p:spPr>
            <a:xfrm>
              <a:off x="6282689" y="2449830"/>
              <a:ext cx="830580" cy="232410"/>
            </a:xfrm>
            <a:custGeom>
              <a:avLst/>
              <a:gdLst/>
              <a:ahLst/>
              <a:cxnLst/>
              <a:rect l="l" t="t" r="r" b="b"/>
              <a:pathLst>
                <a:path w="830579" h="232410">
                  <a:moveTo>
                    <a:pt x="0" y="232410"/>
                  </a:moveTo>
                  <a:lnTo>
                    <a:pt x="830580" y="232410"/>
                  </a:lnTo>
                  <a:lnTo>
                    <a:pt x="830580" y="0"/>
                  </a:lnTo>
                  <a:lnTo>
                    <a:pt x="0" y="0"/>
                  </a:lnTo>
                  <a:lnTo>
                    <a:pt x="0" y="232410"/>
                  </a:lnTo>
                  <a:close/>
                </a:path>
              </a:pathLst>
            </a:custGeom>
            <a:ln w="12700">
              <a:solidFill>
                <a:srgbClr val="FF0000"/>
              </a:solidFill>
            </a:ln>
          </p:spPr>
          <p:txBody>
            <a:bodyPr wrap="square" lIns="0" tIns="0" rIns="0" bIns="0" rtlCol="0"/>
            <a:lstStyle/>
            <a:p>
              <a:endParaRPr/>
            </a:p>
          </p:txBody>
        </p:sp>
        <p:sp>
          <p:nvSpPr>
            <p:cNvPr id="6" name="object 6"/>
            <p:cNvSpPr/>
            <p:nvPr/>
          </p:nvSpPr>
          <p:spPr>
            <a:xfrm>
              <a:off x="7113269" y="2566035"/>
              <a:ext cx="1022350" cy="1123315"/>
            </a:xfrm>
            <a:custGeom>
              <a:avLst/>
              <a:gdLst/>
              <a:ahLst/>
              <a:cxnLst/>
              <a:rect l="l" t="t" r="r" b="b"/>
              <a:pathLst>
                <a:path w="1022350" h="1123314">
                  <a:moveTo>
                    <a:pt x="53654" y="54252"/>
                  </a:moveTo>
                  <a:lnTo>
                    <a:pt x="48934" y="58547"/>
                  </a:lnTo>
                  <a:lnTo>
                    <a:pt x="1017270" y="1123188"/>
                  </a:lnTo>
                  <a:lnTo>
                    <a:pt x="1021969" y="1118870"/>
                  </a:lnTo>
                  <a:lnTo>
                    <a:pt x="53654" y="54252"/>
                  </a:lnTo>
                  <a:close/>
                </a:path>
                <a:path w="1022350" h="1123314">
                  <a:moveTo>
                    <a:pt x="0" y="0"/>
                  </a:moveTo>
                  <a:lnTo>
                    <a:pt x="23113" y="82041"/>
                  </a:lnTo>
                  <a:lnTo>
                    <a:pt x="48934" y="58547"/>
                  </a:lnTo>
                  <a:lnTo>
                    <a:pt x="40385" y="49149"/>
                  </a:lnTo>
                  <a:lnTo>
                    <a:pt x="45084" y="44830"/>
                  </a:lnTo>
                  <a:lnTo>
                    <a:pt x="64009" y="44830"/>
                  </a:lnTo>
                  <a:lnTo>
                    <a:pt x="79501" y="30734"/>
                  </a:lnTo>
                  <a:lnTo>
                    <a:pt x="0" y="0"/>
                  </a:lnTo>
                  <a:close/>
                </a:path>
                <a:path w="1022350" h="1123314">
                  <a:moveTo>
                    <a:pt x="45084" y="44830"/>
                  </a:moveTo>
                  <a:lnTo>
                    <a:pt x="40385" y="49149"/>
                  </a:lnTo>
                  <a:lnTo>
                    <a:pt x="48934" y="58547"/>
                  </a:lnTo>
                  <a:lnTo>
                    <a:pt x="53654" y="54252"/>
                  </a:lnTo>
                  <a:lnTo>
                    <a:pt x="45084" y="44830"/>
                  </a:lnTo>
                  <a:close/>
                </a:path>
                <a:path w="1022350" h="1123314">
                  <a:moveTo>
                    <a:pt x="64009" y="44830"/>
                  </a:moveTo>
                  <a:lnTo>
                    <a:pt x="45084" y="44830"/>
                  </a:lnTo>
                  <a:lnTo>
                    <a:pt x="53654" y="54252"/>
                  </a:lnTo>
                  <a:lnTo>
                    <a:pt x="64009" y="44830"/>
                  </a:lnTo>
                  <a:close/>
                </a:path>
              </a:pathLst>
            </a:custGeom>
            <a:solidFill>
              <a:srgbClr val="20B782"/>
            </a:solidFill>
          </p:spPr>
          <p:txBody>
            <a:bodyPr wrap="square" lIns="0" tIns="0" rIns="0" bIns="0" rtlCol="0"/>
            <a:lstStyle/>
            <a:p>
              <a:endParaRPr/>
            </a:p>
          </p:txBody>
        </p:sp>
      </p:grpSp>
      <p:sp>
        <p:nvSpPr>
          <p:cNvPr id="7" name="object 7"/>
          <p:cNvSpPr txBox="1"/>
          <p:nvPr/>
        </p:nvSpPr>
        <p:spPr>
          <a:xfrm>
            <a:off x="8212581" y="2093468"/>
            <a:ext cx="3472179" cy="1889760"/>
          </a:xfrm>
          <a:prstGeom prst="rect">
            <a:avLst/>
          </a:prstGeom>
        </p:spPr>
        <p:txBody>
          <a:bodyPr vert="horz" wrap="square" lIns="0" tIns="13335" rIns="0" bIns="0" rtlCol="0">
            <a:spAutoFit/>
          </a:bodyPr>
          <a:lstStyle/>
          <a:p>
            <a:pPr marL="12700" marR="5080">
              <a:lnSpc>
                <a:spcPct val="100000"/>
              </a:lnSpc>
              <a:spcBef>
                <a:spcPts val="105"/>
              </a:spcBef>
            </a:pPr>
            <a:r>
              <a:rPr sz="2000" spc="-20" dirty="0">
                <a:solidFill>
                  <a:srgbClr val="FFFFFF"/>
                </a:solidFill>
                <a:latin typeface="Yu Gothic Medium"/>
                <a:cs typeface="Yu Gothic Medium"/>
              </a:rPr>
              <a:t>選択すると, 今までのコミット</a:t>
            </a:r>
            <a:r>
              <a:rPr sz="2000" spc="-10" dirty="0">
                <a:solidFill>
                  <a:srgbClr val="FFFFFF"/>
                </a:solidFill>
                <a:latin typeface="Yu Gothic Medium"/>
                <a:cs typeface="Yu Gothic Medium"/>
              </a:rPr>
              <a:t>履歴と差分が表示されます.</a:t>
            </a:r>
            <a:endParaRPr sz="2000">
              <a:latin typeface="Yu Gothic Medium"/>
              <a:cs typeface="Yu Gothic Medium"/>
            </a:endParaRPr>
          </a:p>
          <a:p>
            <a:pPr>
              <a:lnSpc>
                <a:spcPct val="100000"/>
              </a:lnSpc>
              <a:spcBef>
                <a:spcPts val="1305"/>
              </a:spcBef>
            </a:pPr>
            <a:endParaRPr sz="2000">
              <a:latin typeface="Yu Gothic Medium"/>
              <a:cs typeface="Yu Gothic Medium"/>
            </a:endParaRPr>
          </a:p>
          <a:p>
            <a:pPr marL="12700">
              <a:lnSpc>
                <a:spcPct val="100000"/>
              </a:lnSpc>
            </a:pPr>
            <a:r>
              <a:rPr sz="2000" spc="-10" dirty="0">
                <a:solidFill>
                  <a:srgbClr val="FFFFFF"/>
                </a:solidFill>
                <a:latin typeface="Yu Gothic Medium"/>
                <a:cs typeface="Yu Gothic Medium"/>
              </a:rPr>
              <a:t>問題無ければ, </a:t>
            </a:r>
            <a:r>
              <a:rPr sz="2000" dirty="0">
                <a:solidFill>
                  <a:srgbClr val="FFFFFF"/>
                </a:solidFill>
                <a:latin typeface="Yu Gothic Medium"/>
                <a:cs typeface="Yu Gothic Medium"/>
              </a:rPr>
              <a:t>create</a:t>
            </a:r>
            <a:r>
              <a:rPr sz="2000" spc="-35" dirty="0">
                <a:solidFill>
                  <a:srgbClr val="FFFFFF"/>
                </a:solidFill>
                <a:latin typeface="Yu Gothic Medium"/>
                <a:cs typeface="Yu Gothic Medium"/>
              </a:rPr>
              <a:t> </a:t>
            </a:r>
            <a:r>
              <a:rPr sz="2000" spc="-20" dirty="0">
                <a:solidFill>
                  <a:srgbClr val="FFFFFF"/>
                </a:solidFill>
                <a:latin typeface="Yu Gothic Medium"/>
                <a:cs typeface="Yu Gothic Medium"/>
              </a:rPr>
              <a:t>pull</a:t>
            </a:r>
            <a:endParaRPr sz="2000">
              <a:latin typeface="Yu Gothic Medium"/>
              <a:cs typeface="Yu Gothic Medium"/>
            </a:endParaRPr>
          </a:p>
          <a:p>
            <a:pPr marL="12700">
              <a:lnSpc>
                <a:spcPct val="100000"/>
              </a:lnSpc>
            </a:pPr>
            <a:r>
              <a:rPr sz="2000" spc="-10" dirty="0">
                <a:solidFill>
                  <a:srgbClr val="FFFFFF"/>
                </a:solidFill>
                <a:latin typeface="Yu Gothic Medium"/>
                <a:cs typeface="Yu Gothic Medium"/>
              </a:rPr>
              <a:t>request</a:t>
            </a:r>
            <a:r>
              <a:rPr sz="2000" spc="-15" dirty="0">
                <a:solidFill>
                  <a:srgbClr val="FFFFFF"/>
                </a:solidFill>
                <a:latin typeface="Yu Gothic Medium"/>
                <a:cs typeface="Yu Gothic Medium"/>
              </a:rPr>
              <a:t>をクリックします.</a:t>
            </a:r>
            <a:endParaRPr sz="2000">
              <a:latin typeface="Yu Gothic Medium"/>
              <a:cs typeface="Yu Gothic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Pull</a:t>
            </a:r>
            <a:r>
              <a:rPr spc="730" dirty="0"/>
              <a:t> </a:t>
            </a:r>
            <a:r>
              <a:rPr spc="-80" dirty="0"/>
              <a:t>request</a:t>
            </a:r>
            <a:r>
              <a:rPr spc="155" dirty="0"/>
              <a:t>を作成してみよう</a:t>
            </a:r>
          </a:p>
        </p:txBody>
      </p:sp>
      <p:grpSp>
        <p:nvGrpSpPr>
          <p:cNvPr id="3" name="object 3"/>
          <p:cNvGrpSpPr/>
          <p:nvPr/>
        </p:nvGrpSpPr>
        <p:grpSpPr>
          <a:xfrm>
            <a:off x="182359" y="2781045"/>
            <a:ext cx="9316085" cy="3874135"/>
            <a:chOff x="182359" y="2781045"/>
            <a:chExt cx="9316085" cy="3874135"/>
          </a:xfrm>
        </p:grpSpPr>
        <p:pic>
          <p:nvPicPr>
            <p:cNvPr id="4" name="object 4"/>
            <p:cNvPicPr/>
            <p:nvPr/>
          </p:nvPicPr>
          <p:blipFill>
            <a:blip r:embed="rId2" cstate="print"/>
            <a:stretch>
              <a:fillRect/>
            </a:stretch>
          </p:blipFill>
          <p:spPr>
            <a:xfrm>
              <a:off x="182359" y="2781045"/>
              <a:ext cx="9120124" cy="3873754"/>
            </a:xfrm>
            <a:prstGeom prst="rect">
              <a:avLst/>
            </a:prstGeom>
          </p:spPr>
        </p:pic>
        <p:sp>
          <p:nvSpPr>
            <p:cNvPr id="5" name="object 5"/>
            <p:cNvSpPr/>
            <p:nvPr/>
          </p:nvSpPr>
          <p:spPr>
            <a:xfrm>
              <a:off x="690880" y="2975609"/>
              <a:ext cx="8525510" cy="3333115"/>
            </a:xfrm>
            <a:custGeom>
              <a:avLst/>
              <a:gdLst/>
              <a:ahLst/>
              <a:cxnLst/>
              <a:rect l="l" t="t" r="r" b="b"/>
              <a:pathLst>
                <a:path w="8525510" h="3333115">
                  <a:moveTo>
                    <a:pt x="0" y="505205"/>
                  </a:moveTo>
                  <a:lnTo>
                    <a:pt x="6146800" y="505205"/>
                  </a:lnTo>
                  <a:lnTo>
                    <a:pt x="6146800" y="92709"/>
                  </a:lnTo>
                  <a:lnTo>
                    <a:pt x="0" y="92709"/>
                  </a:lnTo>
                  <a:lnTo>
                    <a:pt x="0" y="505205"/>
                  </a:lnTo>
                  <a:close/>
                </a:path>
                <a:path w="8525510" h="3333115">
                  <a:moveTo>
                    <a:pt x="0" y="3333115"/>
                  </a:moveTo>
                  <a:lnTo>
                    <a:pt x="6146800" y="3333115"/>
                  </a:lnTo>
                  <a:lnTo>
                    <a:pt x="6146800" y="730503"/>
                  </a:lnTo>
                  <a:lnTo>
                    <a:pt x="0" y="730503"/>
                  </a:lnTo>
                  <a:lnTo>
                    <a:pt x="0" y="3333115"/>
                  </a:lnTo>
                  <a:close/>
                </a:path>
                <a:path w="8525510" h="3333115">
                  <a:moveTo>
                    <a:pt x="8316468" y="201929"/>
                  </a:moveTo>
                  <a:lnTo>
                    <a:pt x="8525459" y="201929"/>
                  </a:lnTo>
                  <a:lnTo>
                    <a:pt x="8525459" y="0"/>
                  </a:lnTo>
                  <a:lnTo>
                    <a:pt x="8316468" y="0"/>
                  </a:lnTo>
                  <a:lnTo>
                    <a:pt x="8316468" y="201929"/>
                  </a:lnTo>
                  <a:close/>
                </a:path>
              </a:pathLst>
            </a:custGeom>
            <a:ln w="12700">
              <a:solidFill>
                <a:srgbClr val="FF0000"/>
              </a:solidFill>
            </a:ln>
          </p:spPr>
          <p:txBody>
            <a:bodyPr wrap="square" lIns="0" tIns="0" rIns="0" bIns="0" rtlCol="0"/>
            <a:lstStyle/>
            <a:p>
              <a:endParaRPr/>
            </a:p>
          </p:txBody>
        </p:sp>
        <p:sp>
          <p:nvSpPr>
            <p:cNvPr id="6" name="object 6"/>
            <p:cNvSpPr/>
            <p:nvPr/>
          </p:nvSpPr>
          <p:spPr>
            <a:xfrm>
              <a:off x="6837680" y="5878423"/>
              <a:ext cx="2660650" cy="565150"/>
            </a:xfrm>
            <a:custGeom>
              <a:avLst/>
              <a:gdLst/>
              <a:ahLst/>
              <a:cxnLst/>
              <a:rect l="l" t="t" r="r" b="b"/>
              <a:pathLst>
                <a:path w="2660650" h="565150">
                  <a:moveTo>
                    <a:pt x="67055" y="490207"/>
                  </a:moveTo>
                  <a:lnTo>
                    <a:pt x="0" y="542696"/>
                  </a:lnTo>
                  <a:lnTo>
                    <a:pt x="82296" y="564883"/>
                  </a:lnTo>
                  <a:lnTo>
                    <a:pt x="75826" y="533184"/>
                  </a:lnTo>
                  <a:lnTo>
                    <a:pt x="62865" y="533184"/>
                  </a:lnTo>
                  <a:lnTo>
                    <a:pt x="61595" y="526961"/>
                  </a:lnTo>
                  <a:lnTo>
                    <a:pt x="74041" y="524435"/>
                  </a:lnTo>
                  <a:lnTo>
                    <a:pt x="67055" y="490207"/>
                  </a:lnTo>
                  <a:close/>
                </a:path>
                <a:path w="2660650" h="565150">
                  <a:moveTo>
                    <a:pt x="74041" y="524435"/>
                  </a:moveTo>
                  <a:lnTo>
                    <a:pt x="61595" y="526961"/>
                  </a:lnTo>
                  <a:lnTo>
                    <a:pt x="62865" y="533184"/>
                  </a:lnTo>
                  <a:lnTo>
                    <a:pt x="75311" y="530658"/>
                  </a:lnTo>
                  <a:lnTo>
                    <a:pt x="74041" y="524435"/>
                  </a:lnTo>
                  <a:close/>
                </a:path>
                <a:path w="2660650" h="565150">
                  <a:moveTo>
                    <a:pt x="75311" y="530658"/>
                  </a:moveTo>
                  <a:lnTo>
                    <a:pt x="62865" y="533184"/>
                  </a:lnTo>
                  <a:lnTo>
                    <a:pt x="75826" y="533184"/>
                  </a:lnTo>
                  <a:lnTo>
                    <a:pt x="75311" y="530658"/>
                  </a:lnTo>
                  <a:close/>
                </a:path>
                <a:path w="2660650" h="565150">
                  <a:moveTo>
                    <a:pt x="2658999" y="0"/>
                  </a:moveTo>
                  <a:lnTo>
                    <a:pt x="74041" y="524435"/>
                  </a:lnTo>
                  <a:lnTo>
                    <a:pt x="75311" y="530658"/>
                  </a:lnTo>
                  <a:lnTo>
                    <a:pt x="2660269" y="6223"/>
                  </a:lnTo>
                  <a:lnTo>
                    <a:pt x="2658999" y="0"/>
                  </a:lnTo>
                  <a:close/>
                </a:path>
              </a:pathLst>
            </a:custGeom>
            <a:solidFill>
              <a:srgbClr val="20B782"/>
            </a:solidFill>
          </p:spPr>
          <p:txBody>
            <a:bodyPr wrap="square" lIns="0" tIns="0" rIns="0" bIns="0" rtlCol="0"/>
            <a:lstStyle/>
            <a:p>
              <a:endParaRPr/>
            </a:p>
          </p:txBody>
        </p:sp>
      </p:grpSp>
      <p:sp>
        <p:nvSpPr>
          <p:cNvPr id="7" name="object 7"/>
          <p:cNvSpPr txBox="1"/>
          <p:nvPr/>
        </p:nvSpPr>
        <p:spPr>
          <a:xfrm>
            <a:off x="629818" y="1663445"/>
            <a:ext cx="347154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Yu Gothic Medium"/>
                <a:cs typeface="Yu Gothic Medium"/>
              </a:rPr>
              <a:t>Pull</a:t>
            </a:r>
            <a:r>
              <a:rPr sz="2000" spc="-5" dirty="0">
                <a:solidFill>
                  <a:srgbClr val="FFFFFF"/>
                </a:solidFill>
                <a:latin typeface="Yu Gothic Medium"/>
                <a:cs typeface="Yu Gothic Medium"/>
              </a:rPr>
              <a:t> </a:t>
            </a:r>
            <a:r>
              <a:rPr sz="2000" dirty="0">
                <a:solidFill>
                  <a:srgbClr val="FFFFFF"/>
                </a:solidFill>
                <a:latin typeface="Yu Gothic Medium"/>
                <a:cs typeface="Yu Gothic Medium"/>
              </a:rPr>
              <a:t>request</a:t>
            </a:r>
            <a:r>
              <a:rPr sz="2000" spc="-15" dirty="0">
                <a:solidFill>
                  <a:srgbClr val="FFFFFF"/>
                </a:solidFill>
                <a:latin typeface="Yu Gothic Medium"/>
                <a:cs typeface="Yu Gothic Medium"/>
              </a:rPr>
              <a:t>のタイトルを入力</a:t>
            </a:r>
            <a:endParaRPr sz="2000">
              <a:latin typeface="Yu Gothic Medium"/>
              <a:cs typeface="Yu Gothic Medium"/>
            </a:endParaRPr>
          </a:p>
        </p:txBody>
      </p:sp>
      <p:sp>
        <p:nvSpPr>
          <p:cNvPr id="8" name="object 8"/>
          <p:cNvSpPr txBox="1"/>
          <p:nvPr/>
        </p:nvSpPr>
        <p:spPr>
          <a:xfrm>
            <a:off x="629818" y="1967941"/>
            <a:ext cx="3334385" cy="6362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FFFF"/>
                </a:solidFill>
                <a:latin typeface="Yu Gothic Medium"/>
                <a:cs typeface="Yu Gothic Medium"/>
              </a:rPr>
              <a:t>して, 簡単な</a:t>
            </a:r>
            <a:r>
              <a:rPr sz="2000" dirty="0">
                <a:solidFill>
                  <a:srgbClr val="FFFFFF"/>
                </a:solidFill>
                <a:latin typeface="Yu Gothic Medium"/>
                <a:cs typeface="Yu Gothic Medium"/>
              </a:rPr>
              <a:t>pull</a:t>
            </a:r>
            <a:r>
              <a:rPr sz="2000" spc="10" dirty="0">
                <a:solidFill>
                  <a:srgbClr val="FFFFFF"/>
                </a:solidFill>
                <a:latin typeface="Yu Gothic Medium"/>
                <a:cs typeface="Yu Gothic Medium"/>
              </a:rPr>
              <a:t> </a:t>
            </a:r>
            <a:r>
              <a:rPr sz="2000" spc="-10" dirty="0">
                <a:solidFill>
                  <a:srgbClr val="FFFFFF"/>
                </a:solidFill>
                <a:latin typeface="Yu Gothic Medium"/>
                <a:cs typeface="Yu Gothic Medium"/>
              </a:rPr>
              <a:t>request</a:t>
            </a:r>
            <a:r>
              <a:rPr sz="2000" spc="-30" dirty="0">
                <a:solidFill>
                  <a:srgbClr val="FFFFFF"/>
                </a:solidFill>
                <a:latin typeface="Yu Gothic Medium"/>
                <a:cs typeface="Yu Gothic Medium"/>
              </a:rPr>
              <a:t>に関</a:t>
            </a:r>
            <a:endParaRPr sz="2000">
              <a:latin typeface="Yu Gothic Medium"/>
              <a:cs typeface="Yu Gothic Medium"/>
            </a:endParaRPr>
          </a:p>
          <a:p>
            <a:pPr marL="12700">
              <a:lnSpc>
                <a:spcPct val="100000"/>
              </a:lnSpc>
            </a:pPr>
            <a:r>
              <a:rPr sz="2000" spc="-10" dirty="0">
                <a:solidFill>
                  <a:srgbClr val="FFFFFF"/>
                </a:solidFill>
                <a:latin typeface="Yu Gothic Medium"/>
                <a:cs typeface="Yu Gothic Medium"/>
              </a:rPr>
              <a:t>するコメントを書きます.</a:t>
            </a:r>
            <a:endParaRPr sz="2000">
              <a:latin typeface="Yu Gothic Medium"/>
              <a:cs typeface="Yu Gothic Medium"/>
            </a:endParaRPr>
          </a:p>
        </p:txBody>
      </p:sp>
      <p:sp>
        <p:nvSpPr>
          <p:cNvPr id="9" name="object 9"/>
          <p:cNvSpPr txBox="1"/>
          <p:nvPr/>
        </p:nvSpPr>
        <p:spPr>
          <a:xfrm>
            <a:off x="4821682" y="1893188"/>
            <a:ext cx="396176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latin typeface="Yu Gothic Medium"/>
                <a:cs typeface="Yu Gothic Medium"/>
              </a:rPr>
              <a:t>タイトル例: 機能</a:t>
            </a:r>
            <a:r>
              <a:rPr sz="2000" dirty="0">
                <a:solidFill>
                  <a:srgbClr val="FFFFFF"/>
                </a:solidFill>
                <a:latin typeface="Yu Gothic Medium"/>
                <a:cs typeface="Yu Gothic Medium"/>
              </a:rPr>
              <a:t>A</a:t>
            </a:r>
            <a:r>
              <a:rPr sz="2000" spc="-15" dirty="0">
                <a:solidFill>
                  <a:srgbClr val="FFFFFF"/>
                </a:solidFill>
                <a:latin typeface="Yu Gothic Medium"/>
                <a:cs typeface="Yu Gothic Medium"/>
              </a:rPr>
              <a:t>を実装しました.</a:t>
            </a:r>
            <a:endParaRPr sz="2000">
              <a:latin typeface="Yu Gothic Medium"/>
              <a:cs typeface="Yu Gothic Medium"/>
            </a:endParaRPr>
          </a:p>
        </p:txBody>
      </p:sp>
      <p:sp>
        <p:nvSpPr>
          <p:cNvPr id="10" name="object 10"/>
          <p:cNvSpPr txBox="1"/>
          <p:nvPr/>
        </p:nvSpPr>
        <p:spPr>
          <a:xfrm>
            <a:off x="9577196" y="1785620"/>
            <a:ext cx="2506980" cy="940435"/>
          </a:xfrm>
          <a:prstGeom prst="rect">
            <a:avLst/>
          </a:prstGeom>
        </p:spPr>
        <p:txBody>
          <a:bodyPr vert="horz" wrap="square" lIns="0" tIns="13335" rIns="0" bIns="0" rtlCol="0">
            <a:spAutoFit/>
          </a:bodyPr>
          <a:lstStyle/>
          <a:p>
            <a:pPr marL="12700" marR="5080">
              <a:lnSpc>
                <a:spcPct val="100000"/>
              </a:lnSpc>
              <a:spcBef>
                <a:spcPts val="105"/>
              </a:spcBef>
            </a:pPr>
            <a:r>
              <a:rPr sz="2000" spc="-10" dirty="0">
                <a:solidFill>
                  <a:srgbClr val="FFFFFF"/>
                </a:solidFill>
                <a:latin typeface="Yu Gothic Medium"/>
                <a:cs typeface="Yu Gothic Medium"/>
              </a:rPr>
              <a:t>Reviewersにレビューをして欲しい人を選択します.</a:t>
            </a:r>
            <a:endParaRPr sz="2000">
              <a:latin typeface="Yu Gothic Medium"/>
              <a:cs typeface="Yu Gothic Medium"/>
            </a:endParaRPr>
          </a:p>
        </p:txBody>
      </p:sp>
      <p:pic>
        <p:nvPicPr>
          <p:cNvPr id="11" name="object 11"/>
          <p:cNvPicPr/>
          <p:nvPr/>
        </p:nvPicPr>
        <p:blipFill>
          <a:blip r:embed="rId3" cstate="print"/>
          <a:stretch>
            <a:fillRect/>
          </a:stretch>
        </p:blipFill>
        <p:spPr>
          <a:xfrm>
            <a:off x="9497314" y="2787650"/>
            <a:ext cx="2672079" cy="1416558"/>
          </a:xfrm>
          <a:prstGeom prst="rect">
            <a:avLst/>
          </a:prstGeom>
        </p:spPr>
      </p:pic>
      <p:sp>
        <p:nvSpPr>
          <p:cNvPr id="12" name="object 12"/>
          <p:cNvSpPr txBox="1"/>
          <p:nvPr/>
        </p:nvSpPr>
        <p:spPr>
          <a:xfrm>
            <a:off x="9577196" y="5233873"/>
            <a:ext cx="2442845" cy="1245870"/>
          </a:xfrm>
          <a:prstGeom prst="rect">
            <a:avLst/>
          </a:prstGeom>
        </p:spPr>
        <p:txBody>
          <a:bodyPr vert="horz" wrap="square" lIns="0" tIns="13335" rIns="0" bIns="0" rtlCol="0">
            <a:spAutoFit/>
          </a:bodyPr>
          <a:lstStyle/>
          <a:p>
            <a:pPr marL="12700" marR="5080">
              <a:lnSpc>
                <a:spcPct val="100000"/>
              </a:lnSpc>
              <a:spcBef>
                <a:spcPts val="105"/>
              </a:spcBef>
            </a:pPr>
            <a:r>
              <a:rPr sz="2000" spc="-10" dirty="0">
                <a:solidFill>
                  <a:srgbClr val="FFFFFF"/>
                </a:solidFill>
                <a:latin typeface="Yu Gothic Medium"/>
                <a:cs typeface="Yu Gothic Medium"/>
              </a:rPr>
              <a:t>最後に</a:t>
            </a:r>
            <a:r>
              <a:rPr sz="2000" dirty="0">
                <a:solidFill>
                  <a:srgbClr val="FFFFFF"/>
                </a:solidFill>
                <a:latin typeface="Yu Gothic Medium"/>
                <a:cs typeface="Yu Gothic Medium"/>
              </a:rPr>
              <a:t>Create</a:t>
            </a:r>
            <a:r>
              <a:rPr sz="2000" spc="-35" dirty="0">
                <a:solidFill>
                  <a:srgbClr val="FFFFFF"/>
                </a:solidFill>
                <a:latin typeface="Yu Gothic Medium"/>
                <a:cs typeface="Yu Gothic Medium"/>
              </a:rPr>
              <a:t> </a:t>
            </a:r>
            <a:r>
              <a:rPr sz="2000" spc="-20" dirty="0">
                <a:solidFill>
                  <a:srgbClr val="FFFFFF"/>
                </a:solidFill>
                <a:latin typeface="Yu Gothic Medium"/>
                <a:cs typeface="Yu Gothic Medium"/>
              </a:rPr>
              <a:t>pull </a:t>
            </a:r>
            <a:r>
              <a:rPr sz="2000" dirty="0">
                <a:solidFill>
                  <a:srgbClr val="FFFFFF"/>
                </a:solidFill>
                <a:latin typeface="Yu Gothic Medium"/>
                <a:cs typeface="Yu Gothic Medium"/>
              </a:rPr>
              <a:t>requestを押し</a:t>
            </a:r>
            <a:r>
              <a:rPr sz="2000" spc="-20" dirty="0">
                <a:solidFill>
                  <a:srgbClr val="FFFFFF"/>
                </a:solidFill>
                <a:latin typeface="Yu Gothic Medium"/>
                <a:cs typeface="Yu Gothic Medium"/>
              </a:rPr>
              <a:t>pull </a:t>
            </a:r>
            <a:r>
              <a:rPr sz="2000" dirty="0">
                <a:solidFill>
                  <a:srgbClr val="FFFFFF"/>
                </a:solidFill>
                <a:latin typeface="Yu Gothic Medium"/>
                <a:cs typeface="Yu Gothic Medium"/>
              </a:rPr>
              <a:t>request</a:t>
            </a:r>
            <a:r>
              <a:rPr sz="2000" spc="-10" dirty="0">
                <a:solidFill>
                  <a:srgbClr val="FFFFFF"/>
                </a:solidFill>
                <a:latin typeface="Yu Gothic Medium"/>
                <a:cs typeface="Yu Gothic Medium"/>
              </a:rPr>
              <a:t>を作成できま</a:t>
            </a:r>
            <a:r>
              <a:rPr sz="2000" spc="-25" dirty="0">
                <a:solidFill>
                  <a:srgbClr val="FFFFFF"/>
                </a:solidFill>
                <a:latin typeface="Yu Gothic Medium"/>
                <a:cs typeface="Yu Gothic Medium"/>
              </a:rPr>
              <a:t>す.</a:t>
            </a:r>
            <a:endParaRPr sz="2000">
              <a:latin typeface="Yu Gothic Medium"/>
              <a:cs typeface="Yu Gothic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8378" y="610361"/>
            <a:ext cx="6871970" cy="756920"/>
          </a:xfrm>
          <a:prstGeom prst="rect">
            <a:avLst/>
          </a:prstGeom>
        </p:spPr>
        <p:txBody>
          <a:bodyPr vert="horz" wrap="square" lIns="0" tIns="12700" rIns="0" bIns="0" rtlCol="0">
            <a:spAutoFit/>
          </a:bodyPr>
          <a:lstStyle/>
          <a:p>
            <a:pPr marL="12700">
              <a:lnSpc>
                <a:spcPct val="100000"/>
              </a:lnSpc>
              <a:spcBef>
                <a:spcPts val="100"/>
              </a:spcBef>
            </a:pPr>
            <a:r>
              <a:rPr sz="4800" spc="200" dirty="0"/>
              <a:t>レビュー&amp;</a:t>
            </a:r>
            <a:r>
              <a:rPr sz="4800" spc="190" dirty="0"/>
              <a:t>マージをする</a:t>
            </a:r>
            <a:endParaRPr sz="4800"/>
          </a:p>
        </p:txBody>
      </p:sp>
      <p:pic>
        <p:nvPicPr>
          <p:cNvPr id="3" name="object 3"/>
          <p:cNvPicPr/>
          <p:nvPr/>
        </p:nvPicPr>
        <p:blipFill>
          <a:blip r:embed="rId2" cstate="print"/>
          <a:stretch>
            <a:fillRect/>
          </a:stretch>
        </p:blipFill>
        <p:spPr>
          <a:xfrm>
            <a:off x="7343140" y="1534160"/>
            <a:ext cx="4541520" cy="2531237"/>
          </a:xfrm>
          <a:prstGeom prst="rect">
            <a:avLst/>
          </a:prstGeom>
        </p:spPr>
      </p:pic>
      <p:grpSp>
        <p:nvGrpSpPr>
          <p:cNvPr id="4" name="object 4"/>
          <p:cNvGrpSpPr/>
          <p:nvPr/>
        </p:nvGrpSpPr>
        <p:grpSpPr>
          <a:xfrm>
            <a:off x="299338" y="1534210"/>
            <a:ext cx="7311390" cy="5035550"/>
            <a:chOff x="299338" y="1534210"/>
            <a:chExt cx="7311390" cy="5035550"/>
          </a:xfrm>
        </p:grpSpPr>
        <p:pic>
          <p:nvPicPr>
            <p:cNvPr id="5" name="object 5"/>
            <p:cNvPicPr/>
            <p:nvPr/>
          </p:nvPicPr>
          <p:blipFill>
            <a:blip r:embed="rId3" cstate="print"/>
            <a:stretch>
              <a:fillRect/>
            </a:stretch>
          </p:blipFill>
          <p:spPr>
            <a:xfrm>
              <a:off x="299338" y="1534210"/>
              <a:ext cx="6792341" cy="5035029"/>
            </a:xfrm>
            <a:prstGeom prst="rect">
              <a:avLst/>
            </a:prstGeom>
          </p:spPr>
        </p:pic>
        <p:sp>
          <p:nvSpPr>
            <p:cNvPr id="6" name="object 6"/>
            <p:cNvSpPr/>
            <p:nvPr/>
          </p:nvSpPr>
          <p:spPr>
            <a:xfrm>
              <a:off x="925830" y="6141719"/>
              <a:ext cx="1512570" cy="293370"/>
            </a:xfrm>
            <a:custGeom>
              <a:avLst/>
              <a:gdLst/>
              <a:ahLst/>
              <a:cxnLst/>
              <a:rect l="l" t="t" r="r" b="b"/>
              <a:pathLst>
                <a:path w="1512570" h="293370">
                  <a:moveTo>
                    <a:pt x="0" y="293369"/>
                  </a:moveTo>
                  <a:lnTo>
                    <a:pt x="1512570" y="293369"/>
                  </a:lnTo>
                  <a:lnTo>
                    <a:pt x="1512570" y="0"/>
                  </a:lnTo>
                  <a:lnTo>
                    <a:pt x="0" y="0"/>
                  </a:lnTo>
                  <a:lnTo>
                    <a:pt x="0" y="293369"/>
                  </a:lnTo>
                  <a:close/>
                </a:path>
              </a:pathLst>
            </a:custGeom>
            <a:ln w="12700">
              <a:solidFill>
                <a:srgbClr val="FF0000"/>
              </a:solidFill>
            </a:ln>
          </p:spPr>
          <p:txBody>
            <a:bodyPr wrap="square" lIns="0" tIns="0" rIns="0" bIns="0" rtlCol="0"/>
            <a:lstStyle/>
            <a:p>
              <a:endParaRPr/>
            </a:p>
          </p:txBody>
        </p:sp>
        <p:sp>
          <p:nvSpPr>
            <p:cNvPr id="7" name="object 7"/>
            <p:cNvSpPr/>
            <p:nvPr/>
          </p:nvSpPr>
          <p:spPr>
            <a:xfrm>
              <a:off x="2438399" y="4959476"/>
              <a:ext cx="5172710" cy="1367155"/>
            </a:xfrm>
            <a:custGeom>
              <a:avLst/>
              <a:gdLst/>
              <a:ahLst/>
              <a:cxnLst/>
              <a:rect l="l" t="t" r="r" b="b"/>
              <a:pathLst>
                <a:path w="5172709" h="1367154">
                  <a:moveTo>
                    <a:pt x="64135" y="1293177"/>
                  </a:moveTo>
                  <a:lnTo>
                    <a:pt x="0" y="1349248"/>
                  </a:lnTo>
                  <a:lnTo>
                    <a:pt x="83312" y="1366926"/>
                  </a:lnTo>
                  <a:lnTo>
                    <a:pt x="75356" y="1336332"/>
                  </a:lnTo>
                  <a:lnTo>
                    <a:pt x="62230" y="1336332"/>
                  </a:lnTo>
                  <a:lnTo>
                    <a:pt x="60579" y="1330185"/>
                  </a:lnTo>
                  <a:lnTo>
                    <a:pt x="72922" y="1326972"/>
                  </a:lnTo>
                  <a:lnTo>
                    <a:pt x="64135" y="1293177"/>
                  </a:lnTo>
                  <a:close/>
                </a:path>
                <a:path w="5172709" h="1367154">
                  <a:moveTo>
                    <a:pt x="72922" y="1326972"/>
                  </a:moveTo>
                  <a:lnTo>
                    <a:pt x="60579" y="1330185"/>
                  </a:lnTo>
                  <a:lnTo>
                    <a:pt x="62230" y="1336332"/>
                  </a:lnTo>
                  <a:lnTo>
                    <a:pt x="74524" y="1333131"/>
                  </a:lnTo>
                  <a:lnTo>
                    <a:pt x="72922" y="1326972"/>
                  </a:lnTo>
                  <a:close/>
                </a:path>
                <a:path w="5172709" h="1367154">
                  <a:moveTo>
                    <a:pt x="74524" y="1333131"/>
                  </a:moveTo>
                  <a:lnTo>
                    <a:pt x="62230" y="1336332"/>
                  </a:lnTo>
                  <a:lnTo>
                    <a:pt x="75356" y="1336332"/>
                  </a:lnTo>
                  <a:lnTo>
                    <a:pt x="74524" y="1333131"/>
                  </a:lnTo>
                  <a:close/>
                </a:path>
                <a:path w="5172709" h="1367154">
                  <a:moveTo>
                    <a:pt x="5170678" y="0"/>
                  </a:moveTo>
                  <a:lnTo>
                    <a:pt x="72922" y="1326972"/>
                  </a:lnTo>
                  <a:lnTo>
                    <a:pt x="74524" y="1333131"/>
                  </a:lnTo>
                  <a:lnTo>
                    <a:pt x="5172202" y="6096"/>
                  </a:lnTo>
                  <a:lnTo>
                    <a:pt x="5170678" y="0"/>
                  </a:lnTo>
                  <a:close/>
                </a:path>
              </a:pathLst>
            </a:custGeom>
            <a:solidFill>
              <a:srgbClr val="20B782"/>
            </a:solidFill>
          </p:spPr>
          <p:txBody>
            <a:bodyPr wrap="square" lIns="0" tIns="0" rIns="0" bIns="0" rtlCol="0"/>
            <a:lstStyle/>
            <a:p>
              <a:endParaRPr/>
            </a:p>
          </p:txBody>
        </p:sp>
      </p:grpSp>
      <p:sp>
        <p:nvSpPr>
          <p:cNvPr id="8" name="object 8"/>
          <p:cNvSpPr txBox="1"/>
          <p:nvPr/>
        </p:nvSpPr>
        <p:spPr>
          <a:xfrm>
            <a:off x="7689595" y="4516628"/>
            <a:ext cx="3336290"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FFFFFF"/>
                </a:solidFill>
                <a:latin typeface="Yu Gothic Medium"/>
                <a:cs typeface="Yu Gothic Medium"/>
              </a:rPr>
              <a:t>レビューが問題無ければ, </a:t>
            </a:r>
            <a:r>
              <a:rPr sz="1800" spc="-10" dirty="0">
                <a:solidFill>
                  <a:srgbClr val="FFFFFF"/>
                </a:solidFill>
                <a:latin typeface="Yu Gothic Medium"/>
                <a:cs typeface="Yu Gothic Medium"/>
              </a:rPr>
              <a:t>Merge </a:t>
            </a:r>
            <a:r>
              <a:rPr sz="1800" dirty="0">
                <a:solidFill>
                  <a:srgbClr val="FFFFFF"/>
                </a:solidFill>
                <a:latin typeface="Yu Gothic Medium"/>
                <a:cs typeface="Yu Gothic Medium"/>
              </a:rPr>
              <a:t>pull</a:t>
            </a:r>
            <a:r>
              <a:rPr sz="1800" spc="45" dirty="0">
                <a:solidFill>
                  <a:srgbClr val="FFFFFF"/>
                </a:solidFill>
                <a:latin typeface="Yu Gothic Medium"/>
                <a:cs typeface="Yu Gothic Medium"/>
              </a:rPr>
              <a:t> </a:t>
            </a:r>
            <a:r>
              <a:rPr sz="1800" spc="-20" dirty="0">
                <a:solidFill>
                  <a:srgbClr val="FFFFFF"/>
                </a:solidFill>
                <a:latin typeface="Yu Gothic Medium"/>
                <a:cs typeface="Yu Gothic Medium"/>
              </a:rPr>
              <a:t>requestをクリックして</a:t>
            </a:r>
            <a:r>
              <a:rPr sz="1800" spc="-50" dirty="0">
                <a:solidFill>
                  <a:srgbClr val="FFFFFF"/>
                </a:solidFill>
                <a:latin typeface="Yu Gothic Medium"/>
                <a:cs typeface="Yu Gothic Medium"/>
              </a:rPr>
              <a:t> </a:t>
            </a:r>
            <a:r>
              <a:rPr sz="1800" spc="-25" dirty="0">
                <a:solidFill>
                  <a:srgbClr val="FFFFFF"/>
                </a:solidFill>
                <a:latin typeface="Yu Gothic Medium"/>
                <a:cs typeface="Yu Gothic Medium"/>
              </a:rPr>
              <a:t>merge</a:t>
            </a:r>
            <a:r>
              <a:rPr sz="1800" spc="-10" dirty="0">
                <a:solidFill>
                  <a:srgbClr val="FFFFFF"/>
                </a:solidFill>
                <a:latin typeface="Yu Gothic Medium"/>
                <a:cs typeface="Yu Gothic Medium"/>
              </a:rPr>
              <a:t>を実行できます.</a:t>
            </a:r>
            <a:endParaRPr sz="1800">
              <a:latin typeface="Yu Gothic Medium"/>
              <a:cs typeface="Yu Gothic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54736" y="5320284"/>
            <a:ext cx="839469" cy="840740"/>
            <a:chOff x="554736" y="5320284"/>
            <a:chExt cx="839469" cy="840740"/>
          </a:xfrm>
        </p:grpSpPr>
        <p:pic>
          <p:nvPicPr>
            <p:cNvPr id="3" name="object 3"/>
            <p:cNvPicPr/>
            <p:nvPr/>
          </p:nvPicPr>
          <p:blipFill>
            <a:blip r:embed="rId2" cstate="print"/>
            <a:stretch>
              <a:fillRect/>
            </a:stretch>
          </p:blipFill>
          <p:spPr>
            <a:xfrm>
              <a:off x="554736" y="5367528"/>
              <a:ext cx="792352" cy="793353"/>
            </a:xfrm>
            <a:prstGeom prst="rect">
              <a:avLst/>
            </a:prstGeom>
          </p:spPr>
        </p:pic>
        <p:pic>
          <p:nvPicPr>
            <p:cNvPr id="4" name="object 4"/>
            <p:cNvPicPr/>
            <p:nvPr/>
          </p:nvPicPr>
          <p:blipFill>
            <a:blip r:embed="rId3" cstate="print"/>
            <a:stretch>
              <a:fillRect/>
            </a:stretch>
          </p:blipFill>
          <p:spPr>
            <a:xfrm>
              <a:off x="1181992" y="5858538"/>
              <a:ext cx="166724" cy="166737"/>
            </a:xfrm>
            <a:prstGeom prst="rect">
              <a:avLst/>
            </a:prstGeom>
          </p:spPr>
        </p:pic>
        <p:pic>
          <p:nvPicPr>
            <p:cNvPr id="5" name="object 5"/>
            <p:cNvPicPr/>
            <p:nvPr/>
          </p:nvPicPr>
          <p:blipFill>
            <a:blip r:embed="rId4" cstate="print"/>
            <a:stretch>
              <a:fillRect/>
            </a:stretch>
          </p:blipFill>
          <p:spPr>
            <a:xfrm>
              <a:off x="691474" y="5368059"/>
              <a:ext cx="166737" cy="166701"/>
            </a:xfrm>
            <a:prstGeom prst="rect">
              <a:avLst/>
            </a:prstGeom>
          </p:spPr>
        </p:pic>
        <p:pic>
          <p:nvPicPr>
            <p:cNvPr id="6" name="object 6"/>
            <p:cNvPicPr/>
            <p:nvPr/>
          </p:nvPicPr>
          <p:blipFill>
            <a:blip r:embed="rId5" cstate="print"/>
            <a:stretch>
              <a:fillRect/>
            </a:stretch>
          </p:blipFill>
          <p:spPr>
            <a:xfrm>
              <a:off x="566928" y="5320284"/>
              <a:ext cx="826769" cy="826769"/>
            </a:xfrm>
            <a:prstGeom prst="rect">
              <a:avLst/>
            </a:prstGeom>
          </p:spPr>
        </p:pic>
      </p:gr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800" spc="229" dirty="0"/>
              <a:t>Git</a:t>
            </a:r>
            <a:r>
              <a:rPr sz="4800" spc="180" dirty="0"/>
              <a:t>とは？</a:t>
            </a:r>
            <a:endParaRPr sz="4800" dirty="0"/>
          </a:p>
        </p:txBody>
      </p:sp>
      <p:pic>
        <p:nvPicPr>
          <p:cNvPr id="8" name="object 8"/>
          <p:cNvPicPr/>
          <p:nvPr/>
        </p:nvPicPr>
        <p:blipFill>
          <a:blip r:embed="rId6" cstate="print"/>
          <a:stretch>
            <a:fillRect/>
          </a:stretch>
        </p:blipFill>
        <p:spPr>
          <a:xfrm>
            <a:off x="1841500" y="2085339"/>
            <a:ext cx="1772920" cy="1772919"/>
          </a:xfrm>
          <a:prstGeom prst="rect">
            <a:avLst/>
          </a:prstGeom>
        </p:spPr>
      </p:pic>
      <p:pic>
        <p:nvPicPr>
          <p:cNvPr id="9" name="object 9"/>
          <p:cNvPicPr/>
          <p:nvPr/>
        </p:nvPicPr>
        <p:blipFill>
          <a:blip r:embed="rId6" cstate="print"/>
          <a:stretch>
            <a:fillRect/>
          </a:stretch>
        </p:blipFill>
        <p:spPr>
          <a:xfrm>
            <a:off x="5209540" y="2085339"/>
            <a:ext cx="1772919" cy="1772919"/>
          </a:xfrm>
          <a:prstGeom prst="rect">
            <a:avLst/>
          </a:prstGeom>
        </p:spPr>
      </p:pic>
      <p:pic>
        <p:nvPicPr>
          <p:cNvPr id="10" name="object 10"/>
          <p:cNvPicPr/>
          <p:nvPr/>
        </p:nvPicPr>
        <p:blipFill>
          <a:blip r:embed="rId6" cstate="print"/>
          <a:stretch>
            <a:fillRect/>
          </a:stretch>
        </p:blipFill>
        <p:spPr>
          <a:xfrm>
            <a:off x="8577580" y="2085339"/>
            <a:ext cx="1772920" cy="1772919"/>
          </a:xfrm>
          <a:prstGeom prst="rect">
            <a:avLst/>
          </a:prstGeom>
        </p:spPr>
      </p:pic>
      <p:sp>
        <p:nvSpPr>
          <p:cNvPr id="11" name="object 11"/>
          <p:cNvSpPr txBox="1"/>
          <p:nvPr/>
        </p:nvSpPr>
        <p:spPr>
          <a:xfrm>
            <a:off x="2081910" y="5120462"/>
            <a:ext cx="7950200" cy="391795"/>
          </a:xfrm>
          <a:prstGeom prst="rect">
            <a:avLst/>
          </a:prstGeom>
        </p:spPr>
        <p:txBody>
          <a:bodyPr vert="horz" wrap="square" lIns="0" tIns="12700" rIns="0" bIns="0" rtlCol="0">
            <a:spAutoFit/>
          </a:bodyPr>
          <a:lstStyle/>
          <a:p>
            <a:pPr marL="12700">
              <a:lnSpc>
                <a:spcPct val="100000"/>
              </a:lnSpc>
              <a:spcBef>
                <a:spcPts val="100"/>
              </a:spcBef>
            </a:pPr>
            <a:r>
              <a:rPr sz="2400" spc="-15" dirty="0">
                <a:solidFill>
                  <a:srgbClr val="FFFFFF"/>
                </a:solidFill>
                <a:latin typeface="Yu Gothic Medium"/>
                <a:cs typeface="Yu Gothic Medium"/>
              </a:rPr>
              <a:t>どのファイルが最新でいつ誰が更新したのか変わりずらい</a:t>
            </a:r>
            <a:endParaRPr sz="2400">
              <a:latin typeface="Yu Gothic Medium"/>
              <a:cs typeface="Yu Gothic Medium"/>
            </a:endParaRPr>
          </a:p>
        </p:txBody>
      </p:sp>
      <p:sp>
        <p:nvSpPr>
          <p:cNvPr id="12" name="object 12"/>
          <p:cNvSpPr txBox="1"/>
          <p:nvPr/>
        </p:nvSpPr>
        <p:spPr>
          <a:xfrm>
            <a:off x="4969509" y="4055745"/>
            <a:ext cx="231775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Yu Gothic Medium"/>
                <a:cs typeface="Yu Gothic Medium"/>
              </a:rPr>
              <a:t>New_</a:t>
            </a:r>
            <a:r>
              <a:rPr sz="1800" spc="-5" dirty="0">
                <a:solidFill>
                  <a:srgbClr val="FFFFFF"/>
                </a:solidFill>
                <a:latin typeface="Yu Gothic Medium"/>
                <a:cs typeface="Yu Gothic Medium"/>
              </a:rPr>
              <a:t>最終レポート.</a:t>
            </a:r>
            <a:r>
              <a:rPr sz="1800" spc="-20" dirty="0">
                <a:solidFill>
                  <a:srgbClr val="FFFFFF"/>
                </a:solidFill>
                <a:latin typeface="Yu Gothic Medium"/>
                <a:cs typeface="Yu Gothic Medium"/>
              </a:rPr>
              <a:t>txt</a:t>
            </a:r>
            <a:endParaRPr sz="1800">
              <a:latin typeface="Yu Gothic Medium"/>
              <a:cs typeface="Yu Gothic Medium"/>
            </a:endParaRPr>
          </a:p>
        </p:txBody>
      </p:sp>
      <p:sp>
        <p:nvSpPr>
          <p:cNvPr id="13" name="object 13"/>
          <p:cNvSpPr txBox="1"/>
          <p:nvPr/>
        </p:nvSpPr>
        <p:spPr>
          <a:xfrm>
            <a:off x="8290306" y="4055745"/>
            <a:ext cx="230124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Yu Gothic Medium"/>
                <a:cs typeface="Yu Gothic Medium"/>
              </a:rPr>
              <a:t>完成_</a:t>
            </a:r>
            <a:r>
              <a:rPr sz="1800" spc="-5" dirty="0">
                <a:solidFill>
                  <a:srgbClr val="FFFFFF"/>
                </a:solidFill>
                <a:latin typeface="Yu Gothic Medium"/>
                <a:cs typeface="Yu Gothic Medium"/>
              </a:rPr>
              <a:t>最終レポート.</a:t>
            </a:r>
            <a:r>
              <a:rPr sz="1800" spc="-20" dirty="0">
                <a:solidFill>
                  <a:srgbClr val="FFFFFF"/>
                </a:solidFill>
                <a:latin typeface="Yu Gothic Medium"/>
                <a:cs typeface="Yu Gothic Medium"/>
              </a:rPr>
              <a:t>txt</a:t>
            </a:r>
            <a:endParaRPr sz="1800">
              <a:latin typeface="Yu Gothic Medium"/>
              <a:cs typeface="Yu Gothic Medium"/>
            </a:endParaRPr>
          </a:p>
        </p:txBody>
      </p:sp>
      <p:sp>
        <p:nvSpPr>
          <p:cNvPr id="14" name="object 14"/>
          <p:cNvSpPr txBox="1"/>
          <p:nvPr/>
        </p:nvSpPr>
        <p:spPr>
          <a:xfrm>
            <a:off x="1920367" y="4055745"/>
            <a:ext cx="172910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Yu Gothic Medium"/>
                <a:cs typeface="Yu Gothic Medium"/>
              </a:rPr>
              <a:t>最終レポート.</a:t>
            </a:r>
            <a:r>
              <a:rPr sz="1800" spc="-20" dirty="0">
                <a:solidFill>
                  <a:srgbClr val="FFFFFF"/>
                </a:solidFill>
                <a:latin typeface="Yu Gothic Medium"/>
                <a:cs typeface="Yu Gothic Medium"/>
              </a:rPr>
              <a:t>txt</a:t>
            </a:r>
            <a:endParaRPr sz="1800">
              <a:latin typeface="Yu Gothic Medium"/>
              <a:cs typeface="Yu Gothic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993900" y="2702560"/>
            <a:ext cx="1772920" cy="1772920"/>
          </a:xfrm>
          <a:prstGeom prst="rect">
            <a:avLst/>
          </a:prstGeom>
        </p:spPr>
      </p:pic>
      <p:sp>
        <p:nvSpPr>
          <p:cNvPr id="4" name="object 4"/>
          <p:cNvSpPr txBox="1"/>
          <p:nvPr/>
        </p:nvSpPr>
        <p:spPr>
          <a:xfrm>
            <a:off x="2280920" y="4708905"/>
            <a:ext cx="11684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Yu Gothic Medium"/>
                <a:cs typeface="Yu Gothic Medium"/>
              </a:rPr>
              <a:t>目次を作成</a:t>
            </a:r>
            <a:endParaRPr sz="1800">
              <a:latin typeface="Yu Gothic Medium"/>
              <a:cs typeface="Yu Gothic Medium"/>
            </a:endParaRPr>
          </a:p>
        </p:txBody>
      </p:sp>
      <p:pic>
        <p:nvPicPr>
          <p:cNvPr id="5" name="object 5"/>
          <p:cNvPicPr/>
          <p:nvPr/>
        </p:nvPicPr>
        <p:blipFill>
          <a:blip r:embed="rId2" cstate="print"/>
          <a:stretch>
            <a:fillRect/>
          </a:stretch>
        </p:blipFill>
        <p:spPr>
          <a:xfrm>
            <a:off x="4523740" y="2698495"/>
            <a:ext cx="1772919" cy="1772920"/>
          </a:xfrm>
          <a:prstGeom prst="rect">
            <a:avLst/>
          </a:prstGeom>
        </p:spPr>
      </p:pic>
      <p:pic>
        <p:nvPicPr>
          <p:cNvPr id="6" name="object 6"/>
          <p:cNvPicPr/>
          <p:nvPr/>
        </p:nvPicPr>
        <p:blipFill>
          <a:blip r:embed="rId2" cstate="print"/>
          <a:stretch>
            <a:fillRect/>
          </a:stretch>
        </p:blipFill>
        <p:spPr>
          <a:xfrm>
            <a:off x="6926580" y="2698623"/>
            <a:ext cx="1772920" cy="1772920"/>
          </a:xfrm>
          <a:prstGeom prst="rect">
            <a:avLst/>
          </a:prstGeom>
        </p:spPr>
      </p:pic>
      <p:sp>
        <p:nvSpPr>
          <p:cNvPr id="7" name="object 7"/>
          <p:cNvSpPr txBox="1"/>
          <p:nvPr/>
        </p:nvSpPr>
        <p:spPr>
          <a:xfrm>
            <a:off x="4728717" y="4708905"/>
            <a:ext cx="13970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Yu Gothic Medium"/>
                <a:cs typeface="Yu Gothic Medium"/>
              </a:rPr>
              <a:t>まとめを作成</a:t>
            </a:r>
            <a:endParaRPr sz="1800">
              <a:latin typeface="Yu Gothic Medium"/>
              <a:cs typeface="Yu Gothic Medium"/>
            </a:endParaRPr>
          </a:p>
        </p:txBody>
      </p:sp>
      <p:sp>
        <p:nvSpPr>
          <p:cNvPr id="8" name="object 8"/>
          <p:cNvSpPr txBox="1"/>
          <p:nvPr/>
        </p:nvSpPr>
        <p:spPr>
          <a:xfrm>
            <a:off x="7109841" y="4708905"/>
            <a:ext cx="13970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Yu Gothic Medium"/>
                <a:cs typeface="Yu Gothic Medium"/>
              </a:rPr>
              <a:t>まとめを修正</a:t>
            </a:r>
            <a:endParaRPr sz="1800">
              <a:latin typeface="Yu Gothic Medium"/>
              <a:cs typeface="Yu Gothic Medium"/>
            </a:endParaRPr>
          </a:p>
        </p:txBody>
      </p:sp>
      <p:grpSp>
        <p:nvGrpSpPr>
          <p:cNvPr id="9" name="object 9"/>
          <p:cNvGrpSpPr/>
          <p:nvPr/>
        </p:nvGrpSpPr>
        <p:grpSpPr>
          <a:xfrm>
            <a:off x="5158994" y="1725422"/>
            <a:ext cx="3628390" cy="2966085"/>
            <a:chOff x="5158994" y="1725422"/>
            <a:chExt cx="3628390" cy="2966085"/>
          </a:xfrm>
        </p:grpSpPr>
        <p:sp>
          <p:nvSpPr>
            <p:cNvPr id="10" name="object 10"/>
            <p:cNvSpPr/>
            <p:nvPr/>
          </p:nvSpPr>
          <p:spPr>
            <a:xfrm>
              <a:off x="6783171" y="2577960"/>
              <a:ext cx="2004060" cy="2113915"/>
            </a:xfrm>
            <a:custGeom>
              <a:avLst/>
              <a:gdLst/>
              <a:ahLst/>
              <a:cxnLst/>
              <a:rect l="l" t="t" r="r" b="b"/>
              <a:pathLst>
                <a:path w="2004059" h="2113915">
                  <a:moveTo>
                    <a:pt x="2003653" y="109347"/>
                  </a:moveTo>
                  <a:lnTo>
                    <a:pt x="1995500" y="68097"/>
                  </a:lnTo>
                  <a:lnTo>
                    <a:pt x="1971319" y="31889"/>
                  </a:lnTo>
                  <a:lnTo>
                    <a:pt x="1934972" y="7924"/>
                  </a:lnTo>
                  <a:lnTo>
                    <a:pt x="1893671" y="0"/>
                  </a:lnTo>
                  <a:lnTo>
                    <a:pt x="1852383" y="8166"/>
                  </a:lnTo>
                  <a:lnTo>
                    <a:pt x="1816125" y="32397"/>
                  </a:lnTo>
                  <a:lnTo>
                    <a:pt x="976083" y="877341"/>
                  </a:lnTo>
                  <a:lnTo>
                    <a:pt x="230657" y="59321"/>
                  </a:lnTo>
                  <a:lnTo>
                    <a:pt x="195529" y="33604"/>
                  </a:lnTo>
                  <a:lnTo>
                    <a:pt x="154660" y="23672"/>
                  </a:lnTo>
                  <a:lnTo>
                    <a:pt x="113042" y="29794"/>
                  </a:lnTo>
                  <a:lnTo>
                    <a:pt x="75717" y="52209"/>
                  </a:lnTo>
                  <a:lnTo>
                    <a:pt x="49936" y="87325"/>
                  </a:lnTo>
                  <a:lnTo>
                    <a:pt x="39992" y="128155"/>
                  </a:lnTo>
                  <a:lnTo>
                    <a:pt x="46101" y="169760"/>
                  </a:lnTo>
                  <a:lnTo>
                    <a:pt x="68478" y="207149"/>
                  </a:lnTo>
                  <a:lnTo>
                    <a:pt x="821169" y="1033157"/>
                  </a:lnTo>
                  <a:lnTo>
                    <a:pt x="31902" y="1827034"/>
                  </a:lnTo>
                  <a:lnTo>
                    <a:pt x="7924" y="1863458"/>
                  </a:lnTo>
                  <a:lnTo>
                    <a:pt x="0" y="1904784"/>
                  </a:lnTo>
                  <a:lnTo>
                    <a:pt x="8166" y="1946033"/>
                  </a:lnTo>
                  <a:lnTo>
                    <a:pt x="32410" y="1982228"/>
                  </a:lnTo>
                  <a:lnTo>
                    <a:pt x="68745" y="2006206"/>
                  </a:lnTo>
                  <a:lnTo>
                    <a:pt x="110032" y="2014131"/>
                  </a:lnTo>
                  <a:lnTo>
                    <a:pt x="151282" y="2005965"/>
                  </a:lnTo>
                  <a:lnTo>
                    <a:pt x="187477" y="1981720"/>
                  </a:lnTo>
                  <a:lnTo>
                    <a:pt x="969124" y="1195514"/>
                  </a:lnTo>
                  <a:lnTo>
                    <a:pt x="1773072" y="2077732"/>
                  </a:lnTo>
                  <a:lnTo>
                    <a:pt x="1808175" y="2103513"/>
                  </a:lnTo>
                  <a:lnTo>
                    <a:pt x="1849018" y="2113457"/>
                  </a:lnTo>
                  <a:lnTo>
                    <a:pt x="1890610" y="2107349"/>
                  </a:lnTo>
                  <a:lnTo>
                    <a:pt x="1928012" y="2084971"/>
                  </a:lnTo>
                  <a:lnTo>
                    <a:pt x="1953780" y="2049805"/>
                  </a:lnTo>
                  <a:lnTo>
                    <a:pt x="1963724" y="2008924"/>
                  </a:lnTo>
                  <a:lnTo>
                    <a:pt x="1957616" y="1967306"/>
                  </a:lnTo>
                  <a:lnTo>
                    <a:pt x="1935251" y="1929904"/>
                  </a:lnTo>
                  <a:lnTo>
                    <a:pt x="1124026" y="1039698"/>
                  </a:lnTo>
                  <a:lnTo>
                    <a:pt x="1971700" y="187083"/>
                  </a:lnTo>
                  <a:lnTo>
                    <a:pt x="1995728" y="150672"/>
                  </a:lnTo>
                  <a:lnTo>
                    <a:pt x="2003653" y="109347"/>
                  </a:lnTo>
                  <a:close/>
                </a:path>
              </a:pathLst>
            </a:custGeom>
            <a:solidFill>
              <a:srgbClr val="B02727"/>
            </a:solidFill>
          </p:spPr>
          <p:txBody>
            <a:bodyPr wrap="square" lIns="0" tIns="0" rIns="0" bIns="0" rtlCol="0"/>
            <a:lstStyle/>
            <a:p>
              <a:endParaRPr/>
            </a:p>
          </p:txBody>
        </p:sp>
        <p:sp>
          <p:nvSpPr>
            <p:cNvPr id="11" name="object 11"/>
            <p:cNvSpPr/>
            <p:nvPr/>
          </p:nvSpPr>
          <p:spPr>
            <a:xfrm>
              <a:off x="5158994" y="1725422"/>
              <a:ext cx="2644775" cy="862330"/>
            </a:xfrm>
            <a:custGeom>
              <a:avLst/>
              <a:gdLst/>
              <a:ahLst/>
              <a:cxnLst/>
              <a:rect l="l" t="t" r="r" b="b"/>
              <a:pathLst>
                <a:path w="2644775" h="862330">
                  <a:moveTo>
                    <a:pt x="0" y="585342"/>
                  </a:moveTo>
                  <a:lnTo>
                    <a:pt x="5079" y="862076"/>
                  </a:lnTo>
                  <a:lnTo>
                    <a:pt x="191331" y="717081"/>
                  </a:lnTo>
                  <a:lnTo>
                    <a:pt x="91215" y="717081"/>
                  </a:lnTo>
                  <a:lnTo>
                    <a:pt x="75437" y="712724"/>
                  </a:lnTo>
                  <a:lnTo>
                    <a:pt x="62507" y="702589"/>
                  </a:lnTo>
                  <a:lnTo>
                    <a:pt x="54768" y="688800"/>
                  </a:lnTo>
                  <a:lnTo>
                    <a:pt x="52792" y="673129"/>
                  </a:lnTo>
                  <a:lnTo>
                    <a:pt x="57150" y="657351"/>
                  </a:lnTo>
                  <a:lnTo>
                    <a:pt x="75284" y="621274"/>
                  </a:lnTo>
                  <a:lnTo>
                    <a:pt x="0" y="585342"/>
                  </a:lnTo>
                  <a:close/>
                </a:path>
                <a:path w="2644775" h="862330">
                  <a:moveTo>
                    <a:pt x="1790744" y="82676"/>
                  </a:moveTo>
                  <a:lnTo>
                    <a:pt x="1312036" y="82676"/>
                  </a:lnTo>
                  <a:lnTo>
                    <a:pt x="1381378" y="86105"/>
                  </a:lnTo>
                  <a:lnTo>
                    <a:pt x="1451228" y="92582"/>
                  </a:lnTo>
                  <a:lnTo>
                    <a:pt x="1521205" y="102235"/>
                  </a:lnTo>
                  <a:lnTo>
                    <a:pt x="1591690" y="115062"/>
                  </a:lnTo>
                  <a:lnTo>
                    <a:pt x="1662176" y="131190"/>
                  </a:lnTo>
                  <a:lnTo>
                    <a:pt x="1732533" y="150622"/>
                  </a:lnTo>
                  <a:lnTo>
                    <a:pt x="1802764" y="173354"/>
                  </a:lnTo>
                  <a:lnTo>
                    <a:pt x="1861184" y="194944"/>
                  </a:lnTo>
                  <a:lnTo>
                    <a:pt x="1918715" y="218693"/>
                  </a:lnTo>
                  <a:lnTo>
                    <a:pt x="1974977" y="244475"/>
                  </a:lnTo>
                  <a:lnTo>
                    <a:pt x="2030095" y="272288"/>
                  </a:lnTo>
                  <a:lnTo>
                    <a:pt x="2083815" y="302005"/>
                  </a:lnTo>
                  <a:lnTo>
                    <a:pt x="2136266" y="333755"/>
                  </a:lnTo>
                  <a:lnTo>
                    <a:pt x="2187321" y="367156"/>
                  </a:lnTo>
                  <a:lnTo>
                    <a:pt x="2236724" y="402463"/>
                  </a:lnTo>
                  <a:lnTo>
                    <a:pt x="2284729" y="439547"/>
                  </a:lnTo>
                  <a:lnTo>
                    <a:pt x="2330957" y="478281"/>
                  </a:lnTo>
                  <a:lnTo>
                    <a:pt x="2375534" y="518667"/>
                  </a:lnTo>
                  <a:lnTo>
                    <a:pt x="2418333" y="560577"/>
                  </a:lnTo>
                  <a:lnTo>
                    <a:pt x="2459354" y="604012"/>
                  </a:lnTo>
                  <a:lnTo>
                    <a:pt x="2498471" y="649097"/>
                  </a:lnTo>
                  <a:lnTo>
                    <a:pt x="2535428" y="695451"/>
                  </a:lnTo>
                  <a:lnTo>
                    <a:pt x="2570479" y="743203"/>
                  </a:lnTo>
                  <a:lnTo>
                    <a:pt x="2582652" y="754254"/>
                  </a:lnTo>
                  <a:lnTo>
                    <a:pt x="2597562" y="759602"/>
                  </a:lnTo>
                  <a:lnTo>
                    <a:pt x="2613378" y="758973"/>
                  </a:lnTo>
                  <a:lnTo>
                    <a:pt x="2628264" y="752093"/>
                  </a:lnTo>
                  <a:lnTo>
                    <a:pt x="2639242" y="739921"/>
                  </a:lnTo>
                  <a:lnTo>
                    <a:pt x="2644552" y="725011"/>
                  </a:lnTo>
                  <a:lnTo>
                    <a:pt x="2643909" y="709195"/>
                  </a:lnTo>
                  <a:lnTo>
                    <a:pt x="2637086" y="694436"/>
                  </a:lnTo>
                  <a:lnTo>
                    <a:pt x="2637028" y="694308"/>
                  </a:lnTo>
                  <a:lnTo>
                    <a:pt x="2599944" y="643889"/>
                  </a:lnTo>
                  <a:lnTo>
                    <a:pt x="2560701" y="594994"/>
                  </a:lnTo>
                  <a:lnTo>
                    <a:pt x="2519426" y="547369"/>
                  </a:lnTo>
                  <a:lnTo>
                    <a:pt x="2476365" y="501776"/>
                  </a:lnTo>
                  <a:lnTo>
                    <a:pt x="2430906" y="457326"/>
                  </a:lnTo>
                  <a:lnTo>
                    <a:pt x="2383916" y="414908"/>
                  </a:lnTo>
                  <a:lnTo>
                    <a:pt x="2335149" y="374141"/>
                  </a:lnTo>
                  <a:lnTo>
                    <a:pt x="2284603" y="335279"/>
                  </a:lnTo>
                  <a:lnTo>
                    <a:pt x="2232532" y="298068"/>
                  </a:lnTo>
                  <a:lnTo>
                    <a:pt x="2178938" y="263016"/>
                  </a:lnTo>
                  <a:lnTo>
                    <a:pt x="2123821" y="229742"/>
                  </a:lnTo>
                  <a:lnTo>
                    <a:pt x="2067305" y="198500"/>
                  </a:lnTo>
                  <a:lnTo>
                    <a:pt x="2009394" y="169417"/>
                  </a:lnTo>
                  <a:lnTo>
                    <a:pt x="1950211" y="142366"/>
                  </a:lnTo>
                  <a:lnTo>
                    <a:pt x="1889759" y="117475"/>
                  </a:lnTo>
                  <a:lnTo>
                    <a:pt x="1828164" y="94741"/>
                  </a:lnTo>
                  <a:lnTo>
                    <a:pt x="1790744" y="82676"/>
                  </a:lnTo>
                  <a:close/>
                </a:path>
                <a:path w="2644775" h="862330">
                  <a:moveTo>
                    <a:pt x="75284" y="621274"/>
                  </a:moveTo>
                  <a:lnTo>
                    <a:pt x="57150" y="657351"/>
                  </a:lnTo>
                  <a:lnTo>
                    <a:pt x="52792" y="673129"/>
                  </a:lnTo>
                  <a:lnTo>
                    <a:pt x="54768" y="688800"/>
                  </a:lnTo>
                  <a:lnTo>
                    <a:pt x="62507" y="702589"/>
                  </a:lnTo>
                  <a:lnTo>
                    <a:pt x="75437" y="712724"/>
                  </a:lnTo>
                  <a:lnTo>
                    <a:pt x="91215" y="717081"/>
                  </a:lnTo>
                  <a:lnTo>
                    <a:pt x="106886" y="715105"/>
                  </a:lnTo>
                  <a:lnTo>
                    <a:pt x="120675" y="707366"/>
                  </a:lnTo>
                  <a:lnTo>
                    <a:pt x="130809" y="694436"/>
                  </a:lnTo>
                  <a:lnTo>
                    <a:pt x="149725" y="656803"/>
                  </a:lnTo>
                  <a:lnTo>
                    <a:pt x="75284" y="621274"/>
                  </a:lnTo>
                  <a:close/>
                </a:path>
                <a:path w="2644775" h="862330">
                  <a:moveTo>
                    <a:pt x="149725" y="656803"/>
                  </a:moveTo>
                  <a:lnTo>
                    <a:pt x="130873" y="694308"/>
                  </a:lnTo>
                  <a:lnTo>
                    <a:pt x="91215" y="717081"/>
                  </a:lnTo>
                  <a:lnTo>
                    <a:pt x="191331" y="717081"/>
                  </a:lnTo>
                  <a:lnTo>
                    <a:pt x="223519" y="692023"/>
                  </a:lnTo>
                  <a:lnTo>
                    <a:pt x="149725" y="656803"/>
                  </a:lnTo>
                  <a:close/>
                </a:path>
                <a:path w="2644775" h="862330">
                  <a:moveTo>
                    <a:pt x="1239773" y="0"/>
                  </a:moveTo>
                  <a:lnTo>
                    <a:pt x="1168145" y="3048"/>
                  </a:lnTo>
                  <a:lnTo>
                    <a:pt x="1097026" y="9143"/>
                  </a:lnTo>
                  <a:lnTo>
                    <a:pt x="1026921" y="18287"/>
                  </a:lnTo>
                  <a:lnTo>
                    <a:pt x="957706" y="30606"/>
                  </a:lnTo>
                  <a:lnTo>
                    <a:pt x="889634" y="45847"/>
                  </a:lnTo>
                  <a:lnTo>
                    <a:pt x="822832" y="64135"/>
                  </a:lnTo>
                  <a:lnTo>
                    <a:pt x="757301" y="85343"/>
                  </a:lnTo>
                  <a:lnTo>
                    <a:pt x="693419" y="109347"/>
                  </a:lnTo>
                  <a:lnTo>
                    <a:pt x="630935" y="136143"/>
                  </a:lnTo>
                  <a:lnTo>
                    <a:pt x="570229" y="165862"/>
                  </a:lnTo>
                  <a:lnTo>
                    <a:pt x="511096" y="198500"/>
                  </a:lnTo>
                  <a:lnTo>
                    <a:pt x="454278" y="233552"/>
                  </a:lnTo>
                  <a:lnTo>
                    <a:pt x="399414" y="271272"/>
                  </a:lnTo>
                  <a:lnTo>
                    <a:pt x="346709" y="311785"/>
                  </a:lnTo>
                  <a:lnTo>
                    <a:pt x="296290" y="354711"/>
                  </a:lnTo>
                  <a:lnTo>
                    <a:pt x="248157" y="400303"/>
                  </a:lnTo>
                  <a:lnTo>
                    <a:pt x="202691" y="448310"/>
                  </a:lnTo>
                  <a:lnTo>
                    <a:pt x="159892" y="498728"/>
                  </a:lnTo>
                  <a:lnTo>
                    <a:pt x="119887" y="551561"/>
                  </a:lnTo>
                  <a:lnTo>
                    <a:pt x="81279" y="609345"/>
                  </a:lnTo>
                  <a:lnTo>
                    <a:pt x="75284" y="621274"/>
                  </a:lnTo>
                  <a:lnTo>
                    <a:pt x="149725" y="656803"/>
                  </a:lnTo>
                  <a:lnTo>
                    <a:pt x="154939" y="646429"/>
                  </a:lnTo>
                  <a:lnTo>
                    <a:pt x="188213" y="597788"/>
                  </a:lnTo>
                  <a:lnTo>
                    <a:pt x="225551" y="548639"/>
                  </a:lnTo>
                  <a:lnTo>
                    <a:pt x="265556" y="501776"/>
                  </a:lnTo>
                  <a:lnTo>
                    <a:pt x="308101" y="457073"/>
                  </a:lnTo>
                  <a:lnTo>
                    <a:pt x="352798" y="414908"/>
                  </a:lnTo>
                  <a:lnTo>
                    <a:pt x="400176" y="374650"/>
                  </a:lnTo>
                  <a:lnTo>
                    <a:pt x="449706" y="336803"/>
                  </a:lnTo>
                  <a:lnTo>
                    <a:pt x="501141" y="301498"/>
                  </a:lnTo>
                  <a:lnTo>
                    <a:pt x="554608" y="268604"/>
                  </a:lnTo>
                  <a:lnTo>
                    <a:pt x="609980" y="238251"/>
                  </a:lnTo>
                  <a:lnTo>
                    <a:pt x="667130" y="210438"/>
                  </a:lnTo>
                  <a:lnTo>
                    <a:pt x="726058" y="185165"/>
                  </a:lnTo>
                  <a:lnTo>
                    <a:pt x="786383" y="162560"/>
                  </a:lnTo>
                  <a:lnTo>
                    <a:pt x="848232" y="142620"/>
                  </a:lnTo>
                  <a:lnTo>
                    <a:pt x="911351" y="125475"/>
                  </a:lnTo>
                  <a:lnTo>
                    <a:pt x="975740" y="111125"/>
                  </a:lnTo>
                  <a:lnTo>
                    <a:pt x="1041272" y="99694"/>
                  </a:lnTo>
                  <a:lnTo>
                    <a:pt x="1107693" y="90931"/>
                  </a:lnTo>
                  <a:lnTo>
                    <a:pt x="1173632" y="85343"/>
                  </a:lnTo>
                  <a:lnTo>
                    <a:pt x="1171889" y="85343"/>
                  </a:lnTo>
                  <a:lnTo>
                    <a:pt x="1239961" y="82676"/>
                  </a:lnTo>
                  <a:lnTo>
                    <a:pt x="1790744" y="82676"/>
                  </a:lnTo>
                  <a:lnTo>
                    <a:pt x="1754504" y="70992"/>
                  </a:lnTo>
                  <a:lnTo>
                    <a:pt x="1680463" y="50673"/>
                  </a:lnTo>
                  <a:lnTo>
                    <a:pt x="1606296" y="33781"/>
                  </a:lnTo>
                  <a:lnTo>
                    <a:pt x="1532508" y="20447"/>
                  </a:lnTo>
                  <a:lnTo>
                    <a:pt x="1458722" y="10413"/>
                  </a:lnTo>
                  <a:lnTo>
                    <a:pt x="1385315" y="3682"/>
                  </a:lnTo>
                  <a:lnTo>
                    <a:pt x="1312290" y="253"/>
                  </a:lnTo>
                  <a:lnTo>
                    <a:pt x="1239773" y="0"/>
                  </a:lnTo>
                  <a:close/>
                </a:path>
              </a:pathLst>
            </a:custGeom>
            <a:solidFill>
              <a:srgbClr val="FFC000"/>
            </a:solidFill>
          </p:spPr>
          <p:txBody>
            <a:bodyPr wrap="square" lIns="0" tIns="0" rIns="0" bIns="0" rtlCol="0"/>
            <a:lstStyle/>
            <a:p>
              <a:endParaRPr/>
            </a:p>
          </p:txBody>
        </p:sp>
      </p:grpSp>
      <p:sp>
        <p:nvSpPr>
          <p:cNvPr id="12" name="object 12"/>
          <p:cNvSpPr txBox="1"/>
          <p:nvPr/>
        </p:nvSpPr>
        <p:spPr>
          <a:xfrm>
            <a:off x="8928354" y="3217925"/>
            <a:ext cx="2156460" cy="878840"/>
          </a:xfrm>
          <a:prstGeom prst="rect">
            <a:avLst/>
          </a:prstGeom>
        </p:spPr>
        <p:txBody>
          <a:bodyPr vert="horz" wrap="square" lIns="0" tIns="12065" rIns="0" bIns="0" rtlCol="0">
            <a:spAutoFit/>
          </a:bodyPr>
          <a:lstStyle/>
          <a:p>
            <a:pPr marL="12700" marR="5080">
              <a:lnSpc>
                <a:spcPct val="100000"/>
              </a:lnSpc>
              <a:spcBef>
                <a:spcPts val="95"/>
              </a:spcBef>
            </a:pPr>
            <a:r>
              <a:rPr sz="2800" spc="-40" dirty="0">
                <a:solidFill>
                  <a:srgbClr val="FFFFFF"/>
                </a:solidFill>
                <a:latin typeface="Yu Gothic Medium"/>
                <a:cs typeface="Yu Gothic Medium"/>
              </a:rPr>
              <a:t>バージョンを</a:t>
            </a:r>
            <a:r>
              <a:rPr sz="2800" spc="-45" dirty="0">
                <a:solidFill>
                  <a:srgbClr val="FFFFFF"/>
                </a:solidFill>
                <a:latin typeface="Yu Gothic Medium"/>
                <a:cs typeface="Yu Gothic Medium"/>
              </a:rPr>
              <a:t>簡単に戻せる</a:t>
            </a:r>
            <a:endParaRPr sz="2800">
              <a:latin typeface="Yu Gothic Medium"/>
              <a:cs typeface="Yu Gothic Medium"/>
            </a:endParaRPr>
          </a:p>
        </p:txBody>
      </p:sp>
      <p:sp>
        <p:nvSpPr>
          <p:cNvPr id="13" name="object 13"/>
          <p:cNvSpPr/>
          <p:nvPr/>
        </p:nvSpPr>
        <p:spPr>
          <a:xfrm>
            <a:off x="1402080" y="5114925"/>
            <a:ext cx="8514715" cy="687070"/>
          </a:xfrm>
          <a:custGeom>
            <a:avLst/>
            <a:gdLst/>
            <a:ahLst/>
            <a:cxnLst/>
            <a:rect l="l" t="t" r="r" b="b"/>
            <a:pathLst>
              <a:path w="8514715" h="687070">
                <a:moveTo>
                  <a:pt x="8514461" y="344551"/>
                </a:moveTo>
                <a:lnTo>
                  <a:pt x="8417115" y="287769"/>
                </a:lnTo>
                <a:lnTo>
                  <a:pt x="8417115" y="398424"/>
                </a:lnTo>
                <a:lnTo>
                  <a:pt x="8392896" y="414756"/>
                </a:lnTo>
                <a:lnTo>
                  <a:pt x="8399437" y="410337"/>
                </a:lnTo>
                <a:lnTo>
                  <a:pt x="8417115" y="398424"/>
                </a:lnTo>
                <a:lnTo>
                  <a:pt x="8417115" y="287769"/>
                </a:lnTo>
                <a:lnTo>
                  <a:pt x="8383841" y="268351"/>
                </a:lnTo>
                <a:lnTo>
                  <a:pt x="7944358" y="11938"/>
                </a:lnTo>
                <a:lnTo>
                  <a:pt x="7915745" y="2222"/>
                </a:lnTo>
                <a:lnTo>
                  <a:pt x="7886611" y="4127"/>
                </a:lnTo>
                <a:lnTo>
                  <a:pt x="7860322" y="16802"/>
                </a:lnTo>
                <a:lnTo>
                  <a:pt x="7840218" y="39370"/>
                </a:lnTo>
                <a:lnTo>
                  <a:pt x="7830426" y="68059"/>
                </a:lnTo>
                <a:lnTo>
                  <a:pt x="7832306" y="97218"/>
                </a:lnTo>
                <a:lnTo>
                  <a:pt x="7844993" y="123532"/>
                </a:lnTo>
                <a:lnTo>
                  <a:pt x="7867650" y="143637"/>
                </a:lnTo>
                <a:lnTo>
                  <a:pt x="8081442" y="268351"/>
                </a:lnTo>
                <a:lnTo>
                  <a:pt x="6765137" y="268351"/>
                </a:lnTo>
                <a:lnTo>
                  <a:pt x="6740944" y="190995"/>
                </a:lnTo>
                <a:lnTo>
                  <a:pt x="6718440" y="150406"/>
                </a:lnTo>
                <a:lnTo>
                  <a:pt x="6690639" y="113563"/>
                </a:lnTo>
                <a:lnTo>
                  <a:pt x="6658076" y="81000"/>
                </a:lnTo>
                <a:lnTo>
                  <a:pt x="6621234" y="53200"/>
                </a:lnTo>
                <a:lnTo>
                  <a:pt x="6580645" y="30695"/>
                </a:lnTo>
                <a:lnTo>
                  <a:pt x="6536804" y="13982"/>
                </a:lnTo>
                <a:lnTo>
                  <a:pt x="6490233" y="3581"/>
                </a:lnTo>
                <a:lnTo>
                  <a:pt x="6441440" y="0"/>
                </a:lnTo>
                <a:lnTo>
                  <a:pt x="6392634" y="3581"/>
                </a:lnTo>
                <a:lnTo>
                  <a:pt x="6346063" y="13982"/>
                </a:lnTo>
                <a:lnTo>
                  <a:pt x="6302222" y="30695"/>
                </a:lnTo>
                <a:lnTo>
                  <a:pt x="6261633" y="53200"/>
                </a:lnTo>
                <a:lnTo>
                  <a:pt x="6224790" y="81000"/>
                </a:lnTo>
                <a:lnTo>
                  <a:pt x="6192228" y="113563"/>
                </a:lnTo>
                <a:lnTo>
                  <a:pt x="6164427" y="150406"/>
                </a:lnTo>
                <a:lnTo>
                  <a:pt x="6141923" y="190995"/>
                </a:lnTo>
                <a:lnTo>
                  <a:pt x="6125210" y="234835"/>
                </a:lnTo>
                <a:lnTo>
                  <a:pt x="6117717" y="268351"/>
                </a:lnTo>
                <a:lnTo>
                  <a:pt x="4362297" y="268351"/>
                </a:lnTo>
                <a:lnTo>
                  <a:pt x="4338104" y="190995"/>
                </a:lnTo>
                <a:lnTo>
                  <a:pt x="4315599" y="150406"/>
                </a:lnTo>
                <a:lnTo>
                  <a:pt x="4287799" y="113563"/>
                </a:lnTo>
                <a:lnTo>
                  <a:pt x="4255236" y="81000"/>
                </a:lnTo>
                <a:lnTo>
                  <a:pt x="4218394" y="53200"/>
                </a:lnTo>
                <a:lnTo>
                  <a:pt x="4177804" y="30695"/>
                </a:lnTo>
                <a:lnTo>
                  <a:pt x="4133964" y="13982"/>
                </a:lnTo>
                <a:lnTo>
                  <a:pt x="4087393" y="3581"/>
                </a:lnTo>
                <a:lnTo>
                  <a:pt x="4038600" y="0"/>
                </a:lnTo>
                <a:lnTo>
                  <a:pt x="3989794" y="3581"/>
                </a:lnTo>
                <a:lnTo>
                  <a:pt x="3943223" y="13982"/>
                </a:lnTo>
                <a:lnTo>
                  <a:pt x="3899382" y="30695"/>
                </a:lnTo>
                <a:lnTo>
                  <a:pt x="3858793" y="53200"/>
                </a:lnTo>
                <a:lnTo>
                  <a:pt x="3821950" y="81000"/>
                </a:lnTo>
                <a:lnTo>
                  <a:pt x="3789388" y="113563"/>
                </a:lnTo>
                <a:lnTo>
                  <a:pt x="3761587" y="150406"/>
                </a:lnTo>
                <a:lnTo>
                  <a:pt x="3739083" y="190995"/>
                </a:lnTo>
                <a:lnTo>
                  <a:pt x="3722370" y="234835"/>
                </a:lnTo>
                <a:lnTo>
                  <a:pt x="3714877" y="268351"/>
                </a:lnTo>
                <a:lnTo>
                  <a:pt x="1829257" y="268351"/>
                </a:lnTo>
                <a:lnTo>
                  <a:pt x="1808264" y="205346"/>
                </a:lnTo>
                <a:lnTo>
                  <a:pt x="1785759" y="164757"/>
                </a:lnTo>
                <a:lnTo>
                  <a:pt x="1757959" y="127914"/>
                </a:lnTo>
                <a:lnTo>
                  <a:pt x="1725396" y="95351"/>
                </a:lnTo>
                <a:lnTo>
                  <a:pt x="1688553" y="67551"/>
                </a:lnTo>
                <a:lnTo>
                  <a:pt x="1647964" y="45046"/>
                </a:lnTo>
                <a:lnTo>
                  <a:pt x="1604124" y="28333"/>
                </a:lnTo>
                <a:lnTo>
                  <a:pt x="1557553" y="17932"/>
                </a:lnTo>
                <a:lnTo>
                  <a:pt x="1508760" y="14351"/>
                </a:lnTo>
                <a:lnTo>
                  <a:pt x="1459953" y="17932"/>
                </a:lnTo>
                <a:lnTo>
                  <a:pt x="1413383" y="28333"/>
                </a:lnTo>
                <a:lnTo>
                  <a:pt x="1369542" y="45046"/>
                </a:lnTo>
                <a:lnTo>
                  <a:pt x="1328953" y="67551"/>
                </a:lnTo>
                <a:lnTo>
                  <a:pt x="1292110" y="95351"/>
                </a:lnTo>
                <a:lnTo>
                  <a:pt x="1259547" y="127914"/>
                </a:lnTo>
                <a:lnTo>
                  <a:pt x="1231747" y="164757"/>
                </a:lnTo>
                <a:lnTo>
                  <a:pt x="1209243" y="205346"/>
                </a:lnTo>
                <a:lnTo>
                  <a:pt x="1192530" y="249186"/>
                </a:lnTo>
                <a:lnTo>
                  <a:pt x="1188237" y="268351"/>
                </a:lnTo>
                <a:lnTo>
                  <a:pt x="76200" y="268351"/>
                </a:lnTo>
                <a:lnTo>
                  <a:pt x="46558" y="274332"/>
                </a:lnTo>
                <a:lnTo>
                  <a:pt x="22326" y="290639"/>
                </a:lnTo>
                <a:lnTo>
                  <a:pt x="5994" y="314858"/>
                </a:lnTo>
                <a:lnTo>
                  <a:pt x="0" y="344551"/>
                </a:lnTo>
                <a:lnTo>
                  <a:pt x="5994" y="374192"/>
                </a:lnTo>
                <a:lnTo>
                  <a:pt x="22326" y="398424"/>
                </a:lnTo>
                <a:lnTo>
                  <a:pt x="46558" y="414756"/>
                </a:lnTo>
                <a:lnTo>
                  <a:pt x="76200" y="420751"/>
                </a:lnTo>
                <a:lnTo>
                  <a:pt x="1188237" y="420751"/>
                </a:lnTo>
                <a:lnTo>
                  <a:pt x="1192530" y="439915"/>
                </a:lnTo>
                <a:lnTo>
                  <a:pt x="1209243" y="483743"/>
                </a:lnTo>
                <a:lnTo>
                  <a:pt x="1231747" y="524332"/>
                </a:lnTo>
                <a:lnTo>
                  <a:pt x="1259547" y="561162"/>
                </a:lnTo>
                <a:lnTo>
                  <a:pt x="1292110" y="593737"/>
                </a:lnTo>
                <a:lnTo>
                  <a:pt x="1328953" y="621525"/>
                </a:lnTo>
                <a:lnTo>
                  <a:pt x="1369542" y="644029"/>
                </a:lnTo>
                <a:lnTo>
                  <a:pt x="1413383" y="660742"/>
                </a:lnTo>
                <a:lnTo>
                  <a:pt x="1459953" y="671144"/>
                </a:lnTo>
                <a:lnTo>
                  <a:pt x="1508760" y="674712"/>
                </a:lnTo>
                <a:lnTo>
                  <a:pt x="1557553" y="671144"/>
                </a:lnTo>
                <a:lnTo>
                  <a:pt x="1604124" y="660742"/>
                </a:lnTo>
                <a:lnTo>
                  <a:pt x="1647964" y="644029"/>
                </a:lnTo>
                <a:lnTo>
                  <a:pt x="1688553" y="621525"/>
                </a:lnTo>
                <a:lnTo>
                  <a:pt x="1725396" y="593737"/>
                </a:lnTo>
                <a:lnTo>
                  <a:pt x="1757959" y="561162"/>
                </a:lnTo>
                <a:lnTo>
                  <a:pt x="1785759" y="524332"/>
                </a:lnTo>
                <a:lnTo>
                  <a:pt x="1808264" y="483743"/>
                </a:lnTo>
                <a:lnTo>
                  <a:pt x="1824977" y="439915"/>
                </a:lnTo>
                <a:lnTo>
                  <a:pt x="1829257" y="420751"/>
                </a:lnTo>
                <a:lnTo>
                  <a:pt x="3721290" y="420751"/>
                </a:lnTo>
                <a:lnTo>
                  <a:pt x="3739083" y="469404"/>
                </a:lnTo>
                <a:lnTo>
                  <a:pt x="3761587" y="510006"/>
                </a:lnTo>
                <a:lnTo>
                  <a:pt x="3789388" y="546836"/>
                </a:lnTo>
                <a:lnTo>
                  <a:pt x="3821950" y="579412"/>
                </a:lnTo>
                <a:lnTo>
                  <a:pt x="3858793" y="607212"/>
                </a:lnTo>
                <a:lnTo>
                  <a:pt x="3899382" y="629716"/>
                </a:lnTo>
                <a:lnTo>
                  <a:pt x="3943223" y="646430"/>
                </a:lnTo>
                <a:lnTo>
                  <a:pt x="3989794" y="656831"/>
                </a:lnTo>
                <a:lnTo>
                  <a:pt x="4038600" y="660400"/>
                </a:lnTo>
                <a:lnTo>
                  <a:pt x="4087393" y="656831"/>
                </a:lnTo>
                <a:lnTo>
                  <a:pt x="4133964" y="646430"/>
                </a:lnTo>
                <a:lnTo>
                  <a:pt x="4177804" y="629716"/>
                </a:lnTo>
                <a:lnTo>
                  <a:pt x="4218394" y="607212"/>
                </a:lnTo>
                <a:lnTo>
                  <a:pt x="4255236" y="579412"/>
                </a:lnTo>
                <a:lnTo>
                  <a:pt x="4287799" y="546836"/>
                </a:lnTo>
                <a:lnTo>
                  <a:pt x="4315599" y="510006"/>
                </a:lnTo>
                <a:lnTo>
                  <a:pt x="4338104" y="469404"/>
                </a:lnTo>
                <a:lnTo>
                  <a:pt x="4354817" y="425564"/>
                </a:lnTo>
                <a:lnTo>
                  <a:pt x="4355884" y="420751"/>
                </a:lnTo>
                <a:lnTo>
                  <a:pt x="6124130" y="420751"/>
                </a:lnTo>
                <a:lnTo>
                  <a:pt x="6141923" y="469404"/>
                </a:lnTo>
                <a:lnTo>
                  <a:pt x="6164427" y="510006"/>
                </a:lnTo>
                <a:lnTo>
                  <a:pt x="6192228" y="546836"/>
                </a:lnTo>
                <a:lnTo>
                  <a:pt x="6224790" y="579412"/>
                </a:lnTo>
                <a:lnTo>
                  <a:pt x="6261633" y="607212"/>
                </a:lnTo>
                <a:lnTo>
                  <a:pt x="6302222" y="629716"/>
                </a:lnTo>
                <a:lnTo>
                  <a:pt x="6346063" y="646430"/>
                </a:lnTo>
                <a:lnTo>
                  <a:pt x="6392634" y="656831"/>
                </a:lnTo>
                <a:lnTo>
                  <a:pt x="6441440" y="660400"/>
                </a:lnTo>
                <a:lnTo>
                  <a:pt x="6490233" y="656831"/>
                </a:lnTo>
                <a:lnTo>
                  <a:pt x="6536804" y="646430"/>
                </a:lnTo>
                <a:lnTo>
                  <a:pt x="6580645" y="629716"/>
                </a:lnTo>
                <a:lnTo>
                  <a:pt x="6621234" y="607212"/>
                </a:lnTo>
                <a:lnTo>
                  <a:pt x="6658076" y="579412"/>
                </a:lnTo>
                <a:lnTo>
                  <a:pt x="6690639" y="546836"/>
                </a:lnTo>
                <a:lnTo>
                  <a:pt x="6718440" y="510006"/>
                </a:lnTo>
                <a:lnTo>
                  <a:pt x="6740944" y="469404"/>
                </a:lnTo>
                <a:lnTo>
                  <a:pt x="6757657" y="425564"/>
                </a:lnTo>
                <a:lnTo>
                  <a:pt x="6758724" y="420751"/>
                </a:lnTo>
                <a:lnTo>
                  <a:pt x="8081277" y="420751"/>
                </a:lnTo>
                <a:lnTo>
                  <a:pt x="7867650" y="545401"/>
                </a:lnTo>
                <a:lnTo>
                  <a:pt x="7844993" y="565518"/>
                </a:lnTo>
                <a:lnTo>
                  <a:pt x="7832306" y="591832"/>
                </a:lnTo>
                <a:lnTo>
                  <a:pt x="7830426" y="620979"/>
                </a:lnTo>
                <a:lnTo>
                  <a:pt x="7840218" y="649617"/>
                </a:lnTo>
                <a:lnTo>
                  <a:pt x="7860322" y="672223"/>
                </a:lnTo>
                <a:lnTo>
                  <a:pt x="7886611" y="684911"/>
                </a:lnTo>
                <a:lnTo>
                  <a:pt x="7915745" y="686816"/>
                </a:lnTo>
                <a:lnTo>
                  <a:pt x="7944358" y="677037"/>
                </a:lnTo>
                <a:lnTo>
                  <a:pt x="8383791" y="420751"/>
                </a:lnTo>
                <a:lnTo>
                  <a:pt x="8514461" y="344551"/>
                </a:lnTo>
                <a:close/>
              </a:path>
            </a:pathLst>
          </a:custGeom>
          <a:solidFill>
            <a:srgbClr val="20B782"/>
          </a:solidFill>
        </p:spPr>
        <p:txBody>
          <a:bodyPr wrap="square" lIns="0" tIns="0" rIns="0" bIns="0" rtlCol="0"/>
          <a:lstStyle/>
          <a:p>
            <a:endParaRPr/>
          </a:p>
        </p:txBody>
      </p:sp>
      <p:sp>
        <p:nvSpPr>
          <p:cNvPr id="14" name="object 14"/>
          <p:cNvSpPr txBox="1"/>
          <p:nvPr/>
        </p:nvSpPr>
        <p:spPr>
          <a:xfrm>
            <a:off x="2461005" y="5965647"/>
            <a:ext cx="8382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Yu Gothic Medium"/>
                <a:cs typeface="Yu Gothic Medium"/>
              </a:rPr>
              <a:t>セーブ</a:t>
            </a:r>
            <a:r>
              <a:rPr sz="1800" spc="-50" dirty="0">
                <a:solidFill>
                  <a:srgbClr val="FFFFFF"/>
                </a:solidFill>
                <a:latin typeface="Yu Gothic Medium"/>
                <a:cs typeface="Yu Gothic Medium"/>
              </a:rPr>
              <a:t>1</a:t>
            </a:r>
            <a:endParaRPr sz="1800">
              <a:latin typeface="Yu Gothic Medium"/>
              <a:cs typeface="Yu Gothic Medium"/>
            </a:endParaRPr>
          </a:p>
        </p:txBody>
      </p:sp>
      <p:sp>
        <p:nvSpPr>
          <p:cNvPr id="15" name="object 15"/>
          <p:cNvSpPr txBox="1"/>
          <p:nvPr/>
        </p:nvSpPr>
        <p:spPr>
          <a:xfrm>
            <a:off x="4991227" y="5944615"/>
            <a:ext cx="83883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Yu Gothic Medium"/>
                <a:cs typeface="Yu Gothic Medium"/>
              </a:rPr>
              <a:t>セーブ</a:t>
            </a:r>
            <a:r>
              <a:rPr sz="1800" spc="-50" dirty="0">
                <a:solidFill>
                  <a:srgbClr val="FFFFFF"/>
                </a:solidFill>
                <a:latin typeface="Yu Gothic Medium"/>
                <a:cs typeface="Yu Gothic Medium"/>
              </a:rPr>
              <a:t>2</a:t>
            </a:r>
            <a:endParaRPr sz="1800">
              <a:latin typeface="Yu Gothic Medium"/>
              <a:cs typeface="Yu Gothic Medium"/>
            </a:endParaRPr>
          </a:p>
        </p:txBody>
      </p:sp>
      <p:sp>
        <p:nvSpPr>
          <p:cNvPr id="16" name="object 16"/>
          <p:cNvSpPr txBox="1"/>
          <p:nvPr/>
        </p:nvSpPr>
        <p:spPr>
          <a:xfrm>
            <a:off x="7394575" y="5936996"/>
            <a:ext cx="8382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Yu Gothic Medium"/>
                <a:cs typeface="Yu Gothic Medium"/>
              </a:rPr>
              <a:t>セーブ</a:t>
            </a:r>
            <a:r>
              <a:rPr sz="1800" spc="-50" dirty="0">
                <a:solidFill>
                  <a:srgbClr val="FFFFFF"/>
                </a:solidFill>
                <a:latin typeface="Yu Gothic Medium"/>
                <a:cs typeface="Yu Gothic Medium"/>
              </a:rPr>
              <a:t>3</a:t>
            </a:r>
            <a:endParaRPr sz="1800">
              <a:latin typeface="Yu Gothic Medium"/>
              <a:cs typeface="Yu Gothic Medium"/>
            </a:endParaRPr>
          </a:p>
        </p:txBody>
      </p:sp>
      <p:sp>
        <p:nvSpPr>
          <p:cNvPr id="20" name="object 7">
            <a:extLst>
              <a:ext uri="{FF2B5EF4-FFF2-40B4-BE49-F238E27FC236}">
                <a16:creationId xmlns:a16="http://schemas.microsoft.com/office/drawing/2014/main" id="{65100E92-3AED-5122-158F-58A993207661}"/>
              </a:ext>
            </a:extLst>
          </p:cNvPr>
          <p:cNvSpPr txBox="1">
            <a:spLocks noGrp="1"/>
          </p:cNvSpPr>
          <p:nvPr>
            <p:ph type="title"/>
          </p:nvPr>
        </p:nvSpPr>
        <p:spPr>
          <a:xfrm>
            <a:off x="538378" y="645413"/>
            <a:ext cx="8002270" cy="696594"/>
          </a:xfrm>
          <a:prstGeom prst="rect">
            <a:avLst/>
          </a:prstGeom>
        </p:spPr>
        <p:txBody>
          <a:bodyPr vert="horz" wrap="square" lIns="0" tIns="12700" rIns="0" bIns="0" rtlCol="0">
            <a:spAutoFit/>
          </a:bodyPr>
          <a:lstStyle/>
          <a:p>
            <a:pPr marL="12700">
              <a:lnSpc>
                <a:spcPct val="100000"/>
              </a:lnSpc>
              <a:spcBef>
                <a:spcPts val="100"/>
              </a:spcBef>
            </a:pPr>
            <a:r>
              <a:rPr sz="4800" spc="229" dirty="0"/>
              <a:t>Git</a:t>
            </a:r>
            <a:r>
              <a:rPr sz="4800" spc="180" dirty="0"/>
              <a:t>とは？</a:t>
            </a:r>
            <a:endParaRPr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61072" y="95631"/>
            <a:ext cx="9913175" cy="6666736"/>
          </a:xfrm>
          <a:prstGeom prst="rect">
            <a:avLst/>
          </a:prstGeom>
        </p:spPr>
      </p:pic>
      <p:sp>
        <p:nvSpPr>
          <p:cNvPr id="3" name="object 3"/>
          <p:cNvSpPr txBox="1"/>
          <p:nvPr/>
        </p:nvSpPr>
        <p:spPr>
          <a:xfrm>
            <a:off x="1379347" y="1711274"/>
            <a:ext cx="1445895" cy="452120"/>
          </a:xfrm>
          <a:prstGeom prst="rect">
            <a:avLst/>
          </a:prstGeom>
        </p:spPr>
        <p:txBody>
          <a:bodyPr vert="horz" wrap="square" lIns="0" tIns="12065" rIns="0" bIns="0" rtlCol="0">
            <a:spAutoFit/>
          </a:bodyPr>
          <a:lstStyle/>
          <a:p>
            <a:pPr marL="12700">
              <a:lnSpc>
                <a:spcPct val="100000"/>
              </a:lnSpc>
              <a:spcBef>
                <a:spcPts val="95"/>
              </a:spcBef>
            </a:pPr>
            <a:r>
              <a:rPr sz="2800" spc="-45" dirty="0">
                <a:solidFill>
                  <a:srgbClr val="FFFFFF"/>
                </a:solidFill>
                <a:latin typeface="Yu Gothic Medium"/>
                <a:cs typeface="Yu Gothic Medium"/>
              </a:rPr>
              <a:t>コミット</a:t>
            </a:r>
            <a:endParaRPr sz="2800">
              <a:latin typeface="Yu Gothic Medium"/>
              <a:cs typeface="Yu Gothic Medium"/>
            </a:endParaRPr>
          </a:p>
        </p:txBody>
      </p:sp>
      <p:sp>
        <p:nvSpPr>
          <p:cNvPr id="4" name="object 4"/>
          <p:cNvSpPr txBox="1">
            <a:spLocks noGrp="1"/>
          </p:cNvSpPr>
          <p:nvPr>
            <p:ph type="title"/>
          </p:nvPr>
        </p:nvSpPr>
        <p:spPr>
          <a:xfrm>
            <a:off x="5372861" y="984630"/>
            <a:ext cx="1445895" cy="452120"/>
          </a:xfrm>
          <a:prstGeom prst="rect">
            <a:avLst/>
          </a:prstGeom>
        </p:spPr>
        <p:txBody>
          <a:bodyPr vert="horz" wrap="square" lIns="0" tIns="12065" rIns="0" bIns="0" rtlCol="0">
            <a:spAutoFit/>
          </a:bodyPr>
          <a:lstStyle/>
          <a:p>
            <a:pPr marL="12700">
              <a:lnSpc>
                <a:spcPct val="100000"/>
              </a:lnSpc>
              <a:spcBef>
                <a:spcPts val="95"/>
              </a:spcBef>
            </a:pPr>
            <a:r>
              <a:rPr sz="2800" b="0" spc="-40" dirty="0">
                <a:latin typeface="Yu Gothic Medium"/>
                <a:cs typeface="Yu Gothic Medium"/>
              </a:rPr>
              <a:t>ローカル</a:t>
            </a:r>
            <a:endParaRPr sz="2800">
              <a:latin typeface="Yu Gothic Medium"/>
              <a:cs typeface="Yu Gothic Medium"/>
            </a:endParaRPr>
          </a:p>
        </p:txBody>
      </p:sp>
      <p:sp>
        <p:nvSpPr>
          <p:cNvPr id="5" name="object 5"/>
          <p:cNvSpPr txBox="1"/>
          <p:nvPr/>
        </p:nvSpPr>
        <p:spPr>
          <a:xfrm>
            <a:off x="9009380" y="1711274"/>
            <a:ext cx="1445895" cy="452120"/>
          </a:xfrm>
          <a:prstGeom prst="rect">
            <a:avLst/>
          </a:prstGeom>
        </p:spPr>
        <p:txBody>
          <a:bodyPr vert="horz" wrap="square" lIns="0" tIns="12065" rIns="0" bIns="0" rtlCol="0">
            <a:spAutoFit/>
          </a:bodyPr>
          <a:lstStyle/>
          <a:p>
            <a:pPr marL="12700">
              <a:lnSpc>
                <a:spcPct val="100000"/>
              </a:lnSpc>
              <a:spcBef>
                <a:spcPts val="95"/>
              </a:spcBef>
            </a:pPr>
            <a:r>
              <a:rPr sz="2800" spc="-45" dirty="0">
                <a:solidFill>
                  <a:srgbClr val="FFFFFF"/>
                </a:solidFill>
                <a:latin typeface="Yu Gothic Medium"/>
                <a:cs typeface="Yu Gothic Medium"/>
              </a:rPr>
              <a:t>リモート</a:t>
            </a:r>
            <a:endParaRPr sz="2800">
              <a:latin typeface="Yu Gothic Medium"/>
              <a:cs typeface="Yu Gothic Medium"/>
            </a:endParaRPr>
          </a:p>
        </p:txBody>
      </p:sp>
      <p:sp>
        <p:nvSpPr>
          <p:cNvPr id="6" name="object 6"/>
          <p:cNvSpPr txBox="1"/>
          <p:nvPr/>
        </p:nvSpPr>
        <p:spPr>
          <a:xfrm>
            <a:off x="1734439" y="5031485"/>
            <a:ext cx="736600" cy="452120"/>
          </a:xfrm>
          <a:prstGeom prst="rect">
            <a:avLst/>
          </a:prstGeom>
        </p:spPr>
        <p:txBody>
          <a:bodyPr vert="horz" wrap="square" lIns="0" tIns="12065" rIns="0" bIns="0" rtlCol="0">
            <a:spAutoFit/>
          </a:bodyPr>
          <a:lstStyle/>
          <a:p>
            <a:pPr marL="12700">
              <a:lnSpc>
                <a:spcPct val="100000"/>
              </a:lnSpc>
              <a:spcBef>
                <a:spcPts val="95"/>
              </a:spcBef>
            </a:pPr>
            <a:r>
              <a:rPr sz="2800" spc="-45" dirty="0">
                <a:solidFill>
                  <a:srgbClr val="FFFFFF"/>
                </a:solidFill>
                <a:latin typeface="Yu Gothic Medium"/>
                <a:cs typeface="Yu Gothic Medium"/>
              </a:rPr>
              <a:t>プル</a:t>
            </a:r>
            <a:endParaRPr sz="2800">
              <a:latin typeface="Yu Gothic Medium"/>
              <a:cs typeface="Yu Gothic Medium"/>
            </a:endParaRPr>
          </a:p>
        </p:txBody>
      </p:sp>
      <p:sp>
        <p:nvSpPr>
          <p:cNvPr id="7" name="object 7"/>
          <p:cNvSpPr txBox="1"/>
          <p:nvPr/>
        </p:nvSpPr>
        <p:spPr>
          <a:xfrm>
            <a:off x="9009380" y="5031485"/>
            <a:ext cx="1445895" cy="452120"/>
          </a:xfrm>
          <a:prstGeom prst="rect">
            <a:avLst/>
          </a:prstGeom>
        </p:spPr>
        <p:txBody>
          <a:bodyPr vert="horz" wrap="square" lIns="0" tIns="12065" rIns="0" bIns="0" rtlCol="0">
            <a:spAutoFit/>
          </a:bodyPr>
          <a:lstStyle/>
          <a:p>
            <a:pPr marL="12700">
              <a:lnSpc>
                <a:spcPct val="100000"/>
              </a:lnSpc>
              <a:spcBef>
                <a:spcPts val="95"/>
              </a:spcBef>
            </a:pPr>
            <a:r>
              <a:rPr sz="2800" spc="-40" dirty="0">
                <a:solidFill>
                  <a:srgbClr val="FFFFFF"/>
                </a:solidFill>
                <a:latin typeface="Yu Gothic Medium"/>
                <a:cs typeface="Yu Gothic Medium"/>
              </a:rPr>
              <a:t>ブランチ</a:t>
            </a:r>
            <a:endParaRPr sz="2800">
              <a:latin typeface="Yu Gothic Medium"/>
              <a:cs typeface="Yu Gothic Medium"/>
            </a:endParaRPr>
          </a:p>
        </p:txBody>
      </p:sp>
      <p:sp>
        <p:nvSpPr>
          <p:cNvPr id="8" name="object 8"/>
          <p:cNvSpPr txBox="1"/>
          <p:nvPr/>
        </p:nvSpPr>
        <p:spPr>
          <a:xfrm>
            <a:off x="5372861" y="5368238"/>
            <a:ext cx="1445895" cy="452120"/>
          </a:xfrm>
          <a:prstGeom prst="rect">
            <a:avLst/>
          </a:prstGeom>
        </p:spPr>
        <p:txBody>
          <a:bodyPr vert="horz" wrap="square" lIns="0" tIns="12065" rIns="0" bIns="0" rtlCol="0">
            <a:spAutoFit/>
          </a:bodyPr>
          <a:lstStyle/>
          <a:p>
            <a:pPr marL="12700">
              <a:lnSpc>
                <a:spcPct val="100000"/>
              </a:lnSpc>
              <a:spcBef>
                <a:spcPts val="95"/>
              </a:spcBef>
            </a:pPr>
            <a:r>
              <a:rPr sz="2800" spc="-40" dirty="0">
                <a:solidFill>
                  <a:srgbClr val="FFFFFF"/>
                </a:solidFill>
                <a:latin typeface="Yu Gothic Medium"/>
                <a:cs typeface="Yu Gothic Medium"/>
              </a:rPr>
              <a:t>プッシュ</a:t>
            </a:r>
            <a:endParaRPr sz="2800">
              <a:latin typeface="Yu Gothic Medium"/>
              <a:cs typeface="Yu Gothic Medium"/>
            </a:endParaRPr>
          </a:p>
        </p:txBody>
      </p:sp>
      <p:sp>
        <p:nvSpPr>
          <p:cNvPr id="9" name="object 9"/>
          <p:cNvSpPr txBox="1"/>
          <p:nvPr/>
        </p:nvSpPr>
        <p:spPr>
          <a:xfrm>
            <a:off x="3829303" y="3176397"/>
            <a:ext cx="1090930" cy="452120"/>
          </a:xfrm>
          <a:prstGeom prst="rect">
            <a:avLst/>
          </a:prstGeom>
        </p:spPr>
        <p:txBody>
          <a:bodyPr vert="horz" wrap="square" lIns="0" tIns="12065" rIns="0" bIns="0" rtlCol="0">
            <a:spAutoFit/>
          </a:bodyPr>
          <a:lstStyle/>
          <a:p>
            <a:pPr marL="12700">
              <a:lnSpc>
                <a:spcPct val="100000"/>
              </a:lnSpc>
              <a:spcBef>
                <a:spcPts val="95"/>
              </a:spcBef>
            </a:pPr>
            <a:r>
              <a:rPr sz="2800" spc="-40" dirty="0">
                <a:solidFill>
                  <a:srgbClr val="FFFFFF"/>
                </a:solidFill>
                <a:latin typeface="Yu Gothic Medium"/>
                <a:cs typeface="Yu Gothic Medium"/>
              </a:rPr>
              <a:t>マージ</a:t>
            </a:r>
            <a:endParaRPr sz="2800">
              <a:latin typeface="Yu Gothic Medium"/>
              <a:cs typeface="Yu Gothic Medium"/>
            </a:endParaRPr>
          </a:p>
        </p:txBody>
      </p:sp>
      <p:sp>
        <p:nvSpPr>
          <p:cNvPr id="10" name="object 10"/>
          <p:cNvSpPr txBox="1"/>
          <p:nvPr/>
        </p:nvSpPr>
        <p:spPr>
          <a:xfrm>
            <a:off x="6902577" y="2963036"/>
            <a:ext cx="1445895" cy="878840"/>
          </a:xfrm>
          <a:prstGeom prst="rect">
            <a:avLst/>
          </a:prstGeom>
        </p:spPr>
        <p:txBody>
          <a:bodyPr vert="horz" wrap="square" lIns="0" tIns="12065" rIns="0" bIns="0" rtlCol="0">
            <a:spAutoFit/>
          </a:bodyPr>
          <a:lstStyle/>
          <a:p>
            <a:pPr marL="190500" marR="5080" indent="-178435">
              <a:lnSpc>
                <a:spcPct val="100000"/>
              </a:lnSpc>
              <a:spcBef>
                <a:spcPts val="95"/>
              </a:spcBef>
            </a:pPr>
            <a:r>
              <a:rPr sz="2800" spc="-40" dirty="0">
                <a:solidFill>
                  <a:srgbClr val="FFFFFF"/>
                </a:solidFill>
                <a:latin typeface="Yu Gothic Medium"/>
                <a:cs typeface="Yu Gothic Medium"/>
              </a:rPr>
              <a:t>プルリクエスト</a:t>
            </a:r>
            <a:endParaRPr sz="2800">
              <a:latin typeface="Yu Gothic Medium"/>
              <a:cs typeface="Yu Gothic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52748" y="4699380"/>
            <a:ext cx="0" cy="1349375"/>
          </a:xfrm>
          <a:custGeom>
            <a:avLst/>
            <a:gdLst/>
            <a:ahLst/>
            <a:cxnLst/>
            <a:rect l="l" t="t" r="r" b="b"/>
            <a:pathLst>
              <a:path h="1349375">
                <a:moveTo>
                  <a:pt x="0" y="0"/>
                </a:moveTo>
                <a:lnTo>
                  <a:pt x="0" y="1348994"/>
                </a:lnTo>
              </a:path>
            </a:pathLst>
          </a:custGeom>
          <a:ln w="57150">
            <a:solidFill>
              <a:srgbClr val="20B782"/>
            </a:solidFill>
          </a:ln>
        </p:spPr>
        <p:txBody>
          <a:bodyPr wrap="square" lIns="0" tIns="0" rIns="0" bIns="0" rtlCol="0"/>
          <a:lstStyle/>
          <a:p>
            <a:endParaRPr/>
          </a:p>
        </p:txBody>
      </p:sp>
      <p:sp>
        <p:nvSpPr>
          <p:cNvPr id="3" name="object 3"/>
          <p:cNvSpPr/>
          <p:nvPr/>
        </p:nvSpPr>
        <p:spPr>
          <a:xfrm>
            <a:off x="3452748" y="2901188"/>
            <a:ext cx="0" cy="601345"/>
          </a:xfrm>
          <a:custGeom>
            <a:avLst/>
            <a:gdLst/>
            <a:ahLst/>
            <a:cxnLst/>
            <a:rect l="l" t="t" r="r" b="b"/>
            <a:pathLst>
              <a:path h="601345">
                <a:moveTo>
                  <a:pt x="0" y="0"/>
                </a:moveTo>
                <a:lnTo>
                  <a:pt x="0" y="600963"/>
                </a:lnTo>
              </a:path>
            </a:pathLst>
          </a:custGeom>
          <a:ln w="57150">
            <a:solidFill>
              <a:srgbClr val="20B782"/>
            </a:solidFill>
          </a:ln>
        </p:spPr>
        <p:txBody>
          <a:bodyPr wrap="square" lIns="0" tIns="0" rIns="0" bIns="0" rtlCol="0"/>
          <a:lstStyle/>
          <a:p>
            <a:endParaRPr/>
          </a:p>
        </p:txBody>
      </p:sp>
      <p:grpSp>
        <p:nvGrpSpPr>
          <p:cNvPr id="4" name="object 4"/>
          <p:cNvGrpSpPr/>
          <p:nvPr/>
        </p:nvGrpSpPr>
        <p:grpSpPr>
          <a:xfrm>
            <a:off x="1130300" y="1370202"/>
            <a:ext cx="4354830" cy="4001135"/>
            <a:chOff x="1130300" y="1370202"/>
            <a:chExt cx="4354830" cy="4001135"/>
          </a:xfrm>
        </p:grpSpPr>
        <p:sp>
          <p:nvSpPr>
            <p:cNvPr id="5" name="object 5"/>
            <p:cNvSpPr/>
            <p:nvPr/>
          </p:nvSpPr>
          <p:spPr>
            <a:xfrm>
              <a:off x="1653540" y="2406522"/>
              <a:ext cx="1341120" cy="1948814"/>
            </a:xfrm>
            <a:custGeom>
              <a:avLst/>
              <a:gdLst/>
              <a:ahLst/>
              <a:cxnLst/>
              <a:rect l="l" t="t" r="r" b="b"/>
              <a:pathLst>
                <a:path w="1341120" h="1948814">
                  <a:moveTo>
                    <a:pt x="0" y="1927859"/>
                  </a:moveTo>
                  <a:lnTo>
                    <a:pt x="1312545" y="1927859"/>
                  </a:lnTo>
                </a:path>
                <a:path w="1341120" h="1948814">
                  <a:moveTo>
                    <a:pt x="28575" y="0"/>
                  </a:moveTo>
                  <a:lnTo>
                    <a:pt x="28575" y="1948814"/>
                  </a:lnTo>
                </a:path>
                <a:path w="1341120" h="1948814">
                  <a:moveTo>
                    <a:pt x="28575" y="148716"/>
                  </a:moveTo>
                  <a:lnTo>
                    <a:pt x="1341120" y="148716"/>
                  </a:lnTo>
                </a:path>
              </a:pathLst>
            </a:custGeom>
            <a:ln w="57150">
              <a:solidFill>
                <a:srgbClr val="20B782"/>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130300" y="1370202"/>
              <a:ext cx="1219200" cy="1219200"/>
            </a:xfrm>
            <a:prstGeom prst="rect">
              <a:avLst/>
            </a:prstGeom>
          </p:spPr>
        </p:pic>
        <p:pic>
          <p:nvPicPr>
            <p:cNvPr id="7" name="object 7"/>
            <p:cNvPicPr/>
            <p:nvPr/>
          </p:nvPicPr>
          <p:blipFill>
            <a:blip r:embed="rId2" cstate="print"/>
            <a:stretch>
              <a:fillRect/>
            </a:stretch>
          </p:blipFill>
          <p:spPr>
            <a:xfrm>
              <a:off x="2843148" y="1915540"/>
              <a:ext cx="1219200" cy="1219200"/>
            </a:xfrm>
            <a:prstGeom prst="rect">
              <a:avLst/>
            </a:prstGeom>
          </p:spPr>
        </p:pic>
        <p:pic>
          <p:nvPicPr>
            <p:cNvPr id="8" name="object 8"/>
            <p:cNvPicPr/>
            <p:nvPr/>
          </p:nvPicPr>
          <p:blipFill>
            <a:blip r:embed="rId2" cstate="print"/>
            <a:stretch>
              <a:fillRect/>
            </a:stretch>
          </p:blipFill>
          <p:spPr>
            <a:xfrm>
              <a:off x="2843148" y="3694557"/>
              <a:ext cx="1219200" cy="1219200"/>
            </a:xfrm>
            <a:prstGeom prst="rect">
              <a:avLst/>
            </a:prstGeom>
          </p:spPr>
        </p:pic>
        <p:sp>
          <p:nvSpPr>
            <p:cNvPr id="9" name="object 9"/>
            <p:cNvSpPr/>
            <p:nvPr/>
          </p:nvSpPr>
          <p:spPr>
            <a:xfrm>
              <a:off x="3452748" y="3472560"/>
              <a:ext cx="1312545" cy="0"/>
            </a:xfrm>
            <a:custGeom>
              <a:avLst/>
              <a:gdLst/>
              <a:ahLst/>
              <a:cxnLst/>
              <a:rect l="l" t="t" r="r" b="b"/>
              <a:pathLst>
                <a:path w="1312545">
                  <a:moveTo>
                    <a:pt x="0" y="0"/>
                  </a:moveTo>
                  <a:lnTo>
                    <a:pt x="1312545" y="0"/>
                  </a:lnTo>
                </a:path>
              </a:pathLst>
            </a:custGeom>
            <a:ln w="57150">
              <a:solidFill>
                <a:srgbClr val="20B782"/>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569459" y="3006445"/>
              <a:ext cx="915314" cy="915314"/>
            </a:xfrm>
            <a:prstGeom prst="rect">
              <a:avLst/>
            </a:prstGeom>
          </p:spPr>
        </p:pic>
        <p:sp>
          <p:nvSpPr>
            <p:cNvPr id="11" name="object 11"/>
            <p:cNvSpPr/>
            <p:nvPr/>
          </p:nvSpPr>
          <p:spPr>
            <a:xfrm>
              <a:off x="3452748" y="4992243"/>
              <a:ext cx="1312545" cy="0"/>
            </a:xfrm>
            <a:custGeom>
              <a:avLst/>
              <a:gdLst/>
              <a:ahLst/>
              <a:cxnLst/>
              <a:rect l="l" t="t" r="r" b="b"/>
              <a:pathLst>
                <a:path w="1312545">
                  <a:moveTo>
                    <a:pt x="0" y="0"/>
                  </a:moveTo>
                  <a:lnTo>
                    <a:pt x="1312545" y="0"/>
                  </a:lnTo>
                </a:path>
              </a:pathLst>
            </a:custGeom>
            <a:ln w="57150">
              <a:solidFill>
                <a:srgbClr val="20B782"/>
              </a:solidFill>
            </a:ln>
          </p:spPr>
          <p:txBody>
            <a:bodyPr wrap="square" lIns="0" tIns="0" rIns="0" bIns="0" rtlCol="0"/>
            <a:lstStyle/>
            <a:p>
              <a:endParaRPr/>
            </a:p>
          </p:txBody>
        </p:sp>
        <p:pic>
          <p:nvPicPr>
            <p:cNvPr id="12" name="object 12"/>
            <p:cNvPicPr/>
            <p:nvPr/>
          </p:nvPicPr>
          <p:blipFill>
            <a:blip r:embed="rId3" cstate="print"/>
            <a:stretch>
              <a:fillRect/>
            </a:stretch>
          </p:blipFill>
          <p:spPr>
            <a:xfrm>
              <a:off x="4569459" y="4456023"/>
              <a:ext cx="915314" cy="915314"/>
            </a:xfrm>
            <a:prstGeom prst="rect">
              <a:avLst/>
            </a:prstGeom>
          </p:spPr>
        </p:pic>
      </p:grpSp>
      <p:sp>
        <p:nvSpPr>
          <p:cNvPr id="13" name="object 13"/>
          <p:cNvSpPr txBox="1">
            <a:spLocks noGrp="1"/>
          </p:cNvSpPr>
          <p:nvPr>
            <p:ph type="title"/>
          </p:nvPr>
        </p:nvSpPr>
        <p:spPr>
          <a:xfrm>
            <a:off x="538378" y="485089"/>
            <a:ext cx="6704330" cy="757555"/>
          </a:xfrm>
          <a:prstGeom prst="rect">
            <a:avLst/>
          </a:prstGeom>
        </p:spPr>
        <p:txBody>
          <a:bodyPr vert="horz" wrap="square" lIns="0" tIns="12700" rIns="0" bIns="0" rtlCol="0">
            <a:spAutoFit/>
          </a:bodyPr>
          <a:lstStyle/>
          <a:p>
            <a:pPr marL="12700">
              <a:lnSpc>
                <a:spcPct val="100000"/>
              </a:lnSpc>
              <a:spcBef>
                <a:spcPts val="100"/>
              </a:spcBef>
            </a:pPr>
            <a:r>
              <a:rPr sz="4800" spc="165" dirty="0"/>
              <a:t>リポジトリ(</a:t>
            </a:r>
            <a:r>
              <a:rPr sz="4800" spc="-10" dirty="0"/>
              <a:t>repository)</a:t>
            </a:r>
            <a:endParaRPr sz="4800"/>
          </a:p>
        </p:txBody>
      </p:sp>
      <p:grpSp>
        <p:nvGrpSpPr>
          <p:cNvPr id="14" name="object 14"/>
          <p:cNvGrpSpPr/>
          <p:nvPr/>
        </p:nvGrpSpPr>
        <p:grpSpPr>
          <a:xfrm>
            <a:off x="3452748" y="5562142"/>
            <a:ext cx="2032635" cy="915669"/>
            <a:chOff x="3452748" y="5562142"/>
            <a:chExt cx="2032635" cy="915669"/>
          </a:xfrm>
        </p:grpSpPr>
        <p:sp>
          <p:nvSpPr>
            <p:cNvPr id="15" name="object 15"/>
            <p:cNvSpPr/>
            <p:nvPr/>
          </p:nvSpPr>
          <p:spPr>
            <a:xfrm>
              <a:off x="3452748" y="6019799"/>
              <a:ext cx="1312545" cy="0"/>
            </a:xfrm>
            <a:custGeom>
              <a:avLst/>
              <a:gdLst/>
              <a:ahLst/>
              <a:cxnLst/>
              <a:rect l="l" t="t" r="r" b="b"/>
              <a:pathLst>
                <a:path w="1312545">
                  <a:moveTo>
                    <a:pt x="0" y="0"/>
                  </a:moveTo>
                  <a:lnTo>
                    <a:pt x="1312545" y="0"/>
                  </a:lnTo>
                </a:path>
              </a:pathLst>
            </a:custGeom>
            <a:ln w="57150">
              <a:solidFill>
                <a:srgbClr val="20B782"/>
              </a:solidFill>
            </a:ln>
          </p:spPr>
          <p:txBody>
            <a:bodyPr wrap="square" lIns="0" tIns="0" rIns="0" bIns="0" rtlCol="0"/>
            <a:lstStyle/>
            <a:p>
              <a:endParaRPr/>
            </a:p>
          </p:txBody>
        </p:sp>
        <p:pic>
          <p:nvPicPr>
            <p:cNvPr id="16" name="object 16"/>
            <p:cNvPicPr/>
            <p:nvPr/>
          </p:nvPicPr>
          <p:blipFill>
            <a:blip r:embed="rId3" cstate="print"/>
            <a:stretch>
              <a:fillRect/>
            </a:stretch>
          </p:blipFill>
          <p:spPr>
            <a:xfrm>
              <a:off x="4569459" y="5562142"/>
              <a:ext cx="915314" cy="915314"/>
            </a:xfrm>
            <a:prstGeom prst="rect">
              <a:avLst/>
            </a:prstGeom>
          </p:spPr>
        </p:pic>
      </p:grpSp>
      <p:sp>
        <p:nvSpPr>
          <p:cNvPr id="17" name="object 17"/>
          <p:cNvSpPr txBox="1"/>
          <p:nvPr/>
        </p:nvSpPr>
        <p:spPr>
          <a:xfrm>
            <a:off x="4457446" y="3928948"/>
            <a:ext cx="1833245" cy="119443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Yu Gothic Medium"/>
                <a:cs typeface="Yu Gothic Medium"/>
              </a:rPr>
              <a:t>Index.html</a:t>
            </a:r>
            <a:endParaRPr sz="1800">
              <a:latin typeface="Yu Gothic Medium"/>
              <a:cs typeface="Yu Gothic Medium"/>
            </a:endParaRPr>
          </a:p>
          <a:p>
            <a:pPr>
              <a:lnSpc>
                <a:spcPct val="100000"/>
              </a:lnSpc>
              <a:spcBef>
                <a:spcPts val="1495"/>
              </a:spcBef>
            </a:pPr>
            <a:endParaRPr sz="1800">
              <a:latin typeface="Yu Gothic Medium"/>
              <a:cs typeface="Yu Gothic Medium"/>
            </a:endParaRPr>
          </a:p>
          <a:p>
            <a:pPr marL="977265">
              <a:lnSpc>
                <a:spcPct val="100000"/>
              </a:lnSpc>
            </a:pPr>
            <a:r>
              <a:rPr sz="1800" spc="-10" dirty="0">
                <a:solidFill>
                  <a:srgbClr val="FFFFFF"/>
                </a:solidFill>
                <a:latin typeface="Yu Gothic Medium"/>
                <a:cs typeface="Yu Gothic Medium"/>
              </a:rPr>
              <a:t>App.vue</a:t>
            </a:r>
            <a:endParaRPr sz="1800">
              <a:latin typeface="Yu Gothic Medium"/>
              <a:cs typeface="Yu Gothic Medium"/>
            </a:endParaRPr>
          </a:p>
        </p:txBody>
      </p:sp>
      <p:sp>
        <p:nvSpPr>
          <p:cNvPr id="18" name="object 18"/>
          <p:cNvSpPr txBox="1"/>
          <p:nvPr/>
        </p:nvSpPr>
        <p:spPr>
          <a:xfrm>
            <a:off x="5422138" y="5851347"/>
            <a:ext cx="103822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Yu Gothic Medium"/>
                <a:cs typeface="Yu Gothic Medium"/>
              </a:rPr>
              <a:t>Login.vue</a:t>
            </a:r>
            <a:endParaRPr sz="1800">
              <a:latin typeface="Yu Gothic Medium"/>
              <a:cs typeface="Yu Gothic Medium"/>
            </a:endParaRPr>
          </a:p>
        </p:txBody>
      </p:sp>
      <p:sp>
        <p:nvSpPr>
          <p:cNvPr id="19" name="object 19"/>
          <p:cNvSpPr txBox="1"/>
          <p:nvPr/>
        </p:nvSpPr>
        <p:spPr>
          <a:xfrm>
            <a:off x="6122581" y="1646300"/>
            <a:ext cx="5710047" cy="878840"/>
          </a:xfrm>
          <a:prstGeom prst="rect">
            <a:avLst/>
          </a:prstGeom>
        </p:spPr>
        <p:txBody>
          <a:bodyPr vert="horz" wrap="square" lIns="0" tIns="12065" rIns="0" bIns="0" rtlCol="0">
            <a:spAutoFit/>
          </a:bodyPr>
          <a:lstStyle/>
          <a:p>
            <a:pPr marL="12700" marR="5080">
              <a:lnSpc>
                <a:spcPct val="100000"/>
              </a:lnSpc>
              <a:spcBef>
                <a:spcPts val="95"/>
              </a:spcBef>
            </a:pPr>
            <a:r>
              <a:rPr sz="2800" spc="-40" dirty="0">
                <a:solidFill>
                  <a:srgbClr val="FFFFFF"/>
                </a:solidFill>
                <a:latin typeface="Yu Gothic Medium"/>
                <a:cs typeface="Yu Gothic Medium"/>
              </a:rPr>
              <a:t>管理したいファイル(ソースコード)のまとまりのこと</a:t>
            </a:r>
            <a:endParaRPr sz="2800" dirty="0">
              <a:latin typeface="Yu Gothic Medium"/>
              <a:cs typeface="Yu Gothic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7200" y="4989448"/>
            <a:ext cx="8514715" cy="687070"/>
          </a:xfrm>
          <a:custGeom>
            <a:avLst/>
            <a:gdLst/>
            <a:ahLst/>
            <a:cxnLst/>
            <a:rect l="l" t="t" r="r" b="b"/>
            <a:pathLst>
              <a:path w="8514715" h="687070">
                <a:moveTo>
                  <a:pt x="8514461" y="344551"/>
                </a:moveTo>
                <a:lnTo>
                  <a:pt x="8417115" y="287794"/>
                </a:lnTo>
                <a:lnTo>
                  <a:pt x="8417115" y="398424"/>
                </a:lnTo>
                <a:lnTo>
                  <a:pt x="8392896" y="414756"/>
                </a:lnTo>
                <a:lnTo>
                  <a:pt x="8399437" y="410337"/>
                </a:lnTo>
                <a:lnTo>
                  <a:pt x="8417115" y="398424"/>
                </a:lnTo>
                <a:lnTo>
                  <a:pt x="8417115" y="287794"/>
                </a:lnTo>
                <a:lnTo>
                  <a:pt x="8383791" y="268351"/>
                </a:lnTo>
                <a:lnTo>
                  <a:pt x="7944358" y="12065"/>
                </a:lnTo>
                <a:lnTo>
                  <a:pt x="7915745" y="2286"/>
                </a:lnTo>
                <a:lnTo>
                  <a:pt x="7886611" y="4165"/>
                </a:lnTo>
                <a:lnTo>
                  <a:pt x="7860322" y="16852"/>
                </a:lnTo>
                <a:lnTo>
                  <a:pt x="7840218" y="39497"/>
                </a:lnTo>
                <a:lnTo>
                  <a:pt x="7830426" y="68110"/>
                </a:lnTo>
                <a:lnTo>
                  <a:pt x="7832306" y="97243"/>
                </a:lnTo>
                <a:lnTo>
                  <a:pt x="7844993" y="123532"/>
                </a:lnTo>
                <a:lnTo>
                  <a:pt x="7867650" y="143637"/>
                </a:lnTo>
                <a:lnTo>
                  <a:pt x="8081442" y="268351"/>
                </a:lnTo>
                <a:lnTo>
                  <a:pt x="6765137" y="268351"/>
                </a:lnTo>
                <a:lnTo>
                  <a:pt x="6740944" y="190995"/>
                </a:lnTo>
                <a:lnTo>
                  <a:pt x="6718440" y="150406"/>
                </a:lnTo>
                <a:lnTo>
                  <a:pt x="6690639" y="113563"/>
                </a:lnTo>
                <a:lnTo>
                  <a:pt x="6658076" y="81000"/>
                </a:lnTo>
                <a:lnTo>
                  <a:pt x="6621234" y="53200"/>
                </a:lnTo>
                <a:lnTo>
                  <a:pt x="6580645" y="30695"/>
                </a:lnTo>
                <a:lnTo>
                  <a:pt x="6536804" y="13982"/>
                </a:lnTo>
                <a:lnTo>
                  <a:pt x="6490233" y="3581"/>
                </a:lnTo>
                <a:lnTo>
                  <a:pt x="6441440" y="0"/>
                </a:lnTo>
                <a:lnTo>
                  <a:pt x="6392634" y="3581"/>
                </a:lnTo>
                <a:lnTo>
                  <a:pt x="6346063" y="13982"/>
                </a:lnTo>
                <a:lnTo>
                  <a:pt x="6302222" y="30695"/>
                </a:lnTo>
                <a:lnTo>
                  <a:pt x="6261633" y="53200"/>
                </a:lnTo>
                <a:lnTo>
                  <a:pt x="6224790" y="81000"/>
                </a:lnTo>
                <a:lnTo>
                  <a:pt x="6192228" y="113563"/>
                </a:lnTo>
                <a:lnTo>
                  <a:pt x="6164427" y="150406"/>
                </a:lnTo>
                <a:lnTo>
                  <a:pt x="6141923" y="190995"/>
                </a:lnTo>
                <a:lnTo>
                  <a:pt x="6125210" y="234835"/>
                </a:lnTo>
                <a:lnTo>
                  <a:pt x="6117717" y="268351"/>
                </a:lnTo>
                <a:lnTo>
                  <a:pt x="4362297" y="268351"/>
                </a:lnTo>
                <a:lnTo>
                  <a:pt x="4338104" y="190995"/>
                </a:lnTo>
                <a:lnTo>
                  <a:pt x="4315599" y="150406"/>
                </a:lnTo>
                <a:lnTo>
                  <a:pt x="4287799" y="113563"/>
                </a:lnTo>
                <a:lnTo>
                  <a:pt x="4255236" y="81000"/>
                </a:lnTo>
                <a:lnTo>
                  <a:pt x="4218394" y="53200"/>
                </a:lnTo>
                <a:lnTo>
                  <a:pt x="4177804" y="30695"/>
                </a:lnTo>
                <a:lnTo>
                  <a:pt x="4133964" y="13982"/>
                </a:lnTo>
                <a:lnTo>
                  <a:pt x="4087393" y="3581"/>
                </a:lnTo>
                <a:lnTo>
                  <a:pt x="4038600" y="0"/>
                </a:lnTo>
                <a:lnTo>
                  <a:pt x="3989794" y="3581"/>
                </a:lnTo>
                <a:lnTo>
                  <a:pt x="3943223" y="13982"/>
                </a:lnTo>
                <a:lnTo>
                  <a:pt x="3899382" y="30695"/>
                </a:lnTo>
                <a:lnTo>
                  <a:pt x="3858793" y="53200"/>
                </a:lnTo>
                <a:lnTo>
                  <a:pt x="3821950" y="81000"/>
                </a:lnTo>
                <a:lnTo>
                  <a:pt x="3789388" y="113563"/>
                </a:lnTo>
                <a:lnTo>
                  <a:pt x="3761587" y="150406"/>
                </a:lnTo>
                <a:lnTo>
                  <a:pt x="3739083" y="190995"/>
                </a:lnTo>
                <a:lnTo>
                  <a:pt x="3722370" y="234835"/>
                </a:lnTo>
                <a:lnTo>
                  <a:pt x="3714877" y="268351"/>
                </a:lnTo>
                <a:lnTo>
                  <a:pt x="1829257" y="268351"/>
                </a:lnTo>
                <a:lnTo>
                  <a:pt x="1808264" y="205346"/>
                </a:lnTo>
                <a:lnTo>
                  <a:pt x="1785759" y="164757"/>
                </a:lnTo>
                <a:lnTo>
                  <a:pt x="1757959" y="127914"/>
                </a:lnTo>
                <a:lnTo>
                  <a:pt x="1725396" y="95351"/>
                </a:lnTo>
                <a:lnTo>
                  <a:pt x="1688553" y="67551"/>
                </a:lnTo>
                <a:lnTo>
                  <a:pt x="1647964" y="45046"/>
                </a:lnTo>
                <a:lnTo>
                  <a:pt x="1604124" y="28333"/>
                </a:lnTo>
                <a:lnTo>
                  <a:pt x="1557553" y="17932"/>
                </a:lnTo>
                <a:lnTo>
                  <a:pt x="1508760" y="14351"/>
                </a:lnTo>
                <a:lnTo>
                  <a:pt x="1459953" y="17932"/>
                </a:lnTo>
                <a:lnTo>
                  <a:pt x="1413383" y="28333"/>
                </a:lnTo>
                <a:lnTo>
                  <a:pt x="1369542" y="45046"/>
                </a:lnTo>
                <a:lnTo>
                  <a:pt x="1328953" y="67551"/>
                </a:lnTo>
                <a:lnTo>
                  <a:pt x="1292110" y="95351"/>
                </a:lnTo>
                <a:lnTo>
                  <a:pt x="1259547" y="127914"/>
                </a:lnTo>
                <a:lnTo>
                  <a:pt x="1231747" y="164757"/>
                </a:lnTo>
                <a:lnTo>
                  <a:pt x="1209243" y="205346"/>
                </a:lnTo>
                <a:lnTo>
                  <a:pt x="1192530" y="249186"/>
                </a:lnTo>
                <a:lnTo>
                  <a:pt x="1188237" y="268351"/>
                </a:lnTo>
                <a:lnTo>
                  <a:pt x="76200" y="268351"/>
                </a:lnTo>
                <a:lnTo>
                  <a:pt x="46558" y="274358"/>
                </a:lnTo>
                <a:lnTo>
                  <a:pt x="22326" y="290690"/>
                </a:lnTo>
                <a:lnTo>
                  <a:pt x="5994" y="314921"/>
                </a:lnTo>
                <a:lnTo>
                  <a:pt x="0" y="344551"/>
                </a:lnTo>
                <a:lnTo>
                  <a:pt x="5994" y="374192"/>
                </a:lnTo>
                <a:lnTo>
                  <a:pt x="22326" y="398424"/>
                </a:lnTo>
                <a:lnTo>
                  <a:pt x="46558" y="414756"/>
                </a:lnTo>
                <a:lnTo>
                  <a:pt x="76200" y="420751"/>
                </a:lnTo>
                <a:lnTo>
                  <a:pt x="1188237" y="420751"/>
                </a:lnTo>
                <a:lnTo>
                  <a:pt x="1192530" y="439928"/>
                </a:lnTo>
                <a:lnTo>
                  <a:pt x="1209243" y="483768"/>
                </a:lnTo>
                <a:lnTo>
                  <a:pt x="1231747" y="524357"/>
                </a:lnTo>
                <a:lnTo>
                  <a:pt x="1259547" y="561200"/>
                </a:lnTo>
                <a:lnTo>
                  <a:pt x="1292110" y="593763"/>
                </a:lnTo>
                <a:lnTo>
                  <a:pt x="1328953" y="621563"/>
                </a:lnTo>
                <a:lnTo>
                  <a:pt x="1369542" y="644067"/>
                </a:lnTo>
                <a:lnTo>
                  <a:pt x="1413383" y="660781"/>
                </a:lnTo>
                <a:lnTo>
                  <a:pt x="1459953" y="671182"/>
                </a:lnTo>
                <a:lnTo>
                  <a:pt x="1508760" y="674751"/>
                </a:lnTo>
                <a:lnTo>
                  <a:pt x="1557553" y="671182"/>
                </a:lnTo>
                <a:lnTo>
                  <a:pt x="1604124" y="660781"/>
                </a:lnTo>
                <a:lnTo>
                  <a:pt x="1647964" y="644067"/>
                </a:lnTo>
                <a:lnTo>
                  <a:pt x="1688553" y="621563"/>
                </a:lnTo>
                <a:lnTo>
                  <a:pt x="1725396" y="593763"/>
                </a:lnTo>
                <a:lnTo>
                  <a:pt x="1757959" y="561200"/>
                </a:lnTo>
                <a:lnTo>
                  <a:pt x="1785759" y="524357"/>
                </a:lnTo>
                <a:lnTo>
                  <a:pt x="1808264" y="483768"/>
                </a:lnTo>
                <a:lnTo>
                  <a:pt x="1824977" y="439928"/>
                </a:lnTo>
                <a:lnTo>
                  <a:pt x="1829257" y="420751"/>
                </a:lnTo>
                <a:lnTo>
                  <a:pt x="3721290" y="420751"/>
                </a:lnTo>
                <a:lnTo>
                  <a:pt x="3739083" y="469417"/>
                </a:lnTo>
                <a:lnTo>
                  <a:pt x="3761587" y="510019"/>
                </a:lnTo>
                <a:lnTo>
                  <a:pt x="3789388" y="546862"/>
                </a:lnTo>
                <a:lnTo>
                  <a:pt x="3821950" y="579424"/>
                </a:lnTo>
                <a:lnTo>
                  <a:pt x="3858793" y="607225"/>
                </a:lnTo>
                <a:lnTo>
                  <a:pt x="3899382" y="629742"/>
                </a:lnTo>
                <a:lnTo>
                  <a:pt x="3943223" y="646455"/>
                </a:lnTo>
                <a:lnTo>
                  <a:pt x="3989794" y="656856"/>
                </a:lnTo>
                <a:lnTo>
                  <a:pt x="4038600" y="660425"/>
                </a:lnTo>
                <a:lnTo>
                  <a:pt x="4087393" y="656856"/>
                </a:lnTo>
                <a:lnTo>
                  <a:pt x="4133964" y="646455"/>
                </a:lnTo>
                <a:lnTo>
                  <a:pt x="4177804" y="629742"/>
                </a:lnTo>
                <a:lnTo>
                  <a:pt x="4218394" y="607225"/>
                </a:lnTo>
                <a:lnTo>
                  <a:pt x="4255236" y="579424"/>
                </a:lnTo>
                <a:lnTo>
                  <a:pt x="4287799" y="546862"/>
                </a:lnTo>
                <a:lnTo>
                  <a:pt x="4315599" y="510019"/>
                </a:lnTo>
                <a:lnTo>
                  <a:pt x="4338104" y="469417"/>
                </a:lnTo>
                <a:lnTo>
                  <a:pt x="4354817" y="425577"/>
                </a:lnTo>
                <a:lnTo>
                  <a:pt x="4355884" y="420751"/>
                </a:lnTo>
                <a:lnTo>
                  <a:pt x="6124130" y="420751"/>
                </a:lnTo>
                <a:lnTo>
                  <a:pt x="6141923" y="469417"/>
                </a:lnTo>
                <a:lnTo>
                  <a:pt x="6164427" y="510019"/>
                </a:lnTo>
                <a:lnTo>
                  <a:pt x="6192228" y="546862"/>
                </a:lnTo>
                <a:lnTo>
                  <a:pt x="6224790" y="579424"/>
                </a:lnTo>
                <a:lnTo>
                  <a:pt x="6261633" y="607225"/>
                </a:lnTo>
                <a:lnTo>
                  <a:pt x="6302222" y="629742"/>
                </a:lnTo>
                <a:lnTo>
                  <a:pt x="6346063" y="646455"/>
                </a:lnTo>
                <a:lnTo>
                  <a:pt x="6392634" y="656856"/>
                </a:lnTo>
                <a:lnTo>
                  <a:pt x="6441440" y="660425"/>
                </a:lnTo>
                <a:lnTo>
                  <a:pt x="6490233" y="656856"/>
                </a:lnTo>
                <a:lnTo>
                  <a:pt x="6536804" y="646455"/>
                </a:lnTo>
                <a:lnTo>
                  <a:pt x="6580645" y="629742"/>
                </a:lnTo>
                <a:lnTo>
                  <a:pt x="6621234" y="607225"/>
                </a:lnTo>
                <a:lnTo>
                  <a:pt x="6658076" y="579424"/>
                </a:lnTo>
                <a:lnTo>
                  <a:pt x="6690639" y="546862"/>
                </a:lnTo>
                <a:lnTo>
                  <a:pt x="6718440" y="510019"/>
                </a:lnTo>
                <a:lnTo>
                  <a:pt x="6740944" y="469417"/>
                </a:lnTo>
                <a:lnTo>
                  <a:pt x="6757657" y="425577"/>
                </a:lnTo>
                <a:lnTo>
                  <a:pt x="6758724" y="420751"/>
                </a:lnTo>
                <a:lnTo>
                  <a:pt x="8081442" y="420751"/>
                </a:lnTo>
                <a:lnTo>
                  <a:pt x="7867650" y="545465"/>
                </a:lnTo>
                <a:lnTo>
                  <a:pt x="7844993" y="565581"/>
                </a:lnTo>
                <a:lnTo>
                  <a:pt x="7832306" y="591883"/>
                </a:lnTo>
                <a:lnTo>
                  <a:pt x="7830426" y="621017"/>
                </a:lnTo>
                <a:lnTo>
                  <a:pt x="7840218" y="649643"/>
                </a:lnTo>
                <a:lnTo>
                  <a:pt x="7860322" y="672249"/>
                </a:lnTo>
                <a:lnTo>
                  <a:pt x="7886611" y="684949"/>
                </a:lnTo>
                <a:lnTo>
                  <a:pt x="7915745" y="686854"/>
                </a:lnTo>
                <a:lnTo>
                  <a:pt x="7944358" y="677075"/>
                </a:lnTo>
                <a:lnTo>
                  <a:pt x="8383816" y="420751"/>
                </a:lnTo>
                <a:lnTo>
                  <a:pt x="8514461" y="344551"/>
                </a:lnTo>
                <a:close/>
              </a:path>
            </a:pathLst>
          </a:custGeom>
          <a:solidFill>
            <a:srgbClr val="20B782"/>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800" spc="155" dirty="0"/>
              <a:t>コミット(</a:t>
            </a:r>
            <a:r>
              <a:rPr sz="4800" spc="-10" dirty="0"/>
              <a:t>commit)</a:t>
            </a:r>
            <a:endParaRPr sz="4800"/>
          </a:p>
        </p:txBody>
      </p:sp>
      <p:pic>
        <p:nvPicPr>
          <p:cNvPr id="4" name="object 4"/>
          <p:cNvPicPr/>
          <p:nvPr/>
        </p:nvPicPr>
        <p:blipFill>
          <a:blip r:embed="rId2" cstate="print"/>
          <a:stretch>
            <a:fillRect/>
          </a:stretch>
        </p:blipFill>
        <p:spPr>
          <a:xfrm>
            <a:off x="2349500" y="1971039"/>
            <a:ext cx="1772920" cy="1772919"/>
          </a:xfrm>
          <a:prstGeom prst="rect">
            <a:avLst/>
          </a:prstGeom>
        </p:spPr>
      </p:pic>
      <p:sp>
        <p:nvSpPr>
          <p:cNvPr id="5" name="object 5"/>
          <p:cNvSpPr txBox="1"/>
          <p:nvPr/>
        </p:nvSpPr>
        <p:spPr>
          <a:xfrm>
            <a:off x="2635757" y="5825439"/>
            <a:ext cx="106743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Yu Gothic Medium"/>
                <a:cs typeface="Yu Gothic Medium"/>
              </a:rPr>
              <a:t>コミット</a:t>
            </a:r>
            <a:r>
              <a:rPr sz="1800" spc="-50" dirty="0">
                <a:solidFill>
                  <a:srgbClr val="FFFFFF"/>
                </a:solidFill>
                <a:latin typeface="Yu Gothic Medium"/>
                <a:cs typeface="Yu Gothic Medium"/>
              </a:rPr>
              <a:t>1</a:t>
            </a:r>
            <a:endParaRPr sz="1800">
              <a:latin typeface="Yu Gothic Medium"/>
              <a:cs typeface="Yu Gothic Medium"/>
            </a:endParaRPr>
          </a:p>
        </p:txBody>
      </p:sp>
      <p:sp>
        <p:nvSpPr>
          <p:cNvPr id="6" name="object 6"/>
          <p:cNvSpPr txBox="1"/>
          <p:nvPr/>
        </p:nvSpPr>
        <p:spPr>
          <a:xfrm>
            <a:off x="2349500" y="3976827"/>
            <a:ext cx="1772920" cy="566822"/>
          </a:xfrm>
          <a:prstGeom prst="rect">
            <a:avLst/>
          </a:prstGeom>
        </p:spPr>
        <p:txBody>
          <a:bodyPr vert="horz" wrap="square" lIns="0" tIns="12700" rIns="0" bIns="0" rtlCol="0">
            <a:spAutoFit/>
          </a:bodyPr>
          <a:lstStyle/>
          <a:p>
            <a:pPr marL="12700" algn="ctr">
              <a:lnSpc>
                <a:spcPct val="100000"/>
              </a:lnSpc>
              <a:spcBef>
                <a:spcPts val="100"/>
              </a:spcBef>
            </a:pPr>
            <a:r>
              <a:rPr lang="ja-JP" altLang="en-US" sz="1800" spc="-20">
                <a:solidFill>
                  <a:srgbClr val="FFFFFF"/>
                </a:solidFill>
                <a:latin typeface="Yu Gothic Medium"/>
                <a:cs typeface="Yu Gothic Medium"/>
              </a:rPr>
              <a:t>ステートマシンの構築</a:t>
            </a:r>
            <a:endParaRPr sz="1800" dirty="0">
              <a:latin typeface="Yu Gothic Medium"/>
              <a:cs typeface="Yu Gothic Medium"/>
            </a:endParaRPr>
          </a:p>
        </p:txBody>
      </p:sp>
      <p:pic>
        <p:nvPicPr>
          <p:cNvPr id="7" name="object 7"/>
          <p:cNvPicPr/>
          <p:nvPr/>
        </p:nvPicPr>
        <p:blipFill>
          <a:blip r:embed="rId2" cstate="print"/>
          <a:stretch>
            <a:fillRect/>
          </a:stretch>
        </p:blipFill>
        <p:spPr>
          <a:xfrm>
            <a:off x="4879340" y="1966976"/>
            <a:ext cx="1772919" cy="1772920"/>
          </a:xfrm>
          <a:prstGeom prst="rect">
            <a:avLst/>
          </a:prstGeom>
        </p:spPr>
      </p:pic>
      <p:pic>
        <p:nvPicPr>
          <p:cNvPr id="8" name="object 8"/>
          <p:cNvPicPr/>
          <p:nvPr/>
        </p:nvPicPr>
        <p:blipFill>
          <a:blip r:embed="rId2" cstate="print"/>
          <a:stretch>
            <a:fillRect/>
          </a:stretch>
        </p:blipFill>
        <p:spPr>
          <a:xfrm>
            <a:off x="7282180" y="1967102"/>
            <a:ext cx="1772920" cy="1772920"/>
          </a:xfrm>
          <a:prstGeom prst="rect">
            <a:avLst/>
          </a:prstGeom>
        </p:spPr>
      </p:pic>
      <p:sp>
        <p:nvSpPr>
          <p:cNvPr id="9" name="object 9"/>
          <p:cNvSpPr txBox="1"/>
          <p:nvPr/>
        </p:nvSpPr>
        <p:spPr>
          <a:xfrm>
            <a:off x="5241816" y="3958279"/>
            <a:ext cx="1041528" cy="579646"/>
          </a:xfrm>
          <a:prstGeom prst="rect">
            <a:avLst/>
          </a:prstGeom>
        </p:spPr>
        <p:txBody>
          <a:bodyPr vert="horz" wrap="square" lIns="0" tIns="12700" rIns="0" bIns="0" rtlCol="0">
            <a:spAutoFit/>
          </a:bodyPr>
          <a:lstStyle/>
          <a:p>
            <a:pPr marL="12700" algn="ctr">
              <a:lnSpc>
                <a:spcPct val="100000"/>
              </a:lnSpc>
              <a:spcBef>
                <a:spcPts val="100"/>
              </a:spcBef>
            </a:pPr>
            <a:r>
              <a:rPr lang="ja-JP" altLang="en-US" sz="1800" spc="-20">
                <a:solidFill>
                  <a:srgbClr val="FFFFFF"/>
                </a:solidFill>
                <a:latin typeface="Yu Gothic Medium"/>
                <a:cs typeface="Yu Gothic Medium"/>
              </a:rPr>
              <a:t>物体認識</a:t>
            </a:r>
            <a:endParaRPr lang="en-US" altLang="ja-JP" sz="1800" spc="-20" dirty="0">
              <a:solidFill>
                <a:srgbClr val="FFFFFF"/>
              </a:solidFill>
              <a:latin typeface="Yu Gothic Medium"/>
              <a:cs typeface="Yu Gothic Medium"/>
            </a:endParaRPr>
          </a:p>
          <a:p>
            <a:pPr marL="12700" algn="ctr">
              <a:lnSpc>
                <a:spcPct val="100000"/>
              </a:lnSpc>
              <a:spcBef>
                <a:spcPts val="100"/>
              </a:spcBef>
            </a:pPr>
            <a:r>
              <a:rPr lang="ja-JP" altLang="en-US" sz="1800" spc="-20">
                <a:solidFill>
                  <a:srgbClr val="FFFFFF"/>
                </a:solidFill>
                <a:latin typeface="Yu Gothic Medium"/>
                <a:cs typeface="Yu Gothic Medium"/>
              </a:rPr>
              <a:t>の実装</a:t>
            </a:r>
            <a:endParaRPr sz="1800" dirty="0">
              <a:latin typeface="Yu Gothic Medium"/>
              <a:cs typeface="Yu Gothic Medium"/>
            </a:endParaRPr>
          </a:p>
        </p:txBody>
      </p:sp>
      <p:sp>
        <p:nvSpPr>
          <p:cNvPr id="10" name="object 10"/>
          <p:cNvSpPr txBox="1"/>
          <p:nvPr/>
        </p:nvSpPr>
        <p:spPr>
          <a:xfrm>
            <a:off x="7588413" y="3976827"/>
            <a:ext cx="1168400" cy="566822"/>
          </a:xfrm>
          <a:prstGeom prst="rect">
            <a:avLst/>
          </a:prstGeom>
        </p:spPr>
        <p:txBody>
          <a:bodyPr vert="horz" wrap="square" lIns="0" tIns="12700" rIns="0" bIns="0" rtlCol="0">
            <a:spAutoFit/>
          </a:bodyPr>
          <a:lstStyle/>
          <a:p>
            <a:pPr marL="12700" algn="ctr">
              <a:lnSpc>
                <a:spcPct val="100000"/>
              </a:lnSpc>
              <a:spcBef>
                <a:spcPts val="100"/>
              </a:spcBef>
            </a:pPr>
            <a:r>
              <a:rPr lang="ja-JP" altLang="en-US" spc="-20">
                <a:solidFill>
                  <a:srgbClr val="FFFFFF"/>
                </a:solidFill>
                <a:latin typeface="Yu Gothic Medium"/>
                <a:cs typeface="Yu Gothic Medium"/>
              </a:rPr>
              <a:t>人物認識の追加</a:t>
            </a:r>
            <a:endParaRPr sz="1800" dirty="0">
              <a:latin typeface="Yu Gothic Medium"/>
              <a:cs typeface="Yu Gothic Medium"/>
            </a:endParaRPr>
          </a:p>
        </p:txBody>
      </p:sp>
      <p:sp>
        <p:nvSpPr>
          <p:cNvPr id="11" name="object 11"/>
          <p:cNvSpPr txBox="1"/>
          <p:nvPr/>
        </p:nvSpPr>
        <p:spPr>
          <a:xfrm>
            <a:off x="5165852" y="5830011"/>
            <a:ext cx="10668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Yu Gothic Medium"/>
                <a:cs typeface="Yu Gothic Medium"/>
              </a:rPr>
              <a:t>コミット</a:t>
            </a:r>
            <a:r>
              <a:rPr sz="1800" spc="-50" dirty="0">
                <a:solidFill>
                  <a:srgbClr val="FFFFFF"/>
                </a:solidFill>
                <a:latin typeface="Yu Gothic Medium"/>
                <a:cs typeface="Yu Gothic Medium"/>
              </a:rPr>
              <a:t>2</a:t>
            </a:r>
            <a:endParaRPr sz="1800">
              <a:latin typeface="Yu Gothic Medium"/>
              <a:cs typeface="Yu Gothic Medium"/>
            </a:endParaRPr>
          </a:p>
        </p:txBody>
      </p:sp>
      <p:sp>
        <p:nvSpPr>
          <p:cNvPr id="12" name="object 12"/>
          <p:cNvSpPr txBox="1"/>
          <p:nvPr/>
        </p:nvSpPr>
        <p:spPr>
          <a:xfrm>
            <a:off x="7568945" y="5825439"/>
            <a:ext cx="106743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Yu Gothic Medium"/>
                <a:cs typeface="Yu Gothic Medium"/>
              </a:rPr>
              <a:t>コミット</a:t>
            </a:r>
            <a:r>
              <a:rPr sz="1800" spc="-50" dirty="0">
                <a:solidFill>
                  <a:srgbClr val="FFFFFF"/>
                </a:solidFill>
                <a:latin typeface="Yu Gothic Medium"/>
                <a:cs typeface="Yu Gothic Medium"/>
              </a:rPr>
              <a:t>3</a:t>
            </a:r>
            <a:endParaRPr sz="1800">
              <a:latin typeface="Yu Gothic Medium"/>
              <a:cs typeface="Yu Gothic Medium"/>
            </a:endParaRPr>
          </a:p>
        </p:txBody>
      </p:sp>
      <p:sp>
        <p:nvSpPr>
          <p:cNvPr id="13" name="テキスト ボックス 12">
            <a:extLst>
              <a:ext uri="{FF2B5EF4-FFF2-40B4-BE49-F238E27FC236}">
                <a16:creationId xmlns:a16="http://schemas.microsoft.com/office/drawing/2014/main" id="{F4271FDF-63A4-8B9F-E79F-3958D8BF438C}"/>
              </a:ext>
            </a:extLst>
          </p:cNvPr>
          <p:cNvSpPr txBox="1"/>
          <p:nvPr/>
        </p:nvSpPr>
        <p:spPr>
          <a:xfrm>
            <a:off x="1727200" y="3739896"/>
            <a:ext cx="569387" cy="369332"/>
          </a:xfrm>
          <a:prstGeom prst="rect">
            <a:avLst/>
          </a:prstGeom>
          <a:noFill/>
        </p:spPr>
        <p:txBody>
          <a:bodyPr wrap="none" rtlCol="0">
            <a:spAutoFit/>
          </a:bodyPr>
          <a:lstStyle/>
          <a:p>
            <a:r>
              <a:rPr kumimoji="1" lang="en-US" altLang="ja-JP" dirty="0">
                <a:solidFill>
                  <a:schemeClr val="bg1"/>
                </a:solidFill>
              </a:rPr>
              <a:t>(</a:t>
            </a:r>
            <a:r>
              <a:rPr kumimoji="1" lang="ja-JP" altLang="en-US">
                <a:solidFill>
                  <a:schemeClr val="bg1"/>
                </a:solidFill>
              </a:rPr>
              <a:t>例</a:t>
            </a:r>
            <a:r>
              <a:rPr kumimoji="1" lang="en-US" altLang="ja-JP" dirty="0">
                <a:solidFill>
                  <a:schemeClr val="bg1"/>
                </a:solidFill>
              </a:rPr>
              <a:t>)</a:t>
            </a:r>
            <a:endParaRPr kumimoji="1" lang="ja-JP" altLang="en-US">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27200" y="3264527"/>
            <a:ext cx="8588375" cy="2412365"/>
            <a:chOff x="1727200" y="3264527"/>
            <a:chExt cx="8588375" cy="2412365"/>
          </a:xfrm>
        </p:grpSpPr>
        <p:sp>
          <p:nvSpPr>
            <p:cNvPr id="3" name="object 3"/>
            <p:cNvSpPr/>
            <p:nvPr/>
          </p:nvSpPr>
          <p:spPr>
            <a:xfrm>
              <a:off x="3235960" y="3606800"/>
              <a:ext cx="1117600" cy="1397000"/>
            </a:xfrm>
            <a:custGeom>
              <a:avLst/>
              <a:gdLst/>
              <a:ahLst/>
              <a:cxnLst/>
              <a:rect l="l" t="t" r="r" b="b"/>
              <a:pathLst>
                <a:path w="1117600" h="1397000">
                  <a:moveTo>
                    <a:pt x="0" y="1397000"/>
                  </a:moveTo>
                  <a:lnTo>
                    <a:pt x="1117600" y="0"/>
                  </a:lnTo>
                </a:path>
              </a:pathLst>
            </a:custGeom>
            <a:ln w="152400">
              <a:solidFill>
                <a:srgbClr val="FFC000"/>
              </a:solidFill>
            </a:ln>
          </p:spPr>
          <p:txBody>
            <a:bodyPr wrap="square" lIns="0" tIns="0" rIns="0" bIns="0" rtlCol="0"/>
            <a:lstStyle/>
            <a:p>
              <a:endParaRPr/>
            </a:p>
          </p:txBody>
        </p:sp>
        <p:sp>
          <p:nvSpPr>
            <p:cNvPr id="4" name="object 4"/>
            <p:cNvSpPr/>
            <p:nvPr/>
          </p:nvSpPr>
          <p:spPr>
            <a:xfrm>
              <a:off x="1727200" y="4989448"/>
              <a:ext cx="8514715" cy="687070"/>
            </a:xfrm>
            <a:custGeom>
              <a:avLst/>
              <a:gdLst/>
              <a:ahLst/>
              <a:cxnLst/>
              <a:rect l="l" t="t" r="r" b="b"/>
              <a:pathLst>
                <a:path w="8514715" h="687070">
                  <a:moveTo>
                    <a:pt x="8514461" y="344551"/>
                  </a:moveTo>
                  <a:lnTo>
                    <a:pt x="8417115" y="287794"/>
                  </a:lnTo>
                  <a:lnTo>
                    <a:pt x="8417115" y="398424"/>
                  </a:lnTo>
                  <a:lnTo>
                    <a:pt x="8392896" y="414756"/>
                  </a:lnTo>
                  <a:lnTo>
                    <a:pt x="8399437" y="410337"/>
                  </a:lnTo>
                  <a:lnTo>
                    <a:pt x="8417115" y="398424"/>
                  </a:lnTo>
                  <a:lnTo>
                    <a:pt x="8417115" y="287794"/>
                  </a:lnTo>
                  <a:lnTo>
                    <a:pt x="8383791" y="268351"/>
                  </a:lnTo>
                  <a:lnTo>
                    <a:pt x="7944358" y="12065"/>
                  </a:lnTo>
                  <a:lnTo>
                    <a:pt x="7915745" y="2286"/>
                  </a:lnTo>
                  <a:lnTo>
                    <a:pt x="7886611" y="4165"/>
                  </a:lnTo>
                  <a:lnTo>
                    <a:pt x="7860322" y="16852"/>
                  </a:lnTo>
                  <a:lnTo>
                    <a:pt x="7840218" y="39497"/>
                  </a:lnTo>
                  <a:lnTo>
                    <a:pt x="7830426" y="68110"/>
                  </a:lnTo>
                  <a:lnTo>
                    <a:pt x="7832306" y="97243"/>
                  </a:lnTo>
                  <a:lnTo>
                    <a:pt x="7844993" y="123532"/>
                  </a:lnTo>
                  <a:lnTo>
                    <a:pt x="7867650" y="143637"/>
                  </a:lnTo>
                  <a:lnTo>
                    <a:pt x="8081442" y="268351"/>
                  </a:lnTo>
                  <a:lnTo>
                    <a:pt x="6765137" y="268351"/>
                  </a:lnTo>
                  <a:lnTo>
                    <a:pt x="6740944" y="190995"/>
                  </a:lnTo>
                  <a:lnTo>
                    <a:pt x="6718440" y="150406"/>
                  </a:lnTo>
                  <a:lnTo>
                    <a:pt x="6690639" y="113563"/>
                  </a:lnTo>
                  <a:lnTo>
                    <a:pt x="6658076" y="81000"/>
                  </a:lnTo>
                  <a:lnTo>
                    <a:pt x="6621234" y="53200"/>
                  </a:lnTo>
                  <a:lnTo>
                    <a:pt x="6580645" y="30695"/>
                  </a:lnTo>
                  <a:lnTo>
                    <a:pt x="6536804" y="13982"/>
                  </a:lnTo>
                  <a:lnTo>
                    <a:pt x="6490233" y="3581"/>
                  </a:lnTo>
                  <a:lnTo>
                    <a:pt x="6441440" y="0"/>
                  </a:lnTo>
                  <a:lnTo>
                    <a:pt x="6392634" y="3581"/>
                  </a:lnTo>
                  <a:lnTo>
                    <a:pt x="6346063" y="13982"/>
                  </a:lnTo>
                  <a:lnTo>
                    <a:pt x="6302222" y="30695"/>
                  </a:lnTo>
                  <a:lnTo>
                    <a:pt x="6261633" y="53200"/>
                  </a:lnTo>
                  <a:lnTo>
                    <a:pt x="6224790" y="81000"/>
                  </a:lnTo>
                  <a:lnTo>
                    <a:pt x="6192228" y="113563"/>
                  </a:lnTo>
                  <a:lnTo>
                    <a:pt x="6164427" y="150406"/>
                  </a:lnTo>
                  <a:lnTo>
                    <a:pt x="6141923" y="190995"/>
                  </a:lnTo>
                  <a:lnTo>
                    <a:pt x="6125210" y="234835"/>
                  </a:lnTo>
                  <a:lnTo>
                    <a:pt x="6117717" y="268351"/>
                  </a:lnTo>
                  <a:lnTo>
                    <a:pt x="4362297" y="268351"/>
                  </a:lnTo>
                  <a:lnTo>
                    <a:pt x="4338104" y="190995"/>
                  </a:lnTo>
                  <a:lnTo>
                    <a:pt x="4315599" y="150406"/>
                  </a:lnTo>
                  <a:lnTo>
                    <a:pt x="4287799" y="113563"/>
                  </a:lnTo>
                  <a:lnTo>
                    <a:pt x="4255236" y="81000"/>
                  </a:lnTo>
                  <a:lnTo>
                    <a:pt x="4218394" y="53200"/>
                  </a:lnTo>
                  <a:lnTo>
                    <a:pt x="4177804" y="30695"/>
                  </a:lnTo>
                  <a:lnTo>
                    <a:pt x="4133964" y="13982"/>
                  </a:lnTo>
                  <a:lnTo>
                    <a:pt x="4087393" y="3581"/>
                  </a:lnTo>
                  <a:lnTo>
                    <a:pt x="4038600" y="0"/>
                  </a:lnTo>
                  <a:lnTo>
                    <a:pt x="3989794" y="3581"/>
                  </a:lnTo>
                  <a:lnTo>
                    <a:pt x="3943223" y="13982"/>
                  </a:lnTo>
                  <a:lnTo>
                    <a:pt x="3899382" y="30695"/>
                  </a:lnTo>
                  <a:lnTo>
                    <a:pt x="3858793" y="53200"/>
                  </a:lnTo>
                  <a:lnTo>
                    <a:pt x="3821950" y="81000"/>
                  </a:lnTo>
                  <a:lnTo>
                    <a:pt x="3789388" y="113563"/>
                  </a:lnTo>
                  <a:lnTo>
                    <a:pt x="3761587" y="150406"/>
                  </a:lnTo>
                  <a:lnTo>
                    <a:pt x="3739083" y="190995"/>
                  </a:lnTo>
                  <a:lnTo>
                    <a:pt x="3722370" y="234835"/>
                  </a:lnTo>
                  <a:lnTo>
                    <a:pt x="3714877" y="268351"/>
                  </a:lnTo>
                  <a:lnTo>
                    <a:pt x="1829257" y="268351"/>
                  </a:lnTo>
                  <a:lnTo>
                    <a:pt x="1808264" y="205346"/>
                  </a:lnTo>
                  <a:lnTo>
                    <a:pt x="1785759" y="164757"/>
                  </a:lnTo>
                  <a:lnTo>
                    <a:pt x="1757959" y="127914"/>
                  </a:lnTo>
                  <a:lnTo>
                    <a:pt x="1725396" y="95351"/>
                  </a:lnTo>
                  <a:lnTo>
                    <a:pt x="1688553" y="67551"/>
                  </a:lnTo>
                  <a:lnTo>
                    <a:pt x="1647964" y="45046"/>
                  </a:lnTo>
                  <a:lnTo>
                    <a:pt x="1604124" y="28333"/>
                  </a:lnTo>
                  <a:lnTo>
                    <a:pt x="1557553" y="17932"/>
                  </a:lnTo>
                  <a:lnTo>
                    <a:pt x="1508760" y="14351"/>
                  </a:lnTo>
                  <a:lnTo>
                    <a:pt x="1459953" y="17932"/>
                  </a:lnTo>
                  <a:lnTo>
                    <a:pt x="1413383" y="28333"/>
                  </a:lnTo>
                  <a:lnTo>
                    <a:pt x="1369542" y="45046"/>
                  </a:lnTo>
                  <a:lnTo>
                    <a:pt x="1328953" y="67551"/>
                  </a:lnTo>
                  <a:lnTo>
                    <a:pt x="1292110" y="95351"/>
                  </a:lnTo>
                  <a:lnTo>
                    <a:pt x="1259547" y="127914"/>
                  </a:lnTo>
                  <a:lnTo>
                    <a:pt x="1231747" y="164757"/>
                  </a:lnTo>
                  <a:lnTo>
                    <a:pt x="1209243" y="205346"/>
                  </a:lnTo>
                  <a:lnTo>
                    <a:pt x="1192530" y="249186"/>
                  </a:lnTo>
                  <a:lnTo>
                    <a:pt x="1188237" y="268351"/>
                  </a:lnTo>
                  <a:lnTo>
                    <a:pt x="76200" y="268351"/>
                  </a:lnTo>
                  <a:lnTo>
                    <a:pt x="46558" y="274358"/>
                  </a:lnTo>
                  <a:lnTo>
                    <a:pt x="22326" y="290690"/>
                  </a:lnTo>
                  <a:lnTo>
                    <a:pt x="5994" y="314921"/>
                  </a:lnTo>
                  <a:lnTo>
                    <a:pt x="0" y="344551"/>
                  </a:lnTo>
                  <a:lnTo>
                    <a:pt x="5994" y="374192"/>
                  </a:lnTo>
                  <a:lnTo>
                    <a:pt x="22326" y="398424"/>
                  </a:lnTo>
                  <a:lnTo>
                    <a:pt x="46558" y="414756"/>
                  </a:lnTo>
                  <a:lnTo>
                    <a:pt x="76200" y="420751"/>
                  </a:lnTo>
                  <a:lnTo>
                    <a:pt x="1188237" y="420751"/>
                  </a:lnTo>
                  <a:lnTo>
                    <a:pt x="1192530" y="439928"/>
                  </a:lnTo>
                  <a:lnTo>
                    <a:pt x="1209243" y="483768"/>
                  </a:lnTo>
                  <a:lnTo>
                    <a:pt x="1231747" y="524357"/>
                  </a:lnTo>
                  <a:lnTo>
                    <a:pt x="1259547" y="561200"/>
                  </a:lnTo>
                  <a:lnTo>
                    <a:pt x="1292110" y="593763"/>
                  </a:lnTo>
                  <a:lnTo>
                    <a:pt x="1328953" y="621563"/>
                  </a:lnTo>
                  <a:lnTo>
                    <a:pt x="1369542" y="644067"/>
                  </a:lnTo>
                  <a:lnTo>
                    <a:pt x="1413383" y="660781"/>
                  </a:lnTo>
                  <a:lnTo>
                    <a:pt x="1459953" y="671182"/>
                  </a:lnTo>
                  <a:lnTo>
                    <a:pt x="1508760" y="674751"/>
                  </a:lnTo>
                  <a:lnTo>
                    <a:pt x="1557553" y="671182"/>
                  </a:lnTo>
                  <a:lnTo>
                    <a:pt x="1604124" y="660781"/>
                  </a:lnTo>
                  <a:lnTo>
                    <a:pt x="1647964" y="644067"/>
                  </a:lnTo>
                  <a:lnTo>
                    <a:pt x="1688553" y="621563"/>
                  </a:lnTo>
                  <a:lnTo>
                    <a:pt x="1725396" y="593763"/>
                  </a:lnTo>
                  <a:lnTo>
                    <a:pt x="1757959" y="561200"/>
                  </a:lnTo>
                  <a:lnTo>
                    <a:pt x="1785759" y="524357"/>
                  </a:lnTo>
                  <a:lnTo>
                    <a:pt x="1808264" y="483768"/>
                  </a:lnTo>
                  <a:lnTo>
                    <a:pt x="1824977" y="439928"/>
                  </a:lnTo>
                  <a:lnTo>
                    <a:pt x="1829257" y="420751"/>
                  </a:lnTo>
                  <a:lnTo>
                    <a:pt x="3721290" y="420751"/>
                  </a:lnTo>
                  <a:lnTo>
                    <a:pt x="3739083" y="469417"/>
                  </a:lnTo>
                  <a:lnTo>
                    <a:pt x="3761587" y="510019"/>
                  </a:lnTo>
                  <a:lnTo>
                    <a:pt x="3789388" y="546862"/>
                  </a:lnTo>
                  <a:lnTo>
                    <a:pt x="3821950" y="579424"/>
                  </a:lnTo>
                  <a:lnTo>
                    <a:pt x="3858793" y="607225"/>
                  </a:lnTo>
                  <a:lnTo>
                    <a:pt x="3899382" y="629742"/>
                  </a:lnTo>
                  <a:lnTo>
                    <a:pt x="3943223" y="646455"/>
                  </a:lnTo>
                  <a:lnTo>
                    <a:pt x="3989794" y="656856"/>
                  </a:lnTo>
                  <a:lnTo>
                    <a:pt x="4038600" y="660425"/>
                  </a:lnTo>
                  <a:lnTo>
                    <a:pt x="4087393" y="656856"/>
                  </a:lnTo>
                  <a:lnTo>
                    <a:pt x="4133964" y="646455"/>
                  </a:lnTo>
                  <a:lnTo>
                    <a:pt x="4177804" y="629742"/>
                  </a:lnTo>
                  <a:lnTo>
                    <a:pt x="4218394" y="607225"/>
                  </a:lnTo>
                  <a:lnTo>
                    <a:pt x="4255236" y="579424"/>
                  </a:lnTo>
                  <a:lnTo>
                    <a:pt x="4287799" y="546862"/>
                  </a:lnTo>
                  <a:lnTo>
                    <a:pt x="4315599" y="510019"/>
                  </a:lnTo>
                  <a:lnTo>
                    <a:pt x="4338104" y="469417"/>
                  </a:lnTo>
                  <a:lnTo>
                    <a:pt x="4354817" y="425577"/>
                  </a:lnTo>
                  <a:lnTo>
                    <a:pt x="4355884" y="420751"/>
                  </a:lnTo>
                  <a:lnTo>
                    <a:pt x="6124130" y="420751"/>
                  </a:lnTo>
                  <a:lnTo>
                    <a:pt x="6141923" y="469417"/>
                  </a:lnTo>
                  <a:lnTo>
                    <a:pt x="6164427" y="510019"/>
                  </a:lnTo>
                  <a:lnTo>
                    <a:pt x="6192228" y="546862"/>
                  </a:lnTo>
                  <a:lnTo>
                    <a:pt x="6224790" y="579424"/>
                  </a:lnTo>
                  <a:lnTo>
                    <a:pt x="6261633" y="607225"/>
                  </a:lnTo>
                  <a:lnTo>
                    <a:pt x="6302222" y="629742"/>
                  </a:lnTo>
                  <a:lnTo>
                    <a:pt x="6346063" y="646455"/>
                  </a:lnTo>
                  <a:lnTo>
                    <a:pt x="6392634" y="656856"/>
                  </a:lnTo>
                  <a:lnTo>
                    <a:pt x="6441440" y="660425"/>
                  </a:lnTo>
                  <a:lnTo>
                    <a:pt x="6490233" y="656856"/>
                  </a:lnTo>
                  <a:lnTo>
                    <a:pt x="6536804" y="646455"/>
                  </a:lnTo>
                  <a:lnTo>
                    <a:pt x="6580645" y="629742"/>
                  </a:lnTo>
                  <a:lnTo>
                    <a:pt x="6621234" y="607225"/>
                  </a:lnTo>
                  <a:lnTo>
                    <a:pt x="6658076" y="579424"/>
                  </a:lnTo>
                  <a:lnTo>
                    <a:pt x="6690639" y="546862"/>
                  </a:lnTo>
                  <a:lnTo>
                    <a:pt x="6718440" y="510019"/>
                  </a:lnTo>
                  <a:lnTo>
                    <a:pt x="6740944" y="469417"/>
                  </a:lnTo>
                  <a:lnTo>
                    <a:pt x="6757657" y="425577"/>
                  </a:lnTo>
                  <a:lnTo>
                    <a:pt x="6758724" y="420751"/>
                  </a:lnTo>
                  <a:lnTo>
                    <a:pt x="8081442" y="420751"/>
                  </a:lnTo>
                  <a:lnTo>
                    <a:pt x="7867650" y="545465"/>
                  </a:lnTo>
                  <a:lnTo>
                    <a:pt x="7844993" y="565581"/>
                  </a:lnTo>
                  <a:lnTo>
                    <a:pt x="7832306" y="591883"/>
                  </a:lnTo>
                  <a:lnTo>
                    <a:pt x="7830426" y="621017"/>
                  </a:lnTo>
                  <a:lnTo>
                    <a:pt x="7840218" y="649643"/>
                  </a:lnTo>
                  <a:lnTo>
                    <a:pt x="7860322" y="672249"/>
                  </a:lnTo>
                  <a:lnTo>
                    <a:pt x="7886611" y="684949"/>
                  </a:lnTo>
                  <a:lnTo>
                    <a:pt x="7915745" y="686854"/>
                  </a:lnTo>
                  <a:lnTo>
                    <a:pt x="7944358" y="677075"/>
                  </a:lnTo>
                  <a:lnTo>
                    <a:pt x="8383816" y="420751"/>
                  </a:lnTo>
                  <a:lnTo>
                    <a:pt x="8514461" y="344551"/>
                  </a:lnTo>
                  <a:close/>
                </a:path>
              </a:pathLst>
            </a:custGeom>
            <a:solidFill>
              <a:srgbClr val="20B782"/>
            </a:solidFill>
          </p:spPr>
          <p:txBody>
            <a:bodyPr wrap="square" lIns="0" tIns="0" rIns="0" bIns="0" rtlCol="0"/>
            <a:lstStyle/>
            <a:p>
              <a:endParaRPr/>
            </a:p>
          </p:txBody>
        </p:sp>
        <p:sp>
          <p:nvSpPr>
            <p:cNvPr id="5" name="object 5"/>
            <p:cNvSpPr/>
            <p:nvPr/>
          </p:nvSpPr>
          <p:spPr>
            <a:xfrm>
              <a:off x="4277360" y="3264534"/>
              <a:ext cx="6038215" cy="685165"/>
            </a:xfrm>
            <a:custGeom>
              <a:avLst/>
              <a:gdLst/>
              <a:ahLst/>
              <a:cxnLst/>
              <a:rect l="l" t="t" r="r" b="b"/>
              <a:pathLst>
                <a:path w="6038215" h="685164">
                  <a:moveTo>
                    <a:pt x="6037961" y="342265"/>
                  </a:moveTo>
                  <a:lnTo>
                    <a:pt x="5907290" y="266065"/>
                  </a:lnTo>
                  <a:lnTo>
                    <a:pt x="5467858" y="9779"/>
                  </a:lnTo>
                  <a:lnTo>
                    <a:pt x="5439245" y="0"/>
                  </a:lnTo>
                  <a:lnTo>
                    <a:pt x="5410111" y="1879"/>
                  </a:lnTo>
                  <a:lnTo>
                    <a:pt x="5383822" y="14566"/>
                  </a:lnTo>
                  <a:lnTo>
                    <a:pt x="5363718" y="37211"/>
                  </a:lnTo>
                  <a:lnTo>
                    <a:pt x="5353926" y="65824"/>
                  </a:lnTo>
                  <a:lnTo>
                    <a:pt x="5355806" y="94957"/>
                  </a:lnTo>
                  <a:lnTo>
                    <a:pt x="5368493" y="121246"/>
                  </a:lnTo>
                  <a:lnTo>
                    <a:pt x="5391150" y="141351"/>
                  </a:lnTo>
                  <a:lnTo>
                    <a:pt x="5604942" y="266065"/>
                  </a:lnTo>
                  <a:lnTo>
                    <a:pt x="4213047" y="266065"/>
                  </a:lnTo>
                  <a:lnTo>
                    <a:pt x="4192054" y="203060"/>
                  </a:lnTo>
                  <a:lnTo>
                    <a:pt x="4169549" y="162471"/>
                  </a:lnTo>
                  <a:lnTo>
                    <a:pt x="4141749" y="125628"/>
                  </a:lnTo>
                  <a:lnTo>
                    <a:pt x="4109186" y="93065"/>
                  </a:lnTo>
                  <a:lnTo>
                    <a:pt x="4072344" y="65265"/>
                  </a:lnTo>
                  <a:lnTo>
                    <a:pt x="4031754" y="42760"/>
                  </a:lnTo>
                  <a:lnTo>
                    <a:pt x="3987914" y="26047"/>
                  </a:lnTo>
                  <a:lnTo>
                    <a:pt x="3941343" y="15646"/>
                  </a:lnTo>
                  <a:lnTo>
                    <a:pt x="3892550" y="12065"/>
                  </a:lnTo>
                  <a:lnTo>
                    <a:pt x="3843744" y="15646"/>
                  </a:lnTo>
                  <a:lnTo>
                    <a:pt x="3797173" y="26047"/>
                  </a:lnTo>
                  <a:lnTo>
                    <a:pt x="3753332" y="42760"/>
                  </a:lnTo>
                  <a:lnTo>
                    <a:pt x="3712743" y="65265"/>
                  </a:lnTo>
                  <a:lnTo>
                    <a:pt x="3675900" y="93065"/>
                  </a:lnTo>
                  <a:lnTo>
                    <a:pt x="3643338" y="125628"/>
                  </a:lnTo>
                  <a:lnTo>
                    <a:pt x="3615537" y="162471"/>
                  </a:lnTo>
                  <a:lnTo>
                    <a:pt x="3593033" y="203060"/>
                  </a:lnTo>
                  <a:lnTo>
                    <a:pt x="3576320" y="246900"/>
                  </a:lnTo>
                  <a:lnTo>
                    <a:pt x="3572027" y="266065"/>
                  </a:lnTo>
                  <a:lnTo>
                    <a:pt x="1808937" y="266065"/>
                  </a:lnTo>
                  <a:lnTo>
                    <a:pt x="1787944" y="203060"/>
                  </a:lnTo>
                  <a:lnTo>
                    <a:pt x="1765439" y="162471"/>
                  </a:lnTo>
                  <a:lnTo>
                    <a:pt x="1737639" y="125628"/>
                  </a:lnTo>
                  <a:lnTo>
                    <a:pt x="1705076" y="93065"/>
                  </a:lnTo>
                  <a:lnTo>
                    <a:pt x="1668233" y="65265"/>
                  </a:lnTo>
                  <a:lnTo>
                    <a:pt x="1627644" y="42760"/>
                  </a:lnTo>
                  <a:lnTo>
                    <a:pt x="1583804" y="26047"/>
                  </a:lnTo>
                  <a:lnTo>
                    <a:pt x="1537233" y="15646"/>
                  </a:lnTo>
                  <a:lnTo>
                    <a:pt x="1488440" y="12065"/>
                  </a:lnTo>
                  <a:lnTo>
                    <a:pt x="1439633" y="15646"/>
                  </a:lnTo>
                  <a:lnTo>
                    <a:pt x="1393063" y="26047"/>
                  </a:lnTo>
                  <a:lnTo>
                    <a:pt x="1349222" y="42760"/>
                  </a:lnTo>
                  <a:lnTo>
                    <a:pt x="1308633" y="65265"/>
                  </a:lnTo>
                  <a:lnTo>
                    <a:pt x="1271790" y="93065"/>
                  </a:lnTo>
                  <a:lnTo>
                    <a:pt x="1239227" y="125628"/>
                  </a:lnTo>
                  <a:lnTo>
                    <a:pt x="1211427" y="162471"/>
                  </a:lnTo>
                  <a:lnTo>
                    <a:pt x="1188923" y="203060"/>
                  </a:lnTo>
                  <a:lnTo>
                    <a:pt x="1172210" y="246900"/>
                  </a:lnTo>
                  <a:lnTo>
                    <a:pt x="1167917" y="266065"/>
                  </a:lnTo>
                  <a:lnTo>
                    <a:pt x="76200" y="266065"/>
                  </a:lnTo>
                  <a:lnTo>
                    <a:pt x="46558" y="272072"/>
                  </a:lnTo>
                  <a:lnTo>
                    <a:pt x="22326" y="288404"/>
                  </a:lnTo>
                  <a:lnTo>
                    <a:pt x="5994" y="312635"/>
                  </a:lnTo>
                  <a:lnTo>
                    <a:pt x="0" y="342265"/>
                  </a:lnTo>
                  <a:lnTo>
                    <a:pt x="5994" y="371906"/>
                  </a:lnTo>
                  <a:lnTo>
                    <a:pt x="22326" y="396138"/>
                  </a:lnTo>
                  <a:lnTo>
                    <a:pt x="46558" y="412470"/>
                  </a:lnTo>
                  <a:lnTo>
                    <a:pt x="76200" y="418465"/>
                  </a:lnTo>
                  <a:lnTo>
                    <a:pt x="1167917" y="418465"/>
                  </a:lnTo>
                  <a:lnTo>
                    <a:pt x="1172210" y="437642"/>
                  </a:lnTo>
                  <a:lnTo>
                    <a:pt x="1188923" y="481482"/>
                  </a:lnTo>
                  <a:lnTo>
                    <a:pt x="1211427" y="522071"/>
                  </a:lnTo>
                  <a:lnTo>
                    <a:pt x="1239227" y="558914"/>
                  </a:lnTo>
                  <a:lnTo>
                    <a:pt x="1271790" y="591477"/>
                  </a:lnTo>
                  <a:lnTo>
                    <a:pt x="1308633" y="619277"/>
                  </a:lnTo>
                  <a:lnTo>
                    <a:pt x="1349222" y="641781"/>
                  </a:lnTo>
                  <a:lnTo>
                    <a:pt x="1393063" y="658495"/>
                  </a:lnTo>
                  <a:lnTo>
                    <a:pt x="1439633" y="668896"/>
                  </a:lnTo>
                  <a:lnTo>
                    <a:pt x="1488440" y="672465"/>
                  </a:lnTo>
                  <a:lnTo>
                    <a:pt x="1537233" y="668896"/>
                  </a:lnTo>
                  <a:lnTo>
                    <a:pt x="1583804" y="658495"/>
                  </a:lnTo>
                  <a:lnTo>
                    <a:pt x="1627644" y="641781"/>
                  </a:lnTo>
                  <a:lnTo>
                    <a:pt x="1668233" y="619277"/>
                  </a:lnTo>
                  <a:lnTo>
                    <a:pt x="1705076" y="591477"/>
                  </a:lnTo>
                  <a:lnTo>
                    <a:pt x="1737639" y="558914"/>
                  </a:lnTo>
                  <a:lnTo>
                    <a:pt x="1765439" y="522071"/>
                  </a:lnTo>
                  <a:lnTo>
                    <a:pt x="1787944" y="481482"/>
                  </a:lnTo>
                  <a:lnTo>
                    <a:pt x="1804657" y="437642"/>
                  </a:lnTo>
                  <a:lnTo>
                    <a:pt x="1808937" y="418465"/>
                  </a:lnTo>
                  <a:lnTo>
                    <a:pt x="3572027" y="418465"/>
                  </a:lnTo>
                  <a:lnTo>
                    <a:pt x="3593033" y="481482"/>
                  </a:lnTo>
                  <a:lnTo>
                    <a:pt x="3615537" y="522071"/>
                  </a:lnTo>
                  <a:lnTo>
                    <a:pt x="3643338" y="558914"/>
                  </a:lnTo>
                  <a:lnTo>
                    <a:pt x="3675900" y="591477"/>
                  </a:lnTo>
                  <a:lnTo>
                    <a:pt x="3712743" y="619277"/>
                  </a:lnTo>
                  <a:lnTo>
                    <a:pt x="3753332" y="641781"/>
                  </a:lnTo>
                  <a:lnTo>
                    <a:pt x="3797173" y="658495"/>
                  </a:lnTo>
                  <a:lnTo>
                    <a:pt x="3843744" y="668896"/>
                  </a:lnTo>
                  <a:lnTo>
                    <a:pt x="3892550" y="672465"/>
                  </a:lnTo>
                  <a:lnTo>
                    <a:pt x="3941343" y="668896"/>
                  </a:lnTo>
                  <a:lnTo>
                    <a:pt x="3987914" y="658495"/>
                  </a:lnTo>
                  <a:lnTo>
                    <a:pt x="4031754" y="641781"/>
                  </a:lnTo>
                  <a:lnTo>
                    <a:pt x="4072344" y="619277"/>
                  </a:lnTo>
                  <a:lnTo>
                    <a:pt x="4109186" y="591477"/>
                  </a:lnTo>
                  <a:lnTo>
                    <a:pt x="4141749" y="558914"/>
                  </a:lnTo>
                  <a:lnTo>
                    <a:pt x="4169549" y="522071"/>
                  </a:lnTo>
                  <a:lnTo>
                    <a:pt x="4192054" y="481482"/>
                  </a:lnTo>
                  <a:lnTo>
                    <a:pt x="4208767" y="437642"/>
                  </a:lnTo>
                  <a:lnTo>
                    <a:pt x="4213047" y="418465"/>
                  </a:lnTo>
                  <a:lnTo>
                    <a:pt x="5604942" y="418465"/>
                  </a:lnTo>
                  <a:lnTo>
                    <a:pt x="5391150" y="543179"/>
                  </a:lnTo>
                  <a:lnTo>
                    <a:pt x="5368493" y="563295"/>
                  </a:lnTo>
                  <a:lnTo>
                    <a:pt x="5355806" y="589584"/>
                  </a:lnTo>
                  <a:lnTo>
                    <a:pt x="5353926" y="618718"/>
                  </a:lnTo>
                  <a:lnTo>
                    <a:pt x="5363718" y="647319"/>
                  </a:lnTo>
                  <a:lnTo>
                    <a:pt x="5383822" y="669975"/>
                  </a:lnTo>
                  <a:lnTo>
                    <a:pt x="5410111" y="682663"/>
                  </a:lnTo>
                  <a:lnTo>
                    <a:pt x="5439245" y="684542"/>
                  </a:lnTo>
                  <a:lnTo>
                    <a:pt x="5467858" y="674751"/>
                  </a:lnTo>
                  <a:lnTo>
                    <a:pt x="5907290" y="418465"/>
                  </a:lnTo>
                  <a:lnTo>
                    <a:pt x="6037961" y="342265"/>
                  </a:lnTo>
                  <a:close/>
                </a:path>
              </a:pathLst>
            </a:custGeom>
            <a:solidFill>
              <a:srgbClr val="FFC000"/>
            </a:solidFill>
          </p:spPr>
          <p:txBody>
            <a:bodyPr wrap="square" lIns="0" tIns="0" rIns="0" bIns="0" rtlCol="0"/>
            <a:lstStyle/>
            <a:p>
              <a:endParaRPr/>
            </a:p>
          </p:txBody>
        </p:sp>
      </p:grpSp>
      <p:sp>
        <p:nvSpPr>
          <p:cNvPr id="6" name="object 6"/>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4800" spc="150" dirty="0"/>
              <a:t>ブランチ(</a:t>
            </a:r>
            <a:r>
              <a:rPr sz="4800" spc="-30" dirty="0"/>
              <a:t>branch)</a:t>
            </a:r>
            <a:endParaRPr sz="4800"/>
          </a:p>
        </p:txBody>
      </p:sp>
      <p:sp>
        <p:nvSpPr>
          <p:cNvPr id="7" name="object 7"/>
          <p:cNvSpPr txBox="1"/>
          <p:nvPr/>
        </p:nvSpPr>
        <p:spPr>
          <a:xfrm>
            <a:off x="2992627" y="2302001"/>
            <a:ext cx="5351780" cy="452120"/>
          </a:xfrm>
          <a:prstGeom prst="rect">
            <a:avLst/>
          </a:prstGeom>
        </p:spPr>
        <p:txBody>
          <a:bodyPr vert="horz" wrap="square" lIns="0" tIns="12065" rIns="0" bIns="0" rtlCol="0">
            <a:spAutoFit/>
          </a:bodyPr>
          <a:lstStyle/>
          <a:p>
            <a:pPr marL="12700">
              <a:lnSpc>
                <a:spcPct val="100000"/>
              </a:lnSpc>
              <a:spcBef>
                <a:spcPts val="95"/>
              </a:spcBef>
            </a:pPr>
            <a:r>
              <a:rPr sz="2800" spc="-40" dirty="0">
                <a:solidFill>
                  <a:srgbClr val="FFFFFF"/>
                </a:solidFill>
                <a:latin typeface="Yu Gothic Medium"/>
                <a:cs typeface="Yu Gothic Medium"/>
              </a:rPr>
              <a:t>親のコミットから履歴を分岐する</a:t>
            </a:r>
            <a:endParaRPr sz="2800">
              <a:latin typeface="Yu Gothic Medium"/>
              <a:cs typeface="Yu Gothic Medium"/>
            </a:endParaRPr>
          </a:p>
        </p:txBody>
      </p:sp>
      <p:sp>
        <p:nvSpPr>
          <p:cNvPr id="8" name="テキスト ボックス 7">
            <a:extLst>
              <a:ext uri="{FF2B5EF4-FFF2-40B4-BE49-F238E27FC236}">
                <a16:creationId xmlns:a16="http://schemas.microsoft.com/office/drawing/2014/main" id="{5165B257-D97A-A3C9-F620-0BB662CB093E}"/>
              </a:ext>
            </a:extLst>
          </p:cNvPr>
          <p:cNvSpPr txBox="1"/>
          <p:nvPr/>
        </p:nvSpPr>
        <p:spPr>
          <a:xfrm>
            <a:off x="10744200" y="5071373"/>
            <a:ext cx="965329" cy="523220"/>
          </a:xfrm>
          <a:prstGeom prst="rect">
            <a:avLst/>
          </a:prstGeom>
          <a:noFill/>
        </p:spPr>
        <p:txBody>
          <a:bodyPr wrap="none" rtlCol="0">
            <a:spAutoFit/>
          </a:bodyPr>
          <a:lstStyle/>
          <a:p>
            <a:r>
              <a:rPr kumimoji="1" lang="en-US" altLang="ja-JP" sz="2800" dirty="0">
                <a:solidFill>
                  <a:schemeClr val="bg1"/>
                </a:solidFill>
              </a:rPr>
              <a:t>main</a:t>
            </a:r>
            <a:endParaRPr kumimoji="1" lang="ja-JP" altLang="en-US" sz="2800">
              <a:solidFill>
                <a:schemeClr val="bg1"/>
              </a:solidFill>
            </a:endParaRPr>
          </a:p>
        </p:txBody>
      </p:sp>
      <p:sp>
        <p:nvSpPr>
          <p:cNvPr id="9" name="テキスト ボックス 8">
            <a:extLst>
              <a:ext uri="{FF2B5EF4-FFF2-40B4-BE49-F238E27FC236}">
                <a16:creationId xmlns:a16="http://schemas.microsoft.com/office/drawing/2014/main" id="{BBBC956B-A7E8-F35C-C1AD-58897EDA9386}"/>
              </a:ext>
            </a:extLst>
          </p:cNvPr>
          <p:cNvSpPr txBox="1"/>
          <p:nvPr/>
        </p:nvSpPr>
        <p:spPr>
          <a:xfrm>
            <a:off x="10483712" y="3345190"/>
            <a:ext cx="1486304" cy="523220"/>
          </a:xfrm>
          <a:prstGeom prst="rect">
            <a:avLst/>
          </a:prstGeom>
          <a:noFill/>
        </p:spPr>
        <p:txBody>
          <a:bodyPr wrap="none" rtlCol="0">
            <a:spAutoFit/>
          </a:bodyPr>
          <a:lstStyle/>
          <a:p>
            <a:r>
              <a:rPr kumimoji="1" lang="en-US" altLang="ja-JP" sz="2800" dirty="0">
                <a:solidFill>
                  <a:schemeClr val="bg1"/>
                </a:solidFill>
              </a:rPr>
              <a:t>branch1</a:t>
            </a:r>
            <a:endParaRPr kumimoji="1" lang="ja-JP" altLang="en-US" sz="280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389</TotalTime>
  <Words>824</Words>
  <Application>Microsoft Macintosh PowerPoint</Application>
  <PresentationFormat>ワイド画面</PresentationFormat>
  <Paragraphs>196</Paragraphs>
  <Slides>35</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35</vt:i4>
      </vt:variant>
    </vt:vector>
  </HeadingPairs>
  <TitlesOfParts>
    <vt:vector size="41" baseType="lpstr">
      <vt:lpstr>Meiryo</vt:lpstr>
      <vt:lpstr>游ゴシック</vt:lpstr>
      <vt:lpstr>游ゴシック</vt:lpstr>
      <vt:lpstr>Yu Gothic Medium</vt:lpstr>
      <vt:lpstr>Arial</vt:lpstr>
      <vt:lpstr>Office Theme</vt:lpstr>
      <vt:lpstr>Github講習</vt:lpstr>
      <vt:lpstr>基本情報</vt:lpstr>
      <vt:lpstr>Gitとは？</vt:lpstr>
      <vt:lpstr>Gitとは？</vt:lpstr>
      <vt:lpstr>Gitとは？</vt:lpstr>
      <vt:lpstr>ローカル</vt:lpstr>
      <vt:lpstr>リポジトリ(repository)</vt:lpstr>
      <vt:lpstr>コミット(commit)</vt:lpstr>
      <vt:lpstr>ブランチ(branch)</vt:lpstr>
      <vt:lpstr>ブランチ(branch)</vt:lpstr>
      <vt:lpstr>マージ(merge)</vt:lpstr>
      <vt:lpstr>マージ(merge)</vt:lpstr>
      <vt:lpstr>Github</vt:lpstr>
      <vt:lpstr>リモート・ローカル/リポジトリ</vt:lpstr>
      <vt:lpstr>リモート・ローカル/リポジトリの利点</vt:lpstr>
      <vt:lpstr>プッシュ・プル</vt:lpstr>
      <vt:lpstr>pull request</vt:lpstr>
      <vt:lpstr>pull request</vt:lpstr>
      <vt:lpstr>PowerPoint プレゼンテーション</vt:lpstr>
      <vt:lpstr>Gitを扱う際の注意点</vt:lpstr>
      <vt:lpstr>命名規則について</vt:lpstr>
      <vt:lpstr>心がけてほしいこと</vt:lpstr>
      <vt:lpstr>以下，適当である．</vt:lpstr>
      <vt:lpstr>ハンズオン</vt:lpstr>
      <vt:lpstr>自分のブランチを作成してみよう</vt:lpstr>
      <vt:lpstr>自分のブランチを作成してみよう</vt:lpstr>
      <vt:lpstr>PowerPoint プレゼンテーション</vt:lpstr>
      <vt:lpstr>コミットを作成してみよう</vt:lpstr>
      <vt:lpstr>コミットを作成してみよう</vt:lpstr>
      <vt:lpstr>コミットを作成してみよう</vt:lpstr>
      <vt:lpstr>Pull requestを作成してみよう</vt:lpstr>
      <vt:lpstr>Pull requestを作成してみよう</vt:lpstr>
      <vt:lpstr>Pull requestを作成してみよう</vt:lpstr>
      <vt:lpstr>Pull requestを作成してみよう</vt:lpstr>
      <vt:lpstr>レビュー&amp;マージをする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蒼太 名取</dc:creator>
  <cp:lastModifiedBy>麓　宗馬</cp:lastModifiedBy>
  <cp:revision>1</cp:revision>
  <dcterms:created xsi:type="dcterms:W3CDTF">2025-03-15T22:04:33Z</dcterms:created>
  <dcterms:modified xsi:type="dcterms:W3CDTF">2025-03-16T04:34:11Z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2024-10-15T00:00:00Z</vt:filetime>
  </property>
  <property fmtid="{D5CDD505-2E9C-101B-9397-08002B2CF9AE}" pid="3" name="Creator">
    <vt:lpwstr>Microsoft® PowerPoint® for Microsoft 365</vt:lpwstr>
  </property>
  <property fmtid="{D5CDD505-2E9C-101B-9397-08002B2CF9AE}" pid="4" name="LastSaved">
    <vt:filetime>2025-03-15T00:00:00Z</vt:filetime>
  </property>
  <property fmtid="{D5CDD505-2E9C-101B-9397-08002B2CF9AE}" pid="5" name="Producer">
    <vt:lpwstr>Microsoft® PowerPoint® for Microsoft 365</vt:lpwstr>
  </property>
</Properties>
</file>