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59.jpeg" ContentType="image/jpeg"/>
  <Override PartName="/ppt/media/image6.png" ContentType="image/png"/>
  <Override PartName="/ppt/media/image18.png" ContentType="image/png"/>
  <Override PartName="/ppt/media/image54.png" ContentType="image/png"/>
  <Override PartName="/ppt/media/image58.jpeg" ContentType="image/jpeg"/>
  <Override PartName="/ppt/media/image53.png" ContentType="image/png"/>
  <Override PartName="/ppt/media/image56.jpeg" ContentType="image/jpe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28.png" ContentType="image/png"/>
  <Override PartName="/ppt/media/image33.png" ContentType="image/png"/>
  <Override PartName="/ppt/media/image3.png" ContentType="image/png"/>
  <Override PartName="/ppt/media/image15.png" ContentType="image/png"/>
  <Override PartName="/ppt/media/image20.png" ContentType="image/png"/>
  <Override PartName="/ppt/media/image57.png" ContentType="image/png"/>
  <Override PartName="/ppt/media/image14.png" ContentType="image/png"/>
  <Override PartName="/ppt/media/image72.jpeg" ContentType="image/jpeg"/>
  <Override PartName="/ppt/media/image71.jpeg" ContentType="image/jpeg"/>
  <Override PartName="/ppt/media/image70.jpeg" ContentType="image/jpeg"/>
  <Override PartName="/ppt/media/image35.png" ContentType="image/png"/>
  <Override PartName="/ppt/media/image34.png" ContentType="image/png"/>
  <Override PartName="/ppt/media/image16.png" ContentType="image/png"/>
  <Override PartName="/ppt/media/image4.png" ContentType="image/png"/>
  <Override PartName="/ppt/media/image69.jpeg" ContentType="image/jpeg"/>
  <Override PartName="/ppt/media/image41.png" ContentType="image/png"/>
  <Override PartName="/ppt/media/image24.png" ContentType="image/png"/>
  <Override PartName="/ppt/media/image68.jpeg" ContentType="image/jpeg"/>
  <Override PartName="/ppt/media/image2.jpeg" ContentType="image/jpeg"/>
  <Override PartName="/ppt/media/image31.png" ContentType="image/png"/>
  <Override PartName="/ppt/media/image22.png" ContentType="image/png"/>
  <Override PartName="/ppt/media/image67.png" ContentType="image/png"/>
  <Override PartName="/ppt/media/image30.png" ContentType="image/png"/>
  <Override PartName="/ppt/media/image66.png" ContentType="image/png"/>
  <Override PartName="/ppt/media/image27.png" ContentType="image/png"/>
  <Override PartName="/ppt/media/image64.png" ContentType="image/png"/>
  <Override PartName="/ppt/media/image26.png" ContentType="image/png"/>
  <Override PartName="/ppt/media/image61.jpeg" ContentType="image/jpeg"/>
  <Override PartName="/ppt/media/image40.png" ContentType="image/png"/>
  <Override PartName="/ppt/media/image23.png" ContentType="image/png"/>
  <Override PartName="/ppt/media/image60.png" ContentType="image/png"/>
  <Override PartName="/ppt/media/image25.png" ContentType="image/png"/>
  <Override PartName="/ppt/media/image21.png" ContentType="image/png"/>
  <Override PartName="/ppt/media/image5.png" ContentType="image/png"/>
  <Override PartName="/ppt/media/image17.png" ContentType="image/png"/>
  <Override PartName="/ppt/media/image10.png" ContentType="image/png"/>
  <Override PartName="/ppt/media/image47.png" ContentType="image/png"/>
  <Override PartName="/ppt/media/image63.jpeg" ContentType="image/jpeg"/>
  <Override PartName="/ppt/media/image29.png" ContentType="image/png"/>
  <Override PartName="/ppt/media/image36.png" ContentType="image/png"/>
  <Override PartName="/ppt/media/image11.png" ContentType="image/png"/>
  <Override PartName="/ppt/media/image48.png" ContentType="image/png"/>
  <Override PartName="/ppt/media/image62.jpeg" ContentType="image/jpe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65.jpeg" ContentType="image/jpe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32.png" ContentType="image/png"/>
  <Override PartName="/ppt/media/image42.png" ContentType="image/png"/>
  <Override PartName="/ppt/media/image55.jpeg" ContentType="image/jpeg"/>
  <Override PartName="/ppt/media/image4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1800" spc="-1" strike="noStrike">
                <a:latin typeface="Meiryo"/>
              </a:rPr>
              <a:t>Click to move the slide</a:t>
            </a:r>
            <a:endParaRPr b="0" lang="en-US" sz="1800" spc="-1" strike="noStrike">
              <a:latin typeface="Meiryo"/>
            </a:endParaRPr>
          </a:p>
        </p:txBody>
      </p:sp>
      <p:sp>
        <p:nvSpPr>
          <p:cNvPr id="16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7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71"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72"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73"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A77785F2-1A73-4CF2-A61E-ACF2ABA4C7B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sldImg"/>
          </p:nvPr>
        </p:nvSpPr>
        <p:spPr>
          <a:xfrm>
            <a:off x="4038480" y="857160"/>
            <a:ext cx="4114440" cy="2314080"/>
          </a:xfrm>
          <a:prstGeom prst="rect">
            <a:avLst/>
          </a:prstGeom>
          <a:ln w="0">
            <a:noFill/>
          </a:ln>
        </p:spPr>
      </p:sp>
      <p:sp>
        <p:nvSpPr>
          <p:cNvPr id="524" name="PlaceHolder 2"/>
          <p:cNvSpPr>
            <a:spLocks noGrp="1"/>
          </p:cNvSpPr>
          <p:nvPr>
            <p:ph type="body"/>
          </p:nvPr>
        </p:nvSpPr>
        <p:spPr>
          <a:xfrm>
            <a:off x="1219320" y="3300480"/>
            <a:ext cx="9753120" cy="2700000"/>
          </a:xfrm>
          <a:prstGeom prst="rect">
            <a:avLst/>
          </a:prstGeom>
          <a:noFill/>
          <a:ln w="0">
            <a:noFill/>
          </a:ln>
        </p:spPr>
        <p:txBody>
          <a:bodyPr anchor="t">
            <a:noAutofit/>
          </a:bodyPr>
          <a:p>
            <a:endParaRPr b="0" lang="en-US" sz="2000" spc="-1" strike="noStrike">
              <a:latin typeface="Arial"/>
            </a:endParaRPr>
          </a:p>
        </p:txBody>
      </p:sp>
      <p:sp>
        <p:nvSpPr>
          <p:cNvPr id="525" name="PlaceHolder 3"/>
          <p:cNvSpPr>
            <a:spLocks noGrp="1"/>
          </p:cNvSpPr>
          <p:nvPr>
            <p:ph type="sldNum" idx="16"/>
          </p:nvPr>
        </p:nvSpPr>
        <p:spPr>
          <a:xfrm>
            <a:off x="6905520" y="6513480"/>
            <a:ext cx="5283000" cy="34416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9A4DAF0-CF3D-4793-85F9-920E75439B9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Img"/>
          </p:nvPr>
        </p:nvSpPr>
        <p:spPr>
          <a:xfrm>
            <a:off x="4038480" y="857160"/>
            <a:ext cx="4114440" cy="2314080"/>
          </a:xfrm>
          <a:prstGeom prst="rect">
            <a:avLst/>
          </a:prstGeom>
          <a:ln w="0">
            <a:noFill/>
          </a:ln>
        </p:spPr>
      </p:sp>
      <p:sp>
        <p:nvSpPr>
          <p:cNvPr id="527" name="PlaceHolder 2"/>
          <p:cNvSpPr>
            <a:spLocks noGrp="1"/>
          </p:cNvSpPr>
          <p:nvPr>
            <p:ph type="body"/>
          </p:nvPr>
        </p:nvSpPr>
        <p:spPr>
          <a:xfrm>
            <a:off x="1219320" y="3300480"/>
            <a:ext cx="9753120" cy="2700000"/>
          </a:xfrm>
          <a:prstGeom prst="rect">
            <a:avLst/>
          </a:prstGeom>
          <a:noFill/>
          <a:ln w="0">
            <a:noFill/>
          </a:ln>
        </p:spPr>
        <p:txBody>
          <a:bodyPr anchor="t">
            <a:noAutofit/>
          </a:bodyPr>
          <a:p>
            <a:endParaRPr b="0" lang="en-US" sz="2000" spc="-1" strike="noStrike">
              <a:latin typeface="Arial"/>
            </a:endParaRPr>
          </a:p>
        </p:txBody>
      </p:sp>
      <p:sp>
        <p:nvSpPr>
          <p:cNvPr id="528" name="PlaceHolder 3"/>
          <p:cNvSpPr>
            <a:spLocks noGrp="1"/>
          </p:cNvSpPr>
          <p:nvPr>
            <p:ph type="sldNum" idx="17"/>
          </p:nvPr>
        </p:nvSpPr>
        <p:spPr>
          <a:xfrm>
            <a:off x="6905520" y="6513480"/>
            <a:ext cx="5283000" cy="34416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A9BA176F-D10D-44BC-AB49-E996EDA457A8}"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DFC87C0B-6740-4308-9E91-BC3BB3CF7132}"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28" name="PlaceHolder 2"/>
          <p:cNvSpPr>
            <a:spLocks noGrp="1"/>
          </p:cNvSpPr>
          <p:nvPr>
            <p:ph/>
          </p:nvPr>
        </p:nvSpPr>
        <p:spPr>
          <a:xfrm>
            <a:off x="682560" y="294300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29" name="PlaceHolder 3"/>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6968E9F5-F7B3-4712-AAFB-C20DE382D472}"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1"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2"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3"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4" name="PlaceHolder 5"/>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E1142E4A-1C24-4CA4-A782-861A8DAB9C8F}"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6" name="PlaceHolder 2"/>
          <p:cNvSpPr>
            <a:spLocks noGrp="1"/>
          </p:cNvSpPr>
          <p:nvPr>
            <p:ph/>
          </p:nvPr>
        </p:nvSpPr>
        <p:spPr>
          <a:xfrm>
            <a:off x="68256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7" name="PlaceHolder 3"/>
          <p:cNvSpPr>
            <a:spLocks noGrp="1"/>
          </p:cNvSpPr>
          <p:nvPr>
            <p:ph/>
          </p:nvPr>
        </p:nvSpPr>
        <p:spPr>
          <a:xfrm>
            <a:off x="431064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8" name="PlaceHolder 4"/>
          <p:cNvSpPr>
            <a:spLocks noGrp="1"/>
          </p:cNvSpPr>
          <p:nvPr>
            <p:ph/>
          </p:nvPr>
        </p:nvSpPr>
        <p:spPr>
          <a:xfrm>
            <a:off x="793872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39" name="PlaceHolder 5"/>
          <p:cNvSpPr>
            <a:spLocks noGrp="1"/>
          </p:cNvSpPr>
          <p:nvPr>
            <p:ph/>
          </p:nvPr>
        </p:nvSpPr>
        <p:spPr>
          <a:xfrm>
            <a:off x="68256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40" name="PlaceHolder 6"/>
          <p:cNvSpPr>
            <a:spLocks noGrp="1"/>
          </p:cNvSpPr>
          <p:nvPr>
            <p:ph/>
          </p:nvPr>
        </p:nvSpPr>
        <p:spPr>
          <a:xfrm>
            <a:off x="431064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41" name="PlaceHolder 7"/>
          <p:cNvSpPr>
            <a:spLocks noGrp="1"/>
          </p:cNvSpPr>
          <p:nvPr>
            <p:ph/>
          </p:nvPr>
        </p:nvSpPr>
        <p:spPr>
          <a:xfrm>
            <a:off x="793872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DAC76D77-48C1-4997-8313-8AA71A397DD5}"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C76B373A-3B1F-4319-8E32-CE3C3AFCF97E}"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49" name="PlaceHolder 2"/>
          <p:cNvSpPr>
            <a:spLocks noGrp="1"/>
          </p:cNvSpPr>
          <p:nvPr>
            <p:ph type="subTitle"/>
          </p:nvPr>
        </p:nvSpPr>
        <p:spPr>
          <a:xfrm>
            <a:off x="682560" y="2943000"/>
            <a:ext cx="10729800" cy="73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A55D0812-536B-49C8-8BFD-22A2FC0C914E}"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51" name="PlaceHolder 2"/>
          <p:cNvSpPr>
            <a:spLocks noGrp="1"/>
          </p:cNvSpPr>
          <p:nvPr>
            <p:ph/>
          </p:nvPr>
        </p:nvSpPr>
        <p:spPr>
          <a:xfrm>
            <a:off x="682560" y="2943000"/>
            <a:ext cx="10729800" cy="738360"/>
          </a:xfrm>
          <a:prstGeom prst="rect">
            <a:avLst/>
          </a:prstGeom>
          <a:noFill/>
          <a:ln w="0">
            <a:noFill/>
          </a:ln>
        </p:spPr>
        <p:txBody>
          <a:bodyPr lIns="0" rIns="0" tIns="0" bIns="0" anchor="t">
            <a:normAutofit/>
          </a:bodyPr>
          <a:p>
            <a:endParaRPr b="0" lang="en-US" sz="1800" spc="-1" strike="noStrike">
              <a:latin typeface="Meiryo"/>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FC248B4-9721-40F1-87D6-9C5123D27A4A}"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53"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54"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65F9A318-FFB6-4105-8994-DB81CC749E2B}"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91999DC-5176-465F-9030-FD4021BAB401}"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38200" y="645480"/>
            <a:ext cx="8002080" cy="322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86781B7F-2327-44D5-9C14-AE8BC2642354}"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58"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59"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60"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E1527501-AF38-419D-8D64-85D0514DDAA9}"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7" name="PlaceHolder 2"/>
          <p:cNvSpPr>
            <a:spLocks noGrp="1"/>
          </p:cNvSpPr>
          <p:nvPr>
            <p:ph type="subTitle"/>
          </p:nvPr>
        </p:nvSpPr>
        <p:spPr>
          <a:xfrm>
            <a:off x="682560" y="2943000"/>
            <a:ext cx="10729800" cy="73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D34981A8-F031-4CB7-B30A-02B3658A48CC}"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62"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63"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4" name="PlaceHolder 4"/>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096FE781-3EAF-4BCA-A3A0-4F559EF732C6}"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66"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7"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8" name="PlaceHolder 4"/>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E5AB1294-302F-4F3D-B6B4-1E02D2789C31}"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70" name="PlaceHolder 2"/>
          <p:cNvSpPr>
            <a:spLocks noGrp="1"/>
          </p:cNvSpPr>
          <p:nvPr>
            <p:ph/>
          </p:nvPr>
        </p:nvSpPr>
        <p:spPr>
          <a:xfrm>
            <a:off x="682560" y="294300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1" name="PlaceHolder 3"/>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C5F1287C-E3CE-49AB-A1CC-E0E3AE353A83}"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73"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4"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5"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6" name="PlaceHolder 5"/>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7C13EE57-EC7F-4EE4-A49C-DD620F204716}" type="slidenum">
              <a:t>&lt;#&gt;</a:t>
            </a:fld>
          </a:p>
        </p:txBody>
      </p:sp>
      <p:sp>
        <p:nvSpPr>
          <p:cNvPr id="9" name="PlaceHolder 8"/>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78" name="PlaceHolder 2"/>
          <p:cNvSpPr>
            <a:spLocks noGrp="1"/>
          </p:cNvSpPr>
          <p:nvPr>
            <p:ph/>
          </p:nvPr>
        </p:nvSpPr>
        <p:spPr>
          <a:xfrm>
            <a:off x="68256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9" name="PlaceHolder 3"/>
          <p:cNvSpPr>
            <a:spLocks noGrp="1"/>
          </p:cNvSpPr>
          <p:nvPr>
            <p:ph/>
          </p:nvPr>
        </p:nvSpPr>
        <p:spPr>
          <a:xfrm>
            <a:off x="431064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80" name="PlaceHolder 4"/>
          <p:cNvSpPr>
            <a:spLocks noGrp="1"/>
          </p:cNvSpPr>
          <p:nvPr>
            <p:ph/>
          </p:nvPr>
        </p:nvSpPr>
        <p:spPr>
          <a:xfrm>
            <a:off x="793872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81" name="PlaceHolder 5"/>
          <p:cNvSpPr>
            <a:spLocks noGrp="1"/>
          </p:cNvSpPr>
          <p:nvPr>
            <p:ph/>
          </p:nvPr>
        </p:nvSpPr>
        <p:spPr>
          <a:xfrm>
            <a:off x="68256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82" name="PlaceHolder 6"/>
          <p:cNvSpPr>
            <a:spLocks noGrp="1"/>
          </p:cNvSpPr>
          <p:nvPr>
            <p:ph/>
          </p:nvPr>
        </p:nvSpPr>
        <p:spPr>
          <a:xfrm>
            <a:off x="431064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83" name="PlaceHolder 7"/>
          <p:cNvSpPr>
            <a:spLocks noGrp="1"/>
          </p:cNvSpPr>
          <p:nvPr>
            <p:ph/>
          </p:nvPr>
        </p:nvSpPr>
        <p:spPr>
          <a:xfrm>
            <a:off x="793872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49CA6774-3A8C-4AA6-AE9E-6680F6026757}" type="slidenum">
              <a:t>&lt;#&gt;</a:t>
            </a:fld>
          </a:p>
        </p:txBody>
      </p:sp>
      <p:sp>
        <p:nvSpPr>
          <p:cNvPr id="11" name="PlaceHolder 10"/>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463AFE65-73E2-4A6D-95B7-DE81EA96FB5D}"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91" name="PlaceHolder 2"/>
          <p:cNvSpPr>
            <a:spLocks noGrp="1"/>
          </p:cNvSpPr>
          <p:nvPr>
            <p:ph type="subTitle"/>
          </p:nvPr>
        </p:nvSpPr>
        <p:spPr>
          <a:xfrm>
            <a:off x="682560" y="2943000"/>
            <a:ext cx="10729800" cy="73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E7BE485F-2E32-4220-B312-AABEBF3D105A}"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93" name="PlaceHolder 2"/>
          <p:cNvSpPr>
            <a:spLocks noGrp="1"/>
          </p:cNvSpPr>
          <p:nvPr>
            <p:ph/>
          </p:nvPr>
        </p:nvSpPr>
        <p:spPr>
          <a:xfrm>
            <a:off x="682560" y="2943000"/>
            <a:ext cx="10729800" cy="738360"/>
          </a:xfrm>
          <a:prstGeom prst="rect">
            <a:avLst/>
          </a:prstGeom>
          <a:noFill/>
          <a:ln w="0">
            <a:noFill/>
          </a:ln>
        </p:spPr>
        <p:txBody>
          <a:bodyPr lIns="0" rIns="0" tIns="0" bIns="0" anchor="t">
            <a:normAutofit/>
          </a:bodyPr>
          <a:p>
            <a:endParaRPr b="0" lang="en-US" sz="1800" spc="-1" strike="noStrike">
              <a:latin typeface="Meiryo"/>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8D73E435-421F-4878-BDD8-5796792D62F2}"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95"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96"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6E354100-1006-4C88-B20D-AFE76BCDD6A7}"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C2CFA29D-B9A7-448B-B3F7-AF5270642144}"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9" name="PlaceHolder 2"/>
          <p:cNvSpPr>
            <a:spLocks noGrp="1"/>
          </p:cNvSpPr>
          <p:nvPr>
            <p:ph/>
          </p:nvPr>
        </p:nvSpPr>
        <p:spPr>
          <a:xfrm>
            <a:off x="682560" y="2943000"/>
            <a:ext cx="10729800" cy="738360"/>
          </a:xfrm>
          <a:prstGeom prst="rect">
            <a:avLst/>
          </a:prstGeom>
          <a:noFill/>
          <a:ln w="0">
            <a:noFill/>
          </a:ln>
        </p:spPr>
        <p:txBody>
          <a:bodyPr lIns="0" rIns="0" tIns="0" bIns="0" anchor="t">
            <a:normAutofit/>
          </a:bodyPr>
          <a:p>
            <a:endParaRPr b="0" lang="en-US" sz="1800" spc="-1" strike="noStrike">
              <a:latin typeface="Meiryo"/>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96EAEED-5A19-4DF0-AC9E-A5331857C6E3}"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38200" y="645480"/>
            <a:ext cx="8002080" cy="322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E7AEC9F0-FC34-4B6D-BFE9-FA70BC903A5A}"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00"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01"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02"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78589694-4C17-4B3C-B4DE-247365528A3C}"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04"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05"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06" name="PlaceHolder 4"/>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66CA4881-3778-4298-BF0E-DB1B0EDE81BE}"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08"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09"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10" name="PlaceHolder 4"/>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806D249B-E040-4804-91D4-93FC43EE328E}"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12" name="PlaceHolder 2"/>
          <p:cNvSpPr>
            <a:spLocks noGrp="1"/>
          </p:cNvSpPr>
          <p:nvPr>
            <p:ph/>
          </p:nvPr>
        </p:nvSpPr>
        <p:spPr>
          <a:xfrm>
            <a:off x="682560" y="294300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13" name="PlaceHolder 3"/>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7B5BB8FB-E463-49C1-AF00-68E73EF67258}"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15"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16"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17"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18" name="PlaceHolder 5"/>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98F5F766-6F98-4F17-A1EE-A431D2751E00}"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20" name="PlaceHolder 2"/>
          <p:cNvSpPr>
            <a:spLocks noGrp="1"/>
          </p:cNvSpPr>
          <p:nvPr>
            <p:ph/>
          </p:nvPr>
        </p:nvSpPr>
        <p:spPr>
          <a:xfrm>
            <a:off x="68256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21" name="PlaceHolder 3"/>
          <p:cNvSpPr>
            <a:spLocks noGrp="1"/>
          </p:cNvSpPr>
          <p:nvPr>
            <p:ph/>
          </p:nvPr>
        </p:nvSpPr>
        <p:spPr>
          <a:xfrm>
            <a:off x="431064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22" name="PlaceHolder 4"/>
          <p:cNvSpPr>
            <a:spLocks noGrp="1"/>
          </p:cNvSpPr>
          <p:nvPr>
            <p:ph/>
          </p:nvPr>
        </p:nvSpPr>
        <p:spPr>
          <a:xfrm>
            <a:off x="793872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23" name="PlaceHolder 5"/>
          <p:cNvSpPr>
            <a:spLocks noGrp="1"/>
          </p:cNvSpPr>
          <p:nvPr>
            <p:ph/>
          </p:nvPr>
        </p:nvSpPr>
        <p:spPr>
          <a:xfrm>
            <a:off x="68256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24" name="PlaceHolder 6"/>
          <p:cNvSpPr>
            <a:spLocks noGrp="1"/>
          </p:cNvSpPr>
          <p:nvPr>
            <p:ph/>
          </p:nvPr>
        </p:nvSpPr>
        <p:spPr>
          <a:xfrm>
            <a:off x="431064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25" name="PlaceHolder 7"/>
          <p:cNvSpPr>
            <a:spLocks noGrp="1"/>
          </p:cNvSpPr>
          <p:nvPr>
            <p:ph/>
          </p:nvPr>
        </p:nvSpPr>
        <p:spPr>
          <a:xfrm>
            <a:off x="793872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DC9562F8-E038-4992-B1B4-FFD1A91BEFFA}"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2"/>
          </p:nvPr>
        </p:nvSpPr>
        <p:spPr/>
        <p:txBody>
          <a:bodyPr/>
          <a:p>
            <a:fld id="{C3106E5E-4111-4B0B-A1BD-6606F9EE45B6}"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33" name="PlaceHolder 2"/>
          <p:cNvSpPr>
            <a:spLocks noGrp="1"/>
          </p:cNvSpPr>
          <p:nvPr>
            <p:ph type="subTitle"/>
          </p:nvPr>
        </p:nvSpPr>
        <p:spPr>
          <a:xfrm>
            <a:off x="682560" y="2943000"/>
            <a:ext cx="10729800" cy="738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491B23FF-CCF2-4FAD-B809-D511C4D949EA}"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35" name="PlaceHolder 2"/>
          <p:cNvSpPr>
            <a:spLocks noGrp="1"/>
          </p:cNvSpPr>
          <p:nvPr>
            <p:ph/>
          </p:nvPr>
        </p:nvSpPr>
        <p:spPr>
          <a:xfrm>
            <a:off x="682560" y="2943000"/>
            <a:ext cx="10729800" cy="738360"/>
          </a:xfrm>
          <a:prstGeom prst="rect">
            <a:avLst/>
          </a:prstGeom>
          <a:noFill/>
          <a:ln w="0">
            <a:noFill/>
          </a:ln>
        </p:spPr>
        <p:txBody>
          <a:bodyPr lIns="0" rIns="0" tIns="0" bIns="0" anchor="t">
            <a:normAutofit/>
          </a:bodyPr>
          <a:p>
            <a:endParaRPr b="0" lang="en-US" sz="1800" spc="-1" strike="noStrike">
              <a:latin typeface="Meiryo"/>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5F24CBBC-DEAA-4B21-A00A-89D0AB90E9D2}"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1"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2"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9D47E167-F049-47F5-AB1C-97EEB01E8128}"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37"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38"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9CFE1D55-99FF-4F84-BC50-490FF7A5F746}" type="slidenum">
              <a:t>&lt;#&gt;</a:t>
            </a:fld>
          </a:p>
        </p:txBody>
      </p:sp>
      <p:sp>
        <p:nvSpPr>
          <p:cNvPr id="7" name="PlaceHolder 6"/>
          <p:cNvSpPr>
            <a:spLocks noGrp="1"/>
          </p:cNvSpPr>
          <p:nvPr>
            <p:ph type="dt" idx="11"/>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46DB1F1E-991B-4427-A43C-4CEE54663C5A}" type="slidenum">
              <a:t>&lt;#&gt;</a:t>
            </a:fld>
          </a:p>
        </p:txBody>
      </p:sp>
      <p:sp>
        <p:nvSpPr>
          <p:cNvPr id="5" name="PlaceHolder 4"/>
          <p:cNvSpPr>
            <a:spLocks noGrp="1"/>
          </p:cNvSpPr>
          <p:nvPr>
            <p:ph type="dt" idx="11"/>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38200" y="645480"/>
            <a:ext cx="8002080" cy="322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2"/>
          </p:nvPr>
        </p:nvSpPr>
        <p:spPr/>
        <p:txBody>
          <a:bodyPr/>
          <a:p>
            <a:fld id="{A4410E5B-32B9-43E6-B54C-305CD6B8174D}" type="slidenum">
              <a:t>&lt;#&gt;</a:t>
            </a:fld>
          </a:p>
        </p:txBody>
      </p:sp>
      <p:sp>
        <p:nvSpPr>
          <p:cNvPr id="5" name="PlaceHolder 4"/>
          <p:cNvSpPr>
            <a:spLocks noGrp="1"/>
          </p:cNvSpPr>
          <p:nvPr>
            <p:ph type="dt" idx="11"/>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42"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43"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44"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ACCD6D47-4058-4968-8B10-49458852D38F}" type="slidenum">
              <a:t>&lt;#&gt;</a:t>
            </a:fld>
          </a:p>
        </p:txBody>
      </p:sp>
      <p:sp>
        <p:nvSpPr>
          <p:cNvPr id="8" name="PlaceHolder 7"/>
          <p:cNvSpPr>
            <a:spLocks noGrp="1"/>
          </p:cNvSpPr>
          <p:nvPr>
            <p:ph type="dt" idx="11"/>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46"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47"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48" name="PlaceHolder 4"/>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BC6579CD-127F-4265-8EFE-1A980C1F1AAE}" type="slidenum">
              <a:t>&lt;#&gt;</a:t>
            </a:fld>
          </a:p>
        </p:txBody>
      </p:sp>
      <p:sp>
        <p:nvSpPr>
          <p:cNvPr id="8" name="PlaceHolder 7"/>
          <p:cNvSpPr>
            <a:spLocks noGrp="1"/>
          </p:cNvSpPr>
          <p:nvPr>
            <p:ph type="dt" idx="11"/>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50"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51"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52" name="PlaceHolder 4"/>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2"/>
          </p:nvPr>
        </p:nvSpPr>
        <p:spPr/>
        <p:txBody>
          <a:bodyPr/>
          <a:p>
            <a:fld id="{4B9FA948-3B95-4B6E-87C4-DC4E782DF2B5}" type="slidenum">
              <a:t>&lt;#&gt;</a:t>
            </a:fld>
          </a:p>
        </p:txBody>
      </p:sp>
      <p:sp>
        <p:nvSpPr>
          <p:cNvPr id="8" name="PlaceHolder 7"/>
          <p:cNvSpPr>
            <a:spLocks noGrp="1"/>
          </p:cNvSpPr>
          <p:nvPr>
            <p:ph type="dt" idx="11"/>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54" name="PlaceHolder 2"/>
          <p:cNvSpPr>
            <a:spLocks noGrp="1"/>
          </p:cNvSpPr>
          <p:nvPr>
            <p:ph/>
          </p:nvPr>
        </p:nvSpPr>
        <p:spPr>
          <a:xfrm>
            <a:off x="682560" y="294300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55" name="PlaceHolder 3"/>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2"/>
          </p:nvPr>
        </p:nvSpPr>
        <p:spPr/>
        <p:txBody>
          <a:bodyPr/>
          <a:p>
            <a:fld id="{A02BED8B-FA52-4477-A420-33077E652B49}" type="slidenum">
              <a:t>&lt;#&gt;</a:t>
            </a:fld>
          </a:p>
        </p:txBody>
      </p:sp>
      <p:sp>
        <p:nvSpPr>
          <p:cNvPr id="7" name="PlaceHolder 6"/>
          <p:cNvSpPr>
            <a:spLocks noGrp="1"/>
          </p:cNvSpPr>
          <p:nvPr>
            <p:ph type="dt" idx="11"/>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57"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58"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59"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0" name="PlaceHolder 5"/>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2"/>
          </p:nvPr>
        </p:nvSpPr>
        <p:spPr/>
        <p:txBody>
          <a:bodyPr/>
          <a:p>
            <a:fld id="{81072A6A-2493-439D-8EA5-92DA2CC2A5A0}" type="slidenum">
              <a:t>&lt;#&gt;</a:t>
            </a:fld>
          </a:p>
        </p:txBody>
      </p:sp>
      <p:sp>
        <p:nvSpPr>
          <p:cNvPr id="9" name="PlaceHolder 8"/>
          <p:cNvSpPr>
            <a:spLocks noGrp="1"/>
          </p:cNvSpPr>
          <p:nvPr>
            <p:ph type="dt" idx="11"/>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62" name="PlaceHolder 2"/>
          <p:cNvSpPr>
            <a:spLocks noGrp="1"/>
          </p:cNvSpPr>
          <p:nvPr>
            <p:ph/>
          </p:nvPr>
        </p:nvSpPr>
        <p:spPr>
          <a:xfrm>
            <a:off x="68256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3" name="PlaceHolder 3"/>
          <p:cNvSpPr>
            <a:spLocks noGrp="1"/>
          </p:cNvSpPr>
          <p:nvPr>
            <p:ph/>
          </p:nvPr>
        </p:nvSpPr>
        <p:spPr>
          <a:xfrm>
            <a:off x="431064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4" name="PlaceHolder 4"/>
          <p:cNvSpPr>
            <a:spLocks noGrp="1"/>
          </p:cNvSpPr>
          <p:nvPr>
            <p:ph/>
          </p:nvPr>
        </p:nvSpPr>
        <p:spPr>
          <a:xfrm>
            <a:off x="7938720" y="294300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5" name="PlaceHolder 5"/>
          <p:cNvSpPr>
            <a:spLocks noGrp="1"/>
          </p:cNvSpPr>
          <p:nvPr>
            <p:ph/>
          </p:nvPr>
        </p:nvSpPr>
        <p:spPr>
          <a:xfrm>
            <a:off x="68256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6" name="PlaceHolder 6"/>
          <p:cNvSpPr>
            <a:spLocks noGrp="1"/>
          </p:cNvSpPr>
          <p:nvPr>
            <p:ph/>
          </p:nvPr>
        </p:nvSpPr>
        <p:spPr>
          <a:xfrm>
            <a:off x="431064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67" name="PlaceHolder 7"/>
          <p:cNvSpPr>
            <a:spLocks noGrp="1"/>
          </p:cNvSpPr>
          <p:nvPr>
            <p:ph/>
          </p:nvPr>
        </p:nvSpPr>
        <p:spPr>
          <a:xfrm>
            <a:off x="7938720" y="3328920"/>
            <a:ext cx="3454920" cy="352080"/>
          </a:xfrm>
          <a:prstGeom prst="rect">
            <a:avLst/>
          </a:prstGeom>
          <a:noFill/>
          <a:ln w="0">
            <a:noFill/>
          </a:ln>
        </p:spPr>
        <p:txBody>
          <a:bodyPr lIns="0" rIns="0" tIns="0" bIns="0" anchor="t">
            <a:normAutofit/>
          </a:bodyPr>
          <a:p>
            <a:endParaRPr b="0" lang="en-US" sz="1800" spc="-1" strike="noStrike">
              <a:latin typeface="Meiryo"/>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2"/>
          </p:nvPr>
        </p:nvSpPr>
        <p:spPr/>
        <p:txBody>
          <a:bodyPr/>
          <a:p>
            <a:fld id="{7460EB0E-CAC8-431A-9C8B-F267F68E962A}" type="slidenum">
              <a:t>&lt;#&gt;</a:t>
            </a:fld>
          </a:p>
        </p:txBody>
      </p:sp>
      <p:sp>
        <p:nvSpPr>
          <p:cNvPr id="11" name="PlaceHolder 10"/>
          <p:cNvSpPr>
            <a:spLocks noGrp="1"/>
          </p:cNvSpPr>
          <p:nvPr>
            <p:ph type="dt" idx="1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8486F4C-F054-44E7-B6C8-668672F590CB}"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38200" y="645480"/>
            <a:ext cx="8002080" cy="32284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8891958-D53D-4C0B-A1AA-52B6B5825F7C}"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16"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17" name="PlaceHolder 3"/>
          <p:cNvSpPr>
            <a:spLocks noGrp="1"/>
          </p:cNvSpPr>
          <p:nvPr>
            <p:ph/>
          </p:nvPr>
        </p:nvSpPr>
        <p:spPr>
          <a:xfrm>
            <a:off x="618048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18" name="PlaceHolder 4"/>
          <p:cNvSpPr>
            <a:spLocks noGrp="1"/>
          </p:cNvSpPr>
          <p:nvPr>
            <p:ph/>
          </p:nvPr>
        </p:nvSpPr>
        <p:spPr>
          <a:xfrm>
            <a:off x="68256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8D3A596E-A0DB-4C36-B1CA-64AA34B64BE2}"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20" name="PlaceHolder 2"/>
          <p:cNvSpPr>
            <a:spLocks noGrp="1"/>
          </p:cNvSpPr>
          <p:nvPr>
            <p:ph/>
          </p:nvPr>
        </p:nvSpPr>
        <p:spPr>
          <a:xfrm>
            <a:off x="682560" y="2943000"/>
            <a:ext cx="5235840" cy="738360"/>
          </a:xfrm>
          <a:prstGeom prst="rect">
            <a:avLst/>
          </a:prstGeom>
          <a:noFill/>
          <a:ln w="0">
            <a:noFill/>
          </a:ln>
        </p:spPr>
        <p:txBody>
          <a:bodyPr lIns="0" rIns="0" tIns="0" bIns="0" anchor="t">
            <a:normAutofit/>
          </a:bodyPr>
          <a:p>
            <a:endParaRPr b="0" lang="en-US" sz="1800" spc="-1" strike="noStrike">
              <a:latin typeface="Meiryo"/>
            </a:endParaRPr>
          </a:p>
        </p:txBody>
      </p:sp>
      <p:sp>
        <p:nvSpPr>
          <p:cNvPr id="21"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22" name="PlaceHolder 4"/>
          <p:cNvSpPr>
            <a:spLocks noGrp="1"/>
          </p:cNvSpPr>
          <p:nvPr>
            <p:ph/>
          </p:nvPr>
        </p:nvSpPr>
        <p:spPr>
          <a:xfrm>
            <a:off x="6180480" y="332892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26EA3B9-39A4-4111-86B1-FCC6FCB87652}"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8200" y="645480"/>
            <a:ext cx="8002080" cy="696240"/>
          </a:xfrm>
          <a:prstGeom prst="rect">
            <a:avLst/>
          </a:prstGeom>
          <a:noFill/>
          <a:ln w="0">
            <a:noFill/>
          </a:ln>
        </p:spPr>
        <p:txBody>
          <a:bodyPr lIns="0" rIns="0" tIns="0" bIns="0" anchor="ctr">
            <a:noAutofit/>
          </a:bodyPr>
          <a:p>
            <a:pPr algn="ctr">
              <a:buNone/>
            </a:pPr>
            <a:endParaRPr b="0" lang="en-US" sz="1800" spc="-1" strike="noStrike">
              <a:latin typeface="Meiryo"/>
            </a:endParaRPr>
          </a:p>
        </p:txBody>
      </p:sp>
      <p:sp>
        <p:nvSpPr>
          <p:cNvPr id="24" name="PlaceHolder 2"/>
          <p:cNvSpPr>
            <a:spLocks noGrp="1"/>
          </p:cNvSpPr>
          <p:nvPr>
            <p:ph/>
          </p:nvPr>
        </p:nvSpPr>
        <p:spPr>
          <a:xfrm>
            <a:off x="68256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25" name="PlaceHolder 3"/>
          <p:cNvSpPr>
            <a:spLocks noGrp="1"/>
          </p:cNvSpPr>
          <p:nvPr>
            <p:ph/>
          </p:nvPr>
        </p:nvSpPr>
        <p:spPr>
          <a:xfrm>
            <a:off x="6180480" y="2943000"/>
            <a:ext cx="5235840" cy="352080"/>
          </a:xfrm>
          <a:prstGeom prst="rect">
            <a:avLst/>
          </a:prstGeom>
          <a:noFill/>
          <a:ln w="0">
            <a:noFill/>
          </a:ln>
        </p:spPr>
        <p:txBody>
          <a:bodyPr lIns="0" rIns="0" tIns="0" bIns="0" anchor="t">
            <a:normAutofit/>
          </a:bodyPr>
          <a:p>
            <a:endParaRPr b="0" lang="en-US" sz="1800" spc="-1" strike="noStrike">
              <a:latin typeface="Meiryo"/>
            </a:endParaRPr>
          </a:p>
        </p:txBody>
      </p:sp>
      <p:sp>
        <p:nvSpPr>
          <p:cNvPr id="26" name="PlaceHolder 4"/>
          <p:cNvSpPr>
            <a:spLocks noGrp="1"/>
          </p:cNvSpPr>
          <p:nvPr>
            <p:ph/>
          </p:nvPr>
        </p:nvSpPr>
        <p:spPr>
          <a:xfrm>
            <a:off x="682560" y="3328920"/>
            <a:ext cx="10729800" cy="352080"/>
          </a:xfrm>
          <a:prstGeom prst="rect">
            <a:avLst/>
          </a:prstGeom>
          <a:noFill/>
          <a:ln w="0">
            <a:noFill/>
          </a:ln>
        </p:spPr>
        <p:txBody>
          <a:bodyPr lIns="0" rIns="0" tIns="0" bIns="0" anchor="t">
            <a:normAutofit/>
          </a:bodyPr>
          <a:p>
            <a:endParaRPr b="0" lang="en-US" sz="1800" spc="-1" strike="noStrike">
              <a:latin typeface="Meiryo"/>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FE2C28D-6EF5-463C-90D0-55134C884A13}" type="slidenum">
              <a:t>&lt;#&gt;</a:t>
            </a:fld>
          </a:p>
        </p:txBody>
      </p:sp>
      <p:sp>
        <p:nvSpPr>
          <p:cNvPr id="8" name="PlaceHolder 7"/>
          <p:cNvSpPr>
            <a:spLocks noGrp="1"/>
          </p:cNvSpPr>
          <p:nvPr>
            <p:ph type="dt" idx="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1c2731"/>
          </a:solidFill>
          <a:ln w="0">
            <a:noFill/>
          </a:ln>
        </p:spPr>
        <p:style>
          <a:lnRef idx="0"/>
          <a:fillRef idx="0"/>
          <a:effectRef idx="0"/>
          <a:fontRef idx="minor"/>
        </p:style>
      </p:sp>
      <p:sp>
        <p:nvSpPr>
          <p:cNvPr id="1" name="PlaceHolder 1"/>
          <p:cNvSpPr>
            <a:spLocks noGrp="1"/>
          </p:cNvSpPr>
          <p:nvPr>
            <p:ph type="title"/>
          </p:nvPr>
        </p:nvSpPr>
        <p:spPr>
          <a:xfrm>
            <a:off x="538200" y="645480"/>
            <a:ext cx="8002080" cy="696240"/>
          </a:xfrm>
          <a:prstGeom prst="rect">
            <a:avLst/>
          </a:prstGeom>
          <a:noFill/>
          <a:ln w="0">
            <a:noFill/>
          </a:ln>
        </p:spPr>
        <p:txBody>
          <a:bodyPr lIns="0" rIns="0" tIns="0" bIns="0" anchor="t">
            <a:noAutofit/>
          </a:bodyPr>
          <a:p>
            <a:r>
              <a:rPr b="0" lang="en-US" sz="4400" spc="-1" strike="noStrike">
                <a:latin typeface="Meiryo"/>
              </a:rPr>
              <a:t>Click to edit the title text </a:t>
            </a:r>
            <a:r>
              <a:rPr b="0" lang="en-US" sz="4400" spc="-1" strike="noStrike">
                <a:latin typeface="Meiryo"/>
              </a:rPr>
              <a:t>format</a:t>
            </a:r>
            <a:endParaRPr b="0" lang="en-US" sz="4400" spc="-1" strike="noStrike">
              <a:latin typeface="Meiryo"/>
            </a:endParaRPr>
          </a:p>
        </p:txBody>
      </p:sp>
      <p:sp>
        <p:nvSpPr>
          <p:cNvPr id="2" name="PlaceHolder 2"/>
          <p:cNvSpPr>
            <a:spLocks noGrp="1"/>
          </p:cNvSpPr>
          <p:nvPr>
            <p:ph type="ftr" idx="1"/>
          </p:nvPr>
        </p:nvSpPr>
        <p:spPr>
          <a:xfrm>
            <a:off x="4145400" y="6378120"/>
            <a:ext cx="3900960" cy="2764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3"/>
          <p:cNvSpPr>
            <a:spLocks noGrp="1"/>
          </p:cNvSpPr>
          <p:nvPr>
            <p:ph type="dt" idx="2"/>
          </p:nvPr>
        </p:nvSpPr>
        <p:spPr>
          <a:xfrm>
            <a:off x="609480" y="6378120"/>
            <a:ext cx="2803680" cy="276480"/>
          </a:xfrm>
          <a:prstGeom prst="rect">
            <a:avLst/>
          </a:prstGeom>
          <a:noFill/>
          <a:ln w="0">
            <a:noFill/>
          </a:ln>
        </p:spPr>
        <p:txBody>
          <a:bodyPr lIns="0" rIns="0" tIns="0" bIns="0" anchor="t">
            <a:noAutofit/>
          </a:bodyPr>
          <a:lstStyle>
            <a:lvl1pPr>
              <a:lnSpc>
                <a:spcPct val="100000"/>
              </a:lnSpc>
              <a:buNone/>
              <a:defRPr b="0" lang="en-US" sz="1400" spc="-1" strike="noStrike">
                <a:solidFill>
                  <a:srgbClr val="b2b2b2"/>
                </a:solidFill>
                <a:latin typeface="Meiryo"/>
                <a:ea typeface="Meiryo"/>
              </a:defRPr>
            </a:lvl1pPr>
          </a:lstStyle>
          <a:p>
            <a:pPr>
              <a:lnSpc>
                <a:spcPct val="100000"/>
              </a:lnSpc>
              <a:buNone/>
            </a:pPr>
            <a:r>
              <a:rPr b="0" lang="en-US" sz="1400" spc="-1" strike="noStrike">
                <a:solidFill>
                  <a:srgbClr val="b2b2b2"/>
                </a:solidFill>
                <a:latin typeface="Meiryo"/>
                <a:ea typeface="Meiryo"/>
              </a:rPr>
              <a:t> </a:t>
            </a:r>
            <a:endParaRPr b="0" lang="en-US" sz="1400" spc="-1" strike="noStrike">
              <a:latin typeface="Times New Roman"/>
            </a:endParaRPr>
          </a:p>
        </p:txBody>
      </p:sp>
      <p:sp>
        <p:nvSpPr>
          <p:cNvPr id="4" name="PlaceHolder 4"/>
          <p:cNvSpPr>
            <a:spLocks noGrp="1"/>
          </p:cNvSpPr>
          <p:nvPr>
            <p:ph type="sldNum" idx="3"/>
          </p:nvPr>
        </p:nvSpPr>
        <p:spPr>
          <a:xfrm>
            <a:off x="8778240" y="6378120"/>
            <a:ext cx="2803680" cy="2764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b2b2b2"/>
                </a:solidFill>
                <a:latin typeface="Meiryo"/>
                <a:ea typeface="Meiryo"/>
              </a:defRPr>
            </a:lvl1pPr>
          </a:lstStyle>
          <a:p>
            <a:pPr algn="r">
              <a:lnSpc>
                <a:spcPct val="100000"/>
              </a:lnSpc>
              <a:buNone/>
            </a:pPr>
            <a:fld id="{13347376-87D8-4DAF-9992-54D218EA990D}" type="slidenum">
              <a:rPr b="0" lang="en-US" sz="1400" spc="-1" strike="noStrike">
                <a:solidFill>
                  <a:srgbClr val="b2b2b2"/>
                </a:solidFill>
                <a:latin typeface="Meiryo"/>
                <a:ea typeface="Meiryo"/>
              </a:rPr>
              <a:t>23</a:t>
            </a:fld>
            <a:endParaRPr b="0" lang="en-US" sz="14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Meiryo"/>
              </a:rPr>
              <a:t>Click to edit the outline text format</a:t>
            </a:r>
            <a:endParaRPr b="0" lang="en-US" sz="1800" spc="-1" strike="noStrike">
              <a:latin typeface="Meiryo"/>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bg object 16"/>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1c2731"/>
          </a:solidFill>
          <a:ln w="0">
            <a:noFill/>
          </a:ln>
        </p:spPr>
        <p:style>
          <a:lnRef idx="0"/>
          <a:fillRef idx="0"/>
          <a:effectRef idx="0"/>
          <a:fontRef idx="minor"/>
        </p:style>
      </p:sp>
      <p:sp>
        <p:nvSpPr>
          <p:cNvPr id="43" name="PlaceHolder 1"/>
          <p:cNvSpPr>
            <a:spLocks noGrp="1"/>
          </p:cNvSpPr>
          <p:nvPr>
            <p:ph type="title"/>
          </p:nvPr>
        </p:nvSpPr>
        <p:spPr>
          <a:xfrm>
            <a:off x="538200" y="645480"/>
            <a:ext cx="8002080" cy="696240"/>
          </a:xfrm>
          <a:prstGeom prst="rect">
            <a:avLst/>
          </a:prstGeom>
          <a:noFill/>
          <a:ln w="0">
            <a:noFill/>
          </a:ln>
        </p:spPr>
        <p:txBody>
          <a:bodyPr lIns="0" rIns="0" tIns="0" bIns="0" anchor="t">
            <a:noAutofit/>
          </a:bodyPr>
          <a:p>
            <a:r>
              <a:rPr b="0" lang="en-US" sz="4400" spc="-1" strike="noStrike">
                <a:latin typeface="Meiryo"/>
              </a:rPr>
              <a:t>Click to edit </a:t>
            </a:r>
            <a:r>
              <a:rPr b="0" lang="en-US" sz="4400" spc="-1" strike="noStrike">
                <a:latin typeface="Meiryo"/>
              </a:rPr>
              <a:t>the title </a:t>
            </a:r>
            <a:r>
              <a:rPr b="0" lang="en-US" sz="4400" spc="-1" strike="noStrike">
                <a:latin typeface="Meiryo"/>
              </a:rPr>
              <a:t>text format</a:t>
            </a:r>
            <a:endParaRPr b="0" lang="en-US" sz="4400" spc="-1" strike="noStrike">
              <a:latin typeface="Meiryo"/>
            </a:endParaRPr>
          </a:p>
        </p:txBody>
      </p:sp>
      <p:sp>
        <p:nvSpPr>
          <p:cNvPr id="44" name="PlaceHolder 2"/>
          <p:cNvSpPr>
            <a:spLocks noGrp="1"/>
          </p:cNvSpPr>
          <p:nvPr>
            <p:ph type="body"/>
          </p:nvPr>
        </p:nvSpPr>
        <p:spPr>
          <a:xfrm>
            <a:off x="682560" y="2943000"/>
            <a:ext cx="10729800" cy="738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4800" spc="-1" strike="noStrike">
                <a:latin typeface="Meiryo"/>
              </a:rPr>
              <a:t>Click to edit the outline text format</a:t>
            </a:r>
            <a:endParaRPr b="0" lang="en-US" sz="4800" spc="-1" strike="noStrike">
              <a:latin typeface="Meiryo"/>
            </a:endParaRPr>
          </a:p>
          <a:p>
            <a:pPr lvl="1" marL="864000" indent="-324000">
              <a:spcBef>
                <a:spcPts val="1134"/>
              </a:spcBef>
              <a:buClr>
                <a:srgbClr val="000000"/>
              </a:buClr>
              <a:buSzPct val="75000"/>
              <a:buFont typeface="Symbol" charset="2"/>
              <a:buChar char=""/>
            </a:pPr>
            <a:r>
              <a:rPr b="0" lang="en-US" sz="4800" spc="-1" strike="noStrike">
                <a:latin typeface="Calibri"/>
              </a:rPr>
              <a:t>Second Outline Level</a:t>
            </a:r>
            <a:endParaRPr b="0" lang="en-US" sz="4800" spc="-1" strike="noStrike">
              <a:latin typeface="Calibri"/>
            </a:endParaRPr>
          </a:p>
          <a:p>
            <a:pPr lvl="2" marL="1296000" indent="-288000">
              <a:spcBef>
                <a:spcPts val="850"/>
              </a:spcBef>
              <a:buClr>
                <a:srgbClr val="000000"/>
              </a:buClr>
              <a:buSzPct val="45000"/>
              <a:buFont typeface="Wingdings" charset="2"/>
              <a:buChar char=""/>
            </a:pPr>
            <a:r>
              <a:rPr b="0" lang="en-US" sz="4800" spc="-1" strike="noStrike">
                <a:latin typeface="Calibri"/>
              </a:rPr>
              <a:t>Third Outline Level</a:t>
            </a:r>
            <a:endParaRPr b="0" lang="en-US" sz="4800" spc="-1" strike="noStrike">
              <a:latin typeface="Calibri"/>
            </a:endParaRPr>
          </a:p>
          <a:p>
            <a:pPr lvl="3" marL="1728000" indent="-216000">
              <a:spcBef>
                <a:spcPts val="567"/>
              </a:spcBef>
              <a:buClr>
                <a:srgbClr val="000000"/>
              </a:buClr>
              <a:buSzPct val="75000"/>
              <a:buFont typeface="Symbol" charset="2"/>
              <a:buChar char=""/>
            </a:pPr>
            <a:r>
              <a:rPr b="0" lang="en-US" sz="4800" spc="-1" strike="noStrike">
                <a:latin typeface="Calibri"/>
              </a:rPr>
              <a:t>Fourth Outline Level</a:t>
            </a:r>
            <a:endParaRPr b="0" lang="en-US" sz="4800" spc="-1" strike="noStrike">
              <a:latin typeface="Calibri"/>
            </a:endParaRPr>
          </a:p>
          <a:p>
            <a:pPr lvl="4" marL="2160000" indent="-216000">
              <a:spcBef>
                <a:spcPts val="283"/>
              </a:spcBef>
              <a:buClr>
                <a:srgbClr val="000000"/>
              </a:buClr>
              <a:buSzPct val="45000"/>
              <a:buFont typeface="Wingdings" charset="2"/>
              <a:buChar char=""/>
            </a:pPr>
            <a:r>
              <a:rPr b="0" lang="en-US" sz="4800" spc="-1" strike="noStrike">
                <a:latin typeface="Calibri"/>
              </a:rPr>
              <a:t>Fifth Outline Level</a:t>
            </a:r>
            <a:endParaRPr b="0" lang="en-US" sz="4800" spc="-1" strike="noStrike">
              <a:latin typeface="Calibri"/>
            </a:endParaRPr>
          </a:p>
          <a:p>
            <a:pPr lvl="5" marL="2592000" indent="-216000">
              <a:spcBef>
                <a:spcPts val="283"/>
              </a:spcBef>
              <a:buClr>
                <a:srgbClr val="000000"/>
              </a:buClr>
              <a:buSzPct val="45000"/>
              <a:buFont typeface="Wingdings" charset="2"/>
              <a:buChar char=""/>
            </a:pPr>
            <a:r>
              <a:rPr b="0" lang="en-US" sz="4800" spc="-1" strike="noStrike">
                <a:latin typeface="Calibri"/>
              </a:rPr>
              <a:t>Sixth Outline Level</a:t>
            </a:r>
            <a:endParaRPr b="0" lang="en-US" sz="4800" spc="-1" strike="noStrike">
              <a:latin typeface="Calibri"/>
            </a:endParaRPr>
          </a:p>
          <a:p>
            <a:pPr lvl="6" marL="3024000" indent="-216000">
              <a:spcBef>
                <a:spcPts val="283"/>
              </a:spcBef>
              <a:buClr>
                <a:srgbClr val="000000"/>
              </a:buClr>
              <a:buSzPct val="45000"/>
              <a:buFont typeface="Wingdings" charset="2"/>
              <a:buChar char=""/>
            </a:pPr>
            <a:r>
              <a:rPr b="0" lang="en-US" sz="4800" spc="-1" strike="noStrike">
                <a:latin typeface="Calibri"/>
              </a:rPr>
              <a:t>Seventh Outline Level</a:t>
            </a:r>
            <a:endParaRPr b="0" lang="en-US" sz="4800" spc="-1" strike="noStrike">
              <a:latin typeface="Calibri"/>
            </a:endParaRPr>
          </a:p>
        </p:txBody>
      </p:sp>
      <p:sp>
        <p:nvSpPr>
          <p:cNvPr id="45" name="PlaceHolder 3"/>
          <p:cNvSpPr>
            <a:spLocks noGrp="1"/>
          </p:cNvSpPr>
          <p:nvPr>
            <p:ph type="ftr" idx="4"/>
          </p:nvPr>
        </p:nvSpPr>
        <p:spPr>
          <a:xfrm>
            <a:off x="4145400" y="6378120"/>
            <a:ext cx="3900960" cy="2764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6" name="PlaceHolder 4"/>
          <p:cNvSpPr>
            <a:spLocks noGrp="1"/>
          </p:cNvSpPr>
          <p:nvPr>
            <p:ph type="dt" idx="5"/>
          </p:nvPr>
        </p:nvSpPr>
        <p:spPr>
          <a:xfrm>
            <a:off x="609480" y="6378120"/>
            <a:ext cx="2803680" cy="276480"/>
          </a:xfrm>
          <a:prstGeom prst="rect">
            <a:avLst/>
          </a:prstGeom>
          <a:noFill/>
          <a:ln w="0">
            <a:noFill/>
          </a:ln>
        </p:spPr>
        <p:txBody>
          <a:bodyPr lIns="0" rIns="0" tIns="0" bIns="0" anchor="t">
            <a:noAutofit/>
          </a:bodyPr>
          <a:lstStyle>
            <a:lvl1pPr>
              <a:lnSpc>
                <a:spcPct val="100000"/>
              </a:lnSpc>
              <a:buNone/>
              <a:defRPr b="0" lang="en-US" sz="1400" spc="-1" strike="noStrike">
                <a:solidFill>
                  <a:srgbClr val="b2b2b2"/>
                </a:solidFill>
                <a:latin typeface="Meiryo"/>
                <a:ea typeface="Meiryo"/>
              </a:defRPr>
            </a:lvl1pPr>
          </a:lstStyle>
          <a:p>
            <a:pPr>
              <a:lnSpc>
                <a:spcPct val="100000"/>
              </a:lnSpc>
              <a:buNone/>
            </a:pPr>
            <a:r>
              <a:rPr b="0" lang="en-US" sz="1400" spc="-1" strike="noStrike">
                <a:solidFill>
                  <a:srgbClr val="b2b2b2"/>
                </a:solidFill>
                <a:latin typeface="Meiryo"/>
                <a:ea typeface="Meiryo"/>
              </a:rPr>
              <a:t>&lt;date/time&gt;</a:t>
            </a:r>
            <a:endParaRPr b="0" lang="en-US" sz="1400" spc="-1" strike="noStrike">
              <a:latin typeface="Times New Roman"/>
            </a:endParaRPr>
          </a:p>
        </p:txBody>
      </p:sp>
      <p:sp>
        <p:nvSpPr>
          <p:cNvPr id="47" name="PlaceHolder 5"/>
          <p:cNvSpPr>
            <a:spLocks noGrp="1"/>
          </p:cNvSpPr>
          <p:nvPr>
            <p:ph type="sldNum" idx="6"/>
          </p:nvPr>
        </p:nvSpPr>
        <p:spPr>
          <a:xfrm>
            <a:off x="8778240" y="6378120"/>
            <a:ext cx="2803680" cy="2764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b2b2b2"/>
                </a:solidFill>
                <a:latin typeface="Meiryo"/>
                <a:ea typeface="Meiryo"/>
              </a:defRPr>
            </a:lvl1pPr>
          </a:lstStyle>
          <a:p>
            <a:pPr algn="r">
              <a:lnSpc>
                <a:spcPct val="100000"/>
              </a:lnSpc>
              <a:buNone/>
            </a:pPr>
            <a:fld id="{1595124A-973A-485A-BC6E-C114B3DF985A}" type="slidenum">
              <a:rPr b="0" lang="en-US" sz="1400" spc="-1" strike="noStrike">
                <a:solidFill>
                  <a:srgbClr val="b2b2b2"/>
                </a:solidFill>
                <a:latin typeface="Meiryo"/>
                <a:ea typeface="Meiryo"/>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bg object 16"/>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1c2731"/>
          </a:solidFill>
          <a:ln w="0">
            <a:noFill/>
          </a:ln>
        </p:spPr>
        <p:style>
          <a:lnRef idx="0"/>
          <a:fillRef idx="0"/>
          <a:effectRef idx="0"/>
          <a:fontRef idx="minor"/>
        </p:style>
      </p:sp>
      <p:sp>
        <p:nvSpPr>
          <p:cNvPr id="85" name="PlaceHolder 1"/>
          <p:cNvSpPr>
            <a:spLocks noGrp="1"/>
          </p:cNvSpPr>
          <p:nvPr>
            <p:ph type="title"/>
          </p:nvPr>
        </p:nvSpPr>
        <p:spPr>
          <a:xfrm>
            <a:off x="538200" y="610200"/>
            <a:ext cx="5082120" cy="1341000"/>
          </a:xfrm>
          <a:prstGeom prst="rect">
            <a:avLst/>
          </a:prstGeom>
          <a:noFill/>
          <a:ln w="0">
            <a:noFill/>
          </a:ln>
        </p:spPr>
        <p:txBody>
          <a:bodyPr lIns="0" rIns="0" tIns="0" bIns="0" anchor="t">
            <a:noAutofit/>
          </a:bodyPr>
          <a:p>
            <a:r>
              <a:rPr b="0" lang="en-US" sz="4400" spc="-1" strike="noStrike">
                <a:latin typeface="Meiryo"/>
              </a:rPr>
              <a:t>Click to edit the title text format</a:t>
            </a:r>
            <a:endParaRPr b="0" lang="en-US" sz="4400" spc="-1" strike="noStrike">
              <a:latin typeface="Meiryo"/>
            </a:endParaRPr>
          </a:p>
        </p:txBody>
      </p:sp>
      <p:sp>
        <p:nvSpPr>
          <p:cNvPr id="86" name="PlaceHolder 2"/>
          <p:cNvSpPr>
            <a:spLocks noGrp="1"/>
          </p:cNvSpPr>
          <p:nvPr>
            <p:ph type="ftr" idx="7"/>
          </p:nvPr>
        </p:nvSpPr>
        <p:spPr>
          <a:xfrm>
            <a:off x="4145400" y="6378120"/>
            <a:ext cx="3900960" cy="2764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7" name="PlaceHolder 3"/>
          <p:cNvSpPr>
            <a:spLocks noGrp="1"/>
          </p:cNvSpPr>
          <p:nvPr>
            <p:ph type="dt" idx="8"/>
          </p:nvPr>
        </p:nvSpPr>
        <p:spPr>
          <a:xfrm>
            <a:off x="609480" y="6378120"/>
            <a:ext cx="2803680" cy="276480"/>
          </a:xfrm>
          <a:prstGeom prst="rect">
            <a:avLst/>
          </a:prstGeom>
          <a:noFill/>
          <a:ln w="0">
            <a:noFill/>
          </a:ln>
        </p:spPr>
        <p:txBody>
          <a:bodyPr lIns="0" rIns="0" tIns="0" bIns="0" anchor="t">
            <a:noAutofit/>
          </a:bodyPr>
          <a:lstStyle>
            <a:lvl1pPr>
              <a:lnSpc>
                <a:spcPct val="100000"/>
              </a:lnSpc>
              <a:buNone/>
              <a:defRPr b="0" lang="en-US" sz="1400" spc="-1" strike="noStrike">
                <a:solidFill>
                  <a:srgbClr val="b2b2b2"/>
                </a:solidFill>
                <a:latin typeface="Meiryo"/>
                <a:ea typeface="Meiryo"/>
              </a:defRPr>
            </a:lvl1pPr>
          </a:lstStyle>
          <a:p>
            <a:pPr>
              <a:lnSpc>
                <a:spcPct val="100000"/>
              </a:lnSpc>
              <a:buNone/>
            </a:pPr>
            <a:r>
              <a:rPr b="0" lang="en-US" sz="1400" spc="-1" strike="noStrike">
                <a:solidFill>
                  <a:srgbClr val="b2b2b2"/>
                </a:solidFill>
                <a:latin typeface="Meiryo"/>
                <a:ea typeface="Meiryo"/>
              </a:rPr>
              <a:t>&lt;date/time&gt;</a:t>
            </a:r>
            <a:endParaRPr b="0" lang="en-US" sz="1400" spc="-1" strike="noStrike">
              <a:latin typeface="Times New Roman"/>
            </a:endParaRPr>
          </a:p>
        </p:txBody>
      </p:sp>
      <p:sp>
        <p:nvSpPr>
          <p:cNvPr id="88" name="PlaceHolder 4"/>
          <p:cNvSpPr>
            <a:spLocks noGrp="1"/>
          </p:cNvSpPr>
          <p:nvPr>
            <p:ph type="sldNum" idx="9"/>
          </p:nvPr>
        </p:nvSpPr>
        <p:spPr>
          <a:xfrm>
            <a:off x="8778240" y="6378120"/>
            <a:ext cx="2803680" cy="2764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b2b2b2"/>
                </a:solidFill>
                <a:latin typeface="Meiryo"/>
                <a:ea typeface="Meiryo"/>
              </a:defRPr>
            </a:lvl1pPr>
          </a:lstStyle>
          <a:p>
            <a:pPr algn="r">
              <a:lnSpc>
                <a:spcPct val="100000"/>
              </a:lnSpc>
              <a:buNone/>
            </a:pPr>
            <a:fld id="{75E1E81B-B78C-482E-8FE1-8D73FE19647E}" type="slidenum">
              <a:rPr b="0" lang="en-US" sz="1400" spc="-1" strike="noStrike">
                <a:solidFill>
                  <a:srgbClr val="b2b2b2"/>
                </a:solidFill>
                <a:latin typeface="Meiryo"/>
                <a:ea typeface="Meiryo"/>
              </a:rPr>
              <a:t>&lt;number&gt;</a:t>
            </a:fld>
            <a:endParaRPr b="0" lang="en-US" sz="1400" spc="-1" strike="noStrike">
              <a:latin typeface="Times New Roman"/>
            </a:endParaRPr>
          </a:p>
        </p:txBody>
      </p:sp>
      <p:sp>
        <p:nvSpPr>
          <p:cNvPr id="8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Meiryo"/>
              </a:rPr>
              <a:t>Click to edit the outline text format</a:t>
            </a:r>
            <a:endParaRPr b="0" lang="en-US" sz="1800" spc="-1" strike="noStrike">
              <a:latin typeface="Meiryo"/>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bg object 16"/>
          <p:cNvSpPr/>
          <p:nvPr/>
        </p:nvSpPr>
        <p:spPr>
          <a:xfrm>
            <a:off x="0" y="0"/>
            <a:ext cx="12191760" cy="685764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1c2731"/>
          </a:solidFill>
          <a:ln w="0">
            <a:noFill/>
          </a:ln>
        </p:spPr>
        <p:style>
          <a:lnRef idx="0"/>
          <a:fillRef idx="0"/>
          <a:effectRef idx="0"/>
          <a:fontRef idx="minor"/>
        </p:style>
      </p:sp>
      <p:sp>
        <p:nvSpPr>
          <p:cNvPr id="127" name="PlaceHolder 1"/>
          <p:cNvSpPr>
            <a:spLocks noGrp="1"/>
          </p:cNvSpPr>
          <p:nvPr>
            <p:ph type="ftr" idx="10"/>
          </p:nvPr>
        </p:nvSpPr>
        <p:spPr>
          <a:xfrm>
            <a:off x="4145400" y="6378120"/>
            <a:ext cx="3900960" cy="2764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28" name="PlaceHolder 2"/>
          <p:cNvSpPr>
            <a:spLocks noGrp="1"/>
          </p:cNvSpPr>
          <p:nvPr>
            <p:ph type="dt" idx="11"/>
          </p:nvPr>
        </p:nvSpPr>
        <p:spPr>
          <a:xfrm>
            <a:off x="609480" y="6378120"/>
            <a:ext cx="2803680" cy="276480"/>
          </a:xfrm>
          <a:prstGeom prst="rect">
            <a:avLst/>
          </a:prstGeom>
          <a:noFill/>
          <a:ln w="0">
            <a:noFill/>
          </a:ln>
        </p:spPr>
        <p:txBody>
          <a:bodyPr lIns="0" rIns="0" tIns="0" bIns="0" anchor="t">
            <a:noAutofit/>
          </a:bodyPr>
          <a:lstStyle>
            <a:lvl1pPr>
              <a:lnSpc>
                <a:spcPct val="100000"/>
              </a:lnSpc>
              <a:buNone/>
              <a:defRPr b="0" lang="en-US" sz="1400" spc="-1" strike="noStrike">
                <a:solidFill>
                  <a:srgbClr val="b2b2b2"/>
                </a:solidFill>
                <a:latin typeface="Meiryo"/>
                <a:ea typeface="Meiryo"/>
              </a:defRPr>
            </a:lvl1pPr>
          </a:lstStyle>
          <a:p>
            <a:pPr>
              <a:lnSpc>
                <a:spcPct val="100000"/>
              </a:lnSpc>
              <a:buNone/>
            </a:pPr>
            <a:r>
              <a:rPr b="0" lang="en-US" sz="1400" spc="-1" strike="noStrike">
                <a:solidFill>
                  <a:srgbClr val="b2b2b2"/>
                </a:solidFill>
                <a:latin typeface="Meiryo"/>
                <a:ea typeface="Meiryo"/>
              </a:rPr>
              <a:t>&lt;date/time&gt;</a:t>
            </a:r>
            <a:endParaRPr b="0" lang="en-US" sz="1400" spc="-1" strike="noStrike">
              <a:latin typeface="Times New Roman"/>
            </a:endParaRPr>
          </a:p>
        </p:txBody>
      </p:sp>
      <p:sp>
        <p:nvSpPr>
          <p:cNvPr id="129" name="PlaceHolder 3"/>
          <p:cNvSpPr>
            <a:spLocks noGrp="1"/>
          </p:cNvSpPr>
          <p:nvPr>
            <p:ph type="sldNum" idx="12"/>
          </p:nvPr>
        </p:nvSpPr>
        <p:spPr>
          <a:xfrm>
            <a:off x="8778240" y="6378120"/>
            <a:ext cx="2803680" cy="276480"/>
          </a:xfrm>
          <a:prstGeom prst="rect">
            <a:avLst/>
          </a:prstGeom>
          <a:noFill/>
          <a:ln w="0">
            <a:noFill/>
          </a:ln>
        </p:spPr>
        <p:txBody>
          <a:bodyPr lIns="0" rIns="0" tIns="0" bIns="0" anchor="t">
            <a:noAutofit/>
          </a:bodyPr>
          <a:lstStyle>
            <a:lvl1pPr algn="r">
              <a:lnSpc>
                <a:spcPct val="100000"/>
              </a:lnSpc>
              <a:buNone/>
              <a:defRPr b="0" lang="en-US" sz="1400" spc="-1" strike="noStrike">
                <a:solidFill>
                  <a:srgbClr val="b2b2b2"/>
                </a:solidFill>
                <a:latin typeface="Meiryo"/>
                <a:ea typeface="Meiryo"/>
              </a:defRPr>
            </a:lvl1pPr>
          </a:lstStyle>
          <a:p>
            <a:pPr algn="r">
              <a:lnSpc>
                <a:spcPct val="100000"/>
              </a:lnSpc>
              <a:buNone/>
            </a:pPr>
            <a:fld id="{126847C2-F91B-4B1A-B6BE-099A0FE0AAE1}" type="slidenum">
              <a:rPr b="0" lang="en-US" sz="1400" spc="-1" strike="noStrike">
                <a:solidFill>
                  <a:srgbClr val="b2b2b2"/>
                </a:solidFill>
                <a:latin typeface="Meiryo"/>
                <a:ea typeface="Meiryo"/>
              </a:rPr>
              <a:t>&lt;number&gt;</a:t>
            </a:fld>
            <a:endParaRPr b="0" lang="en-US" sz="1400" spc="-1" strike="noStrike">
              <a:latin typeface="Times New Roman"/>
            </a:endParaRPr>
          </a:p>
        </p:txBody>
      </p:sp>
      <p:sp>
        <p:nvSpPr>
          <p:cNvPr id="13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1800" spc="-1" strike="noStrike">
                <a:latin typeface="Meiryo"/>
              </a:rPr>
              <a:t>Click to edit the title text format</a:t>
            </a:r>
            <a:endParaRPr b="0" lang="en-US" sz="1800" spc="-1" strike="noStrike">
              <a:latin typeface="Meiryo"/>
            </a:endParaRPr>
          </a:p>
        </p:txBody>
      </p:sp>
      <p:sp>
        <p:nvSpPr>
          <p:cNvPr id="1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Meiryo"/>
              </a:rPr>
              <a:t>Click to edit the outline text format</a:t>
            </a:r>
            <a:endParaRPr b="0" lang="en-US" sz="1800" spc="-1" strike="noStrike">
              <a:latin typeface="Meiryo"/>
            </a:endParaRPr>
          </a:p>
          <a:p>
            <a:pPr lvl="1" marL="864000" indent="-324000">
              <a:spcBef>
                <a:spcPts val="1134"/>
              </a:spcBef>
              <a:buClr>
                <a:srgbClr val="000000"/>
              </a:buClr>
              <a:buSzPct val="75000"/>
              <a:buFont typeface="Symbol" charset="2"/>
              <a:buChar char=""/>
            </a:pPr>
            <a:r>
              <a:rPr b="0" lang="en-US" sz="1800" spc="-1" strike="noStrike">
                <a:latin typeface="Calibri"/>
              </a:rPr>
              <a:t>Second Outline Level</a:t>
            </a:r>
            <a:endParaRPr b="0" lang="en-US" sz="1800" spc="-1" strike="noStrike">
              <a:latin typeface="Calibri"/>
            </a:endParaRPr>
          </a:p>
          <a:p>
            <a:pPr lvl="2" marL="1296000" indent="-288000">
              <a:spcBef>
                <a:spcPts val="850"/>
              </a:spcBef>
              <a:buClr>
                <a:srgbClr val="000000"/>
              </a:buClr>
              <a:buSzPct val="45000"/>
              <a:buFont typeface="Wingdings" charset="2"/>
              <a:buChar char=""/>
            </a:pPr>
            <a:r>
              <a:rPr b="0" lang="en-US" sz="1800" spc="-1" strike="noStrike">
                <a:latin typeface="Calibri"/>
              </a:rPr>
              <a:t>Third Outline Level</a:t>
            </a:r>
            <a:endParaRPr b="0" lang="en-US" sz="1800" spc="-1" strike="noStrike">
              <a:latin typeface="Calibri"/>
            </a:endParaRPr>
          </a:p>
          <a:p>
            <a:pPr lvl="3" marL="1728000" indent="-216000">
              <a:spcBef>
                <a:spcPts val="567"/>
              </a:spcBef>
              <a:buClr>
                <a:srgbClr val="000000"/>
              </a:buClr>
              <a:buSzPct val="75000"/>
              <a:buFont typeface="Symbol" charset="2"/>
              <a:buChar char=""/>
            </a:pPr>
            <a:r>
              <a:rPr b="0" lang="en-US" sz="1800" spc="-1" strike="noStrike">
                <a:latin typeface="Calibri"/>
              </a:rPr>
              <a:t>Fourth Outline Level</a:t>
            </a:r>
            <a:endParaRPr b="0" lang="en-US" sz="1800" spc="-1" strike="noStrike">
              <a:latin typeface="Calibri"/>
            </a:endParaRPr>
          </a:p>
          <a:p>
            <a:pPr lvl="4" marL="2160000" indent="-216000">
              <a:spcBef>
                <a:spcPts val="283"/>
              </a:spcBef>
              <a:buClr>
                <a:srgbClr val="000000"/>
              </a:buClr>
              <a:buSzPct val="45000"/>
              <a:buFont typeface="Wingdings" charset="2"/>
              <a:buChar char=""/>
            </a:pPr>
            <a:r>
              <a:rPr b="0" lang="en-US" sz="2000" spc="-1" strike="noStrike">
                <a:latin typeface="Calibri"/>
              </a:rPr>
              <a:t>Fifth Outline Level</a:t>
            </a:r>
            <a:endParaRPr b="0" lang="en-US" sz="2000" spc="-1" strike="noStrike">
              <a:latin typeface="Calibri"/>
            </a:endParaRPr>
          </a:p>
          <a:p>
            <a:pPr lvl="5" marL="2592000" indent="-216000">
              <a:spcBef>
                <a:spcPts val="283"/>
              </a:spcBef>
              <a:buClr>
                <a:srgbClr val="000000"/>
              </a:buClr>
              <a:buSzPct val="45000"/>
              <a:buFont typeface="Wingdings" charset="2"/>
              <a:buChar char=""/>
            </a:pPr>
            <a:r>
              <a:rPr b="0" lang="en-US" sz="2000" spc="-1" strike="noStrike">
                <a:latin typeface="Calibri"/>
              </a:rPr>
              <a:t>Sixth Outline Level</a:t>
            </a:r>
            <a:endParaRPr b="0" lang="en-US" sz="2000" spc="-1" strike="noStrike">
              <a:latin typeface="Calibri"/>
            </a:endParaRPr>
          </a:p>
          <a:p>
            <a:pPr lvl="6" marL="3024000" indent="-216000">
              <a:spcBef>
                <a:spcPts val="283"/>
              </a:spcBef>
              <a:buClr>
                <a:srgbClr val="000000"/>
              </a:buClr>
              <a:buSzPct val="45000"/>
              <a:buFont typeface="Wingdings" charset="2"/>
              <a:buChar char=""/>
            </a:pPr>
            <a:r>
              <a:rPr b="0" lang="en-US" sz="2000" spc="-1" strike="noStrike">
                <a:latin typeface="Calibri"/>
              </a:rPr>
              <a:t>Seventh Outline Level</a:t>
            </a:r>
            <a:endParaRPr b="0" lang="en-US"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20" Type="http://schemas.openxmlformats.org/officeDocument/2006/relationships/image" Target="../media/image45.png"/><Relationship Id="rId21" Type="http://schemas.openxmlformats.org/officeDocument/2006/relationships/image" Target="../media/image46.png"/><Relationship Id="rId22" Type="http://schemas.openxmlformats.org/officeDocument/2006/relationships/image" Target="../media/image47.png"/><Relationship Id="rId23" Type="http://schemas.openxmlformats.org/officeDocument/2006/relationships/image" Target="../media/image48.png"/><Relationship Id="rId24" Type="http://schemas.openxmlformats.org/officeDocument/2006/relationships/image" Target="../media/image49.png"/><Relationship Id="rId25" Type="http://schemas.openxmlformats.org/officeDocument/2006/relationships/image" Target="../media/image50.png"/><Relationship Id="rId2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jpe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image" Target="../media/image57.png"/><Relationship Id="rId3" Type="http://schemas.openxmlformats.org/officeDocument/2006/relationships/image" Target="../media/image58.jpeg"/><Relationship Id="rId4"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png"/><Relationship Id="rId3"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8.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image" Target="../media/image70.jpe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image" Target="../media/image72.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4" name="object 2"/>
          <p:cNvSpPr/>
          <p:nvPr/>
        </p:nvSpPr>
        <p:spPr>
          <a:xfrm>
            <a:off x="0" y="0"/>
            <a:ext cx="12191760" cy="6857640"/>
          </a:xfrm>
          <a:custGeom>
            <a:avLst/>
            <a:gdLst/>
            <a:ahLst/>
            <a:rect l="l" t="t" r="r" b="b"/>
            <a:pathLst>
              <a:path w="12192000" h="5774055">
                <a:moveTo>
                  <a:pt x="0" y="5773724"/>
                </a:moveTo>
                <a:lnTo>
                  <a:pt x="12192000" y="5773724"/>
                </a:lnTo>
                <a:lnTo>
                  <a:pt x="12192000" y="0"/>
                </a:lnTo>
                <a:lnTo>
                  <a:pt x="0" y="0"/>
                </a:lnTo>
                <a:lnTo>
                  <a:pt x="0" y="5773724"/>
                </a:lnTo>
                <a:close/>
              </a:path>
            </a:pathLst>
          </a:custGeom>
          <a:solidFill>
            <a:srgbClr val="1c2731"/>
          </a:solidFill>
          <a:ln w="0">
            <a:noFill/>
          </a:ln>
        </p:spPr>
        <p:style>
          <a:lnRef idx="0"/>
          <a:fillRef idx="0"/>
          <a:effectRef idx="0"/>
          <a:fontRef idx="minor"/>
        </p:style>
      </p:sp>
      <p:sp>
        <p:nvSpPr>
          <p:cNvPr id="175" name="PlaceHolder 1"/>
          <p:cNvSpPr>
            <a:spLocks noGrp="1"/>
          </p:cNvSpPr>
          <p:nvPr>
            <p:ph type="title"/>
          </p:nvPr>
        </p:nvSpPr>
        <p:spPr>
          <a:xfrm>
            <a:off x="648000" y="1974600"/>
            <a:ext cx="3619800" cy="1157400"/>
          </a:xfrm>
          <a:prstGeom prst="rect">
            <a:avLst/>
          </a:prstGeom>
          <a:noFill/>
          <a:ln w="0">
            <a:noFill/>
          </a:ln>
        </p:spPr>
        <p:txBody>
          <a:bodyPr lIns="0" rIns="0" tIns="12240" bIns="0" anchor="t">
            <a:noAutofit/>
          </a:bodyPr>
          <a:p>
            <a:pPr marL="12600">
              <a:lnSpc>
                <a:spcPct val="100000"/>
              </a:lnSpc>
              <a:spcBef>
                <a:spcPts val="96"/>
              </a:spcBef>
              <a:buNone/>
            </a:pPr>
            <a:r>
              <a:rPr b="1" lang="en-US" sz="4300" spc="94" strike="noStrike">
                <a:solidFill>
                  <a:srgbClr val="ffffff"/>
                </a:solidFill>
                <a:latin typeface="Yu Gothic"/>
                <a:ea typeface="Meiryo"/>
              </a:rPr>
              <a:t>Github</a:t>
            </a:r>
            <a:r>
              <a:rPr b="1" lang="zh-CN" sz="4300" spc="143" strike="noStrike">
                <a:solidFill>
                  <a:srgbClr val="ffffff"/>
                </a:solidFill>
                <a:latin typeface="Yu Gothic"/>
                <a:ea typeface="Meiryo"/>
              </a:rPr>
              <a:t>講習</a:t>
            </a:r>
            <a:endParaRPr b="0" lang="en-US" sz="4300" spc="-1" strike="noStrike">
              <a:latin typeface="Meiryo"/>
            </a:endParaRPr>
          </a:p>
        </p:txBody>
      </p:sp>
      <p:grpSp>
        <p:nvGrpSpPr>
          <p:cNvPr id="176" name="object 4"/>
          <p:cNvGrpSpPr/>
          <p:nvPr/>
        </p:nvGrpSpPr>
        <p:grpSpPr>
          <a:xfrm>
            <a:off x="396360" y="0"/>
            <a:ext cx="11795040" cy="6857640"/>
            <a:chOff x="396360" y="0"/>
            <a:chExt cx="11795040" cy="6857640"/>
          </a:xfrm>
        </p:grpSpPr>
        <p:sp>
          <p:nvSpPr>
            <p:cNvPr id="177" name="object 5"/>
            <p:cNvSpPr/>
            <p:nvPr/>
          </p:nvSpPr>
          <p:spPr>
            <a:xfrm>
              <a:off x="670680" y="3692880"/>
              <a:ext cx="2484360" cy="261720"/>
            </a:xfrm>
            <a:custGeom>
              <a:avLst/>
              <a:gdLst/>
              <a:ahLst/>
              <a:rect l="l" t="t" r="r" b="b"/>
              <a:pathLst>
                <a:path w="2484755" h="262254">
                  <a:moveTo>
                    <a:pt x="234873" y="181229"/>
                  </a:moveTo>
                  <a:lnTo>
                    <a:pt x="175094" y="137718"/>
                  </a:lnTo>
                  <a:lnTo>
                    <a:pt x="134772" y="86106"/>
                  </a:lnTo>
                  <a:lnTo>
                    <a:pt x="129743" y="78486"/>
                  </a:lnTo>
                  <a:lnTo>
                    <a:pt x="189141" y="78486"/>
                  </a:lnTo>
                  <a:lnTo>
                    <a:pt x="223202" y="78994"/>
                  </a:lnTo>
                  <a:lnTo>
                    <a:pt x="224523" y="78994"/>
                  </a:lnTo>
                  <a:lnTo>
                    <a:pt x="225044" y="78486"/>
                  </a:lnTo>
                  <a:lnTo>
                    <a:pt x="225183" y="78359"/>
                  </a:lnTo>
                  <a:lnTo>
                    <a:pt x="225183" y="64135"/>
                  </a:lnTo>
                  <a:lnTo>
                    <a:pt x="224917" y="63881"/>
                  </a:lnTo>
                  <a:lnTo>
                    <a:pt x="224523" y="63500"/>
                  </a:lnTo>
                  <a:lnTo>
                    <a:pt x="223202" y="63500"/>
                  </a:lnTo>
                  <a:lnTo>
                    <a:pt x="189141" y="63881"/>
                  </a:lnTo>
                  <a:lnTo>
                    <a:pt x="122656" y="63881"/>
                  </a:lnTo>
                  <a:lnTo>
                    <a:pt x="122656" y="30099"/>
                  </a:lnTo>
                  <a:lnTo>
                    <a:pt x="123113" y="22987"/>
                  </a:lnTo>
                  <a:lnTo>
                    <a:pt x="124028" y="19685"/>
                  </a:lnTo>
                  <a:lnTo>
                    <a:pt x="124117" y="19304"/>
                  </a:lnTo>
                  <a:lnTo>
                    <a:pt x="124396" y="18415"/>
                  </a:lnTo>
                  <a:lnTo>
                    <a:pt x="125272" y="15976"/>
                  </a:lnTo>
                  <a:lnTo>
                    <a:pt x="125514" y="14986"/>
                  </a:lnTo>
                  <a:lnTo>
                    <a:pt x="125514" y="13081"/>
                  </a:lnTo>
                  <a:lnTo>
                    <a:pt x="124485" y="12319"/>
                  </a:lnTo>
                  <a:lnTo>
                    <a:pt x="122415" y="11938"/>
                  </a:lnTo>
                  <a:lnTo>
                    <a:pt x="117525" y="11303"/>
                  </a:lnTo>
                  <a:lnTo>
                    <a:pt x="111683" y="10795"/>
                  </a:lnTo>
                  <a:lnTo>
                    <a:pt x="104889" y="10541"/>
                  </a:lnTo>
                  <a:lnTo>
                    <a:pt x="105638" y="15976"/>
                  </a:lnTo>
                  <a:lnTo>
                    <a:pt x="106184" y="22987"/>
                  </a:lnTo>
                  <a:lnTo>
                    <a:pt x="106464" y="30099"/>
                  </a:lnTo>
                  <a:lnTo>
                    <a:pt x="106514" y="31356"/>
                  </a:lnTo>
                  <a:lnTo>
                    <a:pt x="106629" y="63881"/>
                  </a:lnTo>
                  <a:lnTo>
                    <a:pt x="45364" y="63881"/>
                  </a:lnTo>
                  <a:lnTo>
                    <a:pt x="11442" y="63500"/>
                  </a:lnTo>
                  <a:lnTo>
                    <a:pt x="10109" y="63500"/>
                  </a:lnTo>
                  <a:lnTo>
                    <a:pt x="9448" y="64135"/>
                  </a:lnTo>
                  <a:lnTo>
                    <a:pt x="9448" y="78359"/>
                  </a:lnTo>
                  <a:lnTo>
                    <a:pt x="10109" y="78994"/>
                  </a:lnTo>
                  <a:lnTo>
                    <a:pt x="11442" y="78994"/>
                  </a:lnTo>
                  <a:lnTo>
                    <a:pt x="45364" y="78486"/>
                  </a:lnTo>
                  <a:lnTo>
                    <a:pt x="99301" y="78486"/>
                  </a:lnTo>
                  <a:lnTo>
                    <a:pt x="70535" y="122224"/>
                  </a:lnTo>
                  <a:lnTo>
                    <a:pt x="44615" y="150228"/>
                  </a:lnTo>
                  <a:lnTo>
                    <a:pt x="0" y="183388"/>
                  </a:lnTo>
                  <a:lnTo>
                    <a:pt x="3073" y="185801"/>
                  </a:lnTo>
                  <a:lnTo>
                    <a:pt x="5486" y="188722"/>
                  </a:lnTo>
                  <a:lnTo>
                    <a:pt x="5600" y="188849"/>
                  </a:lnTo>
                  <a:lnTo>
                    <a:pt x="7581" y="192405"/>
                  </a:lnTo>
                  <a:lnTo>
                    <a:pt x="8661" y="194818"/>
                  </a:lnTo>
                  <a:lnTo>
                    <a:pt x="9702" y="196088"/>
                  </a:lnTo>
                  <a:lnTo>
                    <a:pt x="11277" y="196088"/>
                  </a:lnTo>
                  <a:lnTo>
                    <a:pt x="43281" y="172389"/>
                  </a:lnTo>
                  <a:lnTo>
                    <a:pt x="89700" y="119672"/>
                  </a:lnTo>
                  <a:lnTo>
                    <a:pt x="107619" y="88646"/>
                  </a:lnTo>
                  <a:lnTo>
                    <a:pt x="107530" y="117309"/>
                  </a:lnTo>
                  <a:lnTo>
                    <a:pt x="107429" y="134289"/>
                  </a:lnTo>
                  <a:lnTo>
                    <a:pt x="107302" y="145529"/>
                  </a:lnTo>
                  <a:lnTo>
                    <a:pt x="107200" y="154927"/>
                  </a:lnTo>
                  <a:lnTo>
                    <a:pt x="106934" y="170789"/>
                  </a:lnTo>
                  <a:lnTo>
                    <a:pt x="106883" y="174117"/>
                  </a:lnTo>
                  <a:lnTo>
                    <a:pt x="91097" y="174117"/>
                  </a:lnTo>
                  <a:lnTo>
                    <a:pt x="59537" y="173736"/>
                  </a:lnTo>
                  <a:lnTo>
                    <a:pt x="58204" y="173736"/>
                  </a:lnTo>
                  <a:lnTo>
                    <a:pt x="57543" y="174371"/>
                  </a:lnTo>
                  <a:lnTo>
                    <a:pt x="57543" y="187960"/>
                  </a:lnTo>
                  <a:lnTo>
                    <a:pt x="58204" y="188722"/>
                  </a:lnTo>
                  <a:lnTo>
                    <a:pt x="59537" y="188722"/>
                  </a:lnTo>
                  <a:lnTo>
                    <a:pt x="91097" y="188214"/>
                  </a:lnTo>
                  <a:lnTo>
                    <a:pt x="106629" y="188214"/>
                  </a:lnTo>
                  <a:lnTo>
                    <a:pt x="106578" y="193548"/>
                  </a:lnTo>
                  <a:lnTo>
                    <a:pt x="106451" y="203949"/>
                  </a:lnTo>
                  <a:lnTo>
                    <a:pt x="106222" y="217614"/>
                  </a:lnTo>
                  <a:lnTo>
                    <a:pt x="106121" y="222631"/>
                  </a:lnTo>
                  <a:lnTo>
                    <a:pt x="106006" y="228346"/>
                  </a:lnTo>
                  <a:lnTo>
                    <a:pt x="105879" y="237617"/>
                  </a:lnTo>
                  <a:lnTo>
                    <a:pt x="106553" y="238252"/>
                  </a:lnTo>
                  <a:lnTo>
                    <a:pt x="122745" y="238252"/>
                  </a:lnTo>
                  <a:lnTo>
                    <a:pt x="123405" y="237617"/>
                  </a:lnTo>
                  <a:lnTo>
                    <a:pt x="123278" y="228346"/>
                  </a:lnTo>
                  <a:lnTo>
                    <a:pt x="123164" y="222631"/>
                  </a:lnTo>
                  <a:lnTo>
                    <a:pt x="122796" y="207340"/>
                  </a:lnTo>
                  <a:lnTo>
                    <a:pt x="122720" y="203949"/>
                  </a:lnTo>
                  <a:lnTo>
                    <a:pt x="122593" y="197523"/>
                  </a:lnTo>
                  <a:lnTo>
                    <a:pt x="122491" y="192405"/>
                  </a:lnTo>
                  <a:lnTo>
                    <a:pt x="122415" y="188214"/>
                  </a:lnTo>
                  <a:lnTo>
                    <a:pt x="140436" y="188214"/>
                  </a:lnTo>
                  <a:lnTo>
                    <a:pt x="172250" y="188722"/>
                  </a:lnTo>
                  <a:lnTo>
                    <a:pt x="173659" y="188722"/>
                  </a:lnTo>
                  <a:lnTo>
                    <a:pt x="174117" y="188214"/>
                  </a:lnTo>
                  <a:lnTo>
                    <a:pt x="174358" y="187960"/>
                  </a:lnTo>
                  <a:lnTo>
                    <a:pt x="174358" y="174371"/>
                  </a:lnTo>
                  <a:lnTo>
                    <a:pt x="174078" y="174117"/>
                  </a:lnTo>
                  <a:lnTo>
                    <a:pt x="173659" y="173736"/>
                  </a:lnTo>
                  <a:lnTo>
                    <a:pt x="172250" y="173736"/>
                  </a:lnTo>
                  <a:lnTo>
                    <a:pt x="140436" y="174117"/>
                  </a:lnTo>
                  <a:lnTo>
                    <a:pt x="122161" y="174117"/>
                  </a:lnTo>
                  <a:lnTo>
                    <a:pt x="122047" y="161455"/>
                  </a:lnTo>
                  <a:lnTo>
                    <a:pt x="121920" y="147599"/>
                  </a:lnTo>
                  <a:lnTo>
                    <a:pt x="121831" y="134289"/>
                  </a:lnTo>
                  <a:lnTo>
                    <a:pt x="121729" y="108102"/>
                  </a:lnTo>
                  <a:lnTo>
                    <a:pt x="121666" y="88646"/>
                  </a:lnTo>
                  <a:lnTo>
                    <a:pt x="121666" y="86106"/>
                  </a:lnTo>
                  <a:lnTo>
                    <a:pt x="140195" y="117309"/>
                  </a:lnTo>
                  <a:lnTo>
                    <a:pt x="162890" y="145529"/>
                  </a:lnTo>
                  <a:lnTo>
                    <a:pt x="189725" y="170789"/>
                  </a:lnTo>
                  <a:lnTo>
                    <a:pt x="220713" y="193040"/>
                  </a:lnTo>
                  <a:lnTo>
                    <a:pt x="222783" y="194183"/>
                  </a:lnTo>
                  <a:lnTo>
                    <a:pt x="224028" y="194818"/>
                  </a:lnTo>
                  <a:lnTo>
                    <a:pt x="224942" y="194818"/>
                  </a:lnTo>
                  <a:lnTo>
                    <a:pt x="225971" y="193548"/>
                  </a:lnTo>
                  <a:lnTo>
                    <a:pt x="227545" y="191008"/>
                  </a:lnTo>
                  <a:lnTo>
                    <a:pt x="229285" y="187706"/>
                  </a:lnTo>
                  <a:lnTo>
                    <a:pt x="231724" y="184531"/>
                  </a:lnTo>
                  <a:lnTo>
                    <a:pt x="234873" y="181229"/>
                  </a:lnTo>
                  <a:close/>
                </a:path>
                <a:path w="2484755" h="262254">
                  <a:moveTo>
                    <a:pt x="480428" y="141732"/>
                  </a:moveTo>
                  <a:lnTo>
                    <a:pt x="479767" y="141097"/>
                  </a:lnTo>
                  <a:lnTo>
                    <a:pt x="478434" y="141097"/>
                  </a:lnTo>
                  <a:lnTo>
                    <a:pt x="463892" y="141312"/>
                  </a:lnTo>
                  <a:lnTo>
                    <a:pt x="463892" y="155194"/>
                  </a:lnTo>
                  <a:lnTo>
                    <a:pt x="463892" y="209550"/>
                  </a:lnTo>
                  <a:lnTo>
                    <a:pt x="361873" y="209550"/>
                  </a:lnTo>
                  <a:lnTo>
                    <a:pt x="361873" y="155194"/>
                  </a:lnTo>
                  <a:lnTo>
                    <a:pt x="463892" y="155194"/>
                  </a:lnTo>
                  <a:lnTo>
                    <a:pt x="463892" y="141312"/>
                  </a:lnTo>
                  <a:lnTo>
                    <a:pt x="435089" y="141732"/>
                  </a:lnTo>
                  <a:lnTo>
                    <a:pt x="366788" y="141732"/>
                  </a:lnTo>
                  <a:lnTo>
                    <a:pt x="388683" y="125082"/>
                  </a:lnTo>
                  <a:lnTo>
                    <a:pt x="406400" y="109093"/>
                  </a:lnTo>
                  <a:lnTo>
                    <a:pt x="409613" y="106197"/>
                  </a:lnTo>
                  <a:lnTo>
                    <a:pt x="429755" y="84937"/>
                  </a:lnTo>
                  <a:lnTo>
                    <a:pt x="449110" y="61341"/>
                  </a:lnTo>
                  <a:lnTo>
                    <a:pt x="452170" y="57404"/>
                  </a:lnTo>
                  <a:lnTo>
                    <a:pt x="454698" y="54737"/>
                  </a:lnTo>
                  <a:lnTo>
                    <a:pt x="456692" y="53594"/>
                  </a:lnTo>
                  <a:lnTo>
                    <a:pt x="458762" y="52578"/>
                  </a:lnTo>
                  <a:lnTo>
                    <a:pt x="459803" y="51308"/>
                  </a:lnTo>
                  <a:lnTo>
                    <a:pt x="459803" y="48260"/>
                  </a:lnTo>
                  <a:lnTo>
                    <a:pt x="458101" y="45847"/>
                  </a:lnTo>
                  <a:lnTo>
                    <a:pt x="454698" y="42672"/>
                  </a:lnTo>
                  <a:lnTo>
                    <a:pt x="451764" y="39878"/>
                  </a:lnTo>
                  <a:lnTo>
                    <a:pt x="449199" y="38354"/>
                  </a:lnTo>
                  <a:lnTo>
                    <a:pt x="446786" y="38354"/>
                  </a:lnTo>
                  <a:lnTo>
                    <a:pt x="445757" y="38608"/>
                  </a:lnTo>
                  <a:lnTo>
                    <a:pt x="444258" y="39116"/>
                  </a:lnTo>
                  <a:lnTo>
                    <a:pt x="442404" y="39878"/>
                  </a:lnTo>
                  <a:lnTo>
                    <a:pt x="371563" y="39878"/>
                  </a:lnTo>
                  <a:lnTo>
                    <a:pt x="374713" y="35941"/>
                  </a:lnTo>
                  <a:lnTo>
                    <a:pt x="377736" y="31877"/>
                  </a:lnTo>
                  <a:lnTo>
                    <a:pt x="380631" y="27686"/>
                  </a:lnTo>
                  <a:lnTo>
                    <a:pt x="383286" y="23749"/>
                  </a:lnTo>
                  <a:lnTo>
                    <a:pt x="385572" y="21209"/>
                  </a:lnTo>
                  <a:lnTo>
                    <a:pt x="389382" y="18669"/>
                  </a:lnTo>
                  <a:lnTo>
                    <a:pt x="390334" y="17653"/>
                  </a:lnTo>
                  <a:lnTo>
                    <a:pt x="390334" y="15621"/>
                  </a:lnTo>
                  <a:lnTo>
                    <a:pt x="372554" y="8509"/>
                  </a:lnTo>
                  <a:lnTo>
                    <a:pt x="371309" y="12700"/>
                  </a:lnTo>
                  <a:lnTo>
                    <a:pt x="368706" y="17653"/>
                  </a:lnTo>
                  <a:lnTo>
                    <a:pt x="328434" y="63588"/>
                  </a:lnTo>
                  <a:lnTo>
                    <a:pt x="281216" y="95885"/>
                  </a:lnTo>
                  <a:lnTo>
                    <a:pt x="284124" y="97663"/>
                  </a:lnTo>
                  <a:lnTo>
                    <a:pt x="286651" y="100076"/>
                  </a:lnTo>
                  <a:lnTo>
                    <a:pt x="288798" y="103251"/>
                  </a:lnTo>
                  <a:lnTo>
                    <a:pt x="290372" y="105791"/>
                  </a:lnTo>
                  <a:lnTo>
                    <a:pt x="291579" y="107061"/>
                  </a:lnTo>
                  <a:lnTo>
                    <a:pt x="292900" y="107061"/>
                  </a:lnTo>
                  <a:lnTo>
                    <a:pt x="294182" y="106426"/>
                  </a:lnTo>
                  <a:lnTo>
                    <a:pt x="331685" y="80721"/>
                  </a:lnTo>
                  <a:lnTo>
                    <a:pt x="360375" y="53594"/>
                  </a:lnTo>
                  <a:lnTo>
                    <a:pt x="435444" y="53594"/>
                  </a:lnTo>
                  <a:lnTo>
                    <a:pt x="422821" y="69507"/>
                  </a:lnTo>
                  <a:lnTo>
                    <a:pt x="410210" y="84061"/>
                  </a:lnTo>
                  <a:lnTo>
                    <a:pt x="397598" y="97269"/>
                  </a:lnTo>
                  <a:lnTo>
                    <a:pt x="384987" y="109093"/>
                  </a:lnTo>
                  <a:lnTo>
                    <a:pt x="376453" y="101638"/>
                  </a:lnTo>
                  <a:lnTo>
                    <a:pt x="367766" y="94703"/>
                  </a:lnTo>
                  <a:lnTo>
                    <a:pt x="358927" y="88252"/>
                  </a:lnTo>
                  <a:lnTo>
                    <a:pt x="349935" y="82296"/>
                  </a:lnTo>
                  <a:lnTo>
                    <a:pt x="348538" y="81661"/>
                  </a:lnTo>
                  <a:lnTo>
                    <a:pt x="347535" y="81661"/>
                  </a:lnTo>
                  <a:lnTo>
                    <a:pt x="346671" y="82296"/>
                  </a:lnTo>
                  <a:lnTo>
                    <a:pt x="345592" y="83439"/>
                  </a:lnTo>
                  <a:lnTo>
                    <a:pt x="340004" y="88392"/>
                  </a:lnTo>
                  <a:lnTo>
                    <a:pt x="338924" y="89535"/>
                  </a:lnTo>
                  <a:lnTo>
                    <a:pt x="338378" y="90424"/>
                  </a:lnTo>
                  <a:lnTo>
                    <a:pt x="338378" y="91059"/>
                  </a:lnTo>
                  <a:lnTo>
                    <a:pt x="338836" y="91567"/>
                  </a:lnTo>
                  <a:lnTo>
                    <a:pt x="339750" y="92329"/>
                  </a:lnTo>
                  <a:lnTo>
                    <a:pt x="348615" y="98386"/>
                  </a:lnTo>
                  <a:lnTo>
                    <a:pt x="357073" y="104889"/>
                  </a:lnTo>
                  <a:lnTo>
                    <a:pt x="365137" y="111861"/>
                  </a:lnTo>
                  <a:lnTo>
                    <a:pt x="372808" y="119253"/>
                  </a:lnTo>
                  <a:lnTo>
                    <a:pt x="351243" y="134747"/>
                  </a:lnTo>
                  <a:lnTo>
                    <a:pt x="327939" y="148628"/>
                  </a:lnTo>
                  <a:lnTo>
                    <a:pt x="302895" y="160947"/>
                  </a:lnTo>
                  <a:lnTo>
                    <a:pt x="276123" y="171704"/>
                  </a:lnTo>
                  <a:lnTo>
                    <a:pt x="279107" y="173863"/>
                  </a:lnTo>
                  <a:lnTo>
                    <a:pt x="281546" y="176784"/>
                  </a:lnTo>
                  <a:lnTo>
                    <a:pt x="283451" y="180340"/>
                  </a:lnTo>
                  <a:lnTo>
                    <a:pt x="285064" y="183134"/>
                  </a:lnTo>
                  <a:lnTo>
                    <a:pt x="286105" y="184277"/>
                  </a:lnTo>
                  <a:lnTo>
                    <a:pt x="287515" y="184277"/>
                  </a:lnTo>
                  <a:lnTo>
                    <a:pt x="333768" y="162179"/>
                  </a:lnTo>
                  <a:lnTo>
                    <a:pt x="346087" y="155194"/>
                  </a:lnTo>
                  <a:lnTo>
                    <a:pt x="346087" y="193548"/>
                  </a:lnTo>
                  <a:lnTo>
                    <a:pt x="345605" y="236347"/>
                  </a:lnTo>
                  <a:lnTo>
                    <a:pt x="345592" y="239141"/>
                  </a:lnTo>
                  <a:lnTo>
                    <a:pt x="346252" y="239649"/>
                  </a:lnTo>
                  <a:lnTo>
                    <a:pt x="361213" y="239649"/>
                  </a:lnTo>
                  <a:lnTo>
                    <a:pt x="361873" y="239141"/>
                  </a:lnTo>
                  <a:lnTo>
                    <a:pt x="361873" y="223393"/>
                  </a:lnTo>
                  <a:lnTo>
                    <a:pt x="463892" y="223393"/>
                  </a:lnTo>
                  <a:lnTo>
                    <a:pt x="463892" y="237871"/>
                  </a:lnTo>
                  <a:lnTo>
                    <a:pt x="464019" y="237871"/>
                  </a:lnTo>
                  <a:lnTo>
                    <a:pt x="464566" y="238379"/>
                  </a:lnTo>
                  <a:lnTo>
                    <a:pt x="479767" y="238379"/>
                  </a:lnTo>
                  <a:lnTo>
                    <a:pt x="480288" y="237871"/>
                  </a:lnTo>
                  <a:lnTo>
                    <a:pt x="480428" y="237871"/>
                  </a:lnTo>
                  <a:lnTo>
                    <a:pt x="480428" y="236347"/>
                  </a:lnTo>
                  <a:lnTo>
                    <a:pt x="480275" y="223393"/>
                  </a:lnTo>
                  <a:lnTo>
                    <a:pt x="480110" y="209550"/>
                  </a:lnTo>
                  <a:lnTo>
                    <a:pt x="479933" y="193548"/>
                  </a:lnTo>
                  <a:lnTo>
                    <a:pt x="479983" y="169164"/>
                  </a:lnTo>
                  <a:lnTo>
                    <a:pt x="480098" y="162179"/>
                  </a:lnTo>
                  <a:lnTo>
                    <a:pt x="480212" y="155194"/>
                  </a:lnTo>
                  <a:lnTo>
                    <a:pt x="480326" y="148628"/>
                  </a:lnTo>
                  <a:lnTo>
                    <a:pt x="480428" y="141732"/>
                  </a:lnTo>
                  <a:close/>
                </a:path>
                <a:path w="2484755" h="262254">
                  <a:moveTo>
                    <a:pt x="591515" y="119761"/>
                  </a:moveTo>
                  <a:lnTo>
                    <a:pt x="590105" y="116078"/>
                  </a:lnTo>
                  <a:lnTo>
                    <a:pt x="587286" y="112903"/>
                  </a:lnTo>
                  <a:lnTo>
                    <a:pt x="583971" y="109220"/>
                  </a:lnTo>
                  <a:lnTo>
                    <a:pt x="579958" y="107442"/>
                  </a:lnTo>
                  <a:lnTo>
                    <a:pt x="570839" y="107442"/>
                  </a:lnTo>
                  <a:lnTo>
                    <a:pt x="567029" y="108839"/>
                  </a:lnTo>
                  <a:lnTo>
                    <a:pt x="560158" y="115062"/>
                  </a:lnTo>
                  <a:lnTo>
                    <a:pt x="558330" y="118999"/>
                  </a:lnTo>
                  <a:lnTo>
                    <a:pt x="558330" y="128270"/>
                  </a:lnTo>
                  <a:lnTo>
                    <a:pt x="559777" y="131953"/>
                  </a:lnTo>
                  <a:lnTo>
                    <a:pt x="562686" y="135128"/>
                  </a:lnTo>
                  <a:lnTo>
                    <a:pt x="565912" y="138811"/>
                  </a:lnTo>
                  <a:lnTo>
                    <a:pt x="570090" y="140589"/>
                  </a:lnTo>
                  <a:lnTo>
                    <a:pt x="579374" y="140589"/>
                  </a:lnTo>
                  <a:lnTo>
                    <a:pt x="582980" y="139192"/>
                  </a:lnTo>
                  <a:lnTo>
                    <a:pt x="589686" y="133096"/>
                  </a:lnTo>
                  <a:lnTo>
                    <a:pt x="591515" y="128905"/>
                  </a:lnTo>
                  <a:lnTo>
                    <a:pt x="591515" y="119761"/>
                  </a:lnTo>
                  <a:close/>
                </a:path>
                <a:path w="2484755" h="262254">
                  <a:moveTo>
                    <a:pt x="676313" y="119761"/>
                  </a:moveTo>
                  <a:lnTo>
                    <a:pt x="674916" y="116078"/>
                  </a:lnTo>
                  <a:lnTo>
                    <a:pt x="671995" y="112903"/>
                  </a:lnTo>
                  <a:lnTo>
                    <a:pt x="668693" y="109220"/>
                  </a:lnTo>
                  <a:lnTo>
                    <a:pt x="664756" y="107442"/>
                  </a:lnTo>
                  <a:lnTo>
                    <a:pt x="655612" y="107442"/>
                  </a:lnTo>
                  <a:lnTo>
                    <a:pt x="651802" y="108839"/>
                  </a:lnTo>
                  <a:lnTo>
                    <a:pt x="648500" y="111760"/>
                  </a:lnTo>
                  <a:lnTo>
                    <a:pt x="644944" y="115062"/>
                  </a:lnTo>
                  <a:lnTo>
                    <a:pt x="643039" y="118999"/>
                  </a:lnTo>
                  <a:lnTo>
                    <a:pt x="643039" y="128270"/>
                  </a:lnTo>
                  <a:lnTo>
                    <a:pt x="644563" y="131953"/>
                  </a:lnTo>
                  <a:lnTo>
                    <a:pt x="647484" y="135128"/>
                  </a:lnTo>
                  <a:lnTo>
                    <a:pt x="650659" y="138811"/>
                  </a:lnTo>
                  <a:lnTo>
                    <a:pt x="654850" y="140589"/>
                  </a:lnTo>
                  <a:lnTo>
                    <a:pt x="664121" y="140589"/>
                  </a:lnTo>
                  <a:lnTo>
                    <a:pt x="667677" y="139192"/>
                  </a:lnTo>
                  <a:lnTo>
                    <a:pt x="670852" y="136398"/>
                  </a:lnTo>
                  <a:lnTo>
                    <a:pt x="674408" y="133096"/>
                  </a:lnTo>
                  <a:lnTo>
                    <a:pt x="676313" y="128905"/>
                  </a:lnTo>
                  <a:lnTo>
                    <a:pt x="676313" y="119761"/>
                  </a:lnTo>
                  <a:close/>
                </a:path>
                <a:path w="2484755" h="262254">
                  <a:moveTo>
                    <a:pt x="761022" y="119761"/>
                  </a:moveTo>
                  <a:lnTo>
                    <a:pt x="759625" y="116078"/>
                  </a:lnTo>
                  <a:lnTo>
                    <a:pt x="756831" y="112903"/>
                  </a:lnTo>
                  <a:lnTo>
                    <a:pt x="753529" y="109220"/>
                  </a:lnTo>
                  <a:lnTo>
                    <a:pt x="749465" y="107442"/>
                  </a:lnTo>
                  <a:lnTo>
                    <a:pt x="740448" y="107442"/>
                  </a:lnTo>
                  <a:lnTo>
                    <a:pt x="736638" y="108839"/>
                  </a:lnTo>
                  <a:lnTo>
                    <a:pt x="733463" y="111760"/>
                  </a:lnTo>
                  <a:lnTo>
                    <a:pt x="729653" y="115062"/>
                  </a:lnTo>
                  <a:lnTo>
                    <a:pt x="727875" y="119126"/>
                  </a:lnTo>
                  <a:lnTo>
                    <a:pt x="727875" y="128270"/>
                  </a:lnTo>
                  <a:lnTo>
                    <a:pt x="729272" y="131953"/>
                  </a:lnTo>
                  <a:lnTo>
                    <a:pt x="732193" y="135128"/>
                  </a:lnTo>
                  <a:lnTo>
                    <a:pt x="735622" y="138811"/>
                  </a:lnTo>
                  <a:lnTo>
                    <a:pt x="739813" y="140589"/>
                  </a:lnTo>
                  <a:lnTo>
                    <a:pt x="748830" y="140589"/>
                  </a:lnTo>
                  <a:lnTo>
                    <a:pt x="752513" y="139192"/>
                  </a:lnTo>
                  <a:lnTo>
                    <a:pt x="755561" y="136398"/>
                  </a:lnTo>
                  <a:lnTo>
                    <a:pt x="759244" y="133096"/>
                  </a:lnTo>
                  <a:lnTo>
                    <a:pt x="761022" y="128905"/>
                  </a:lnTo>
                  <a:lnTo>
                    <a:pt x="761022" y="119761"/>
                  </a:lnTo>
                  <a:close/>
                </a:path>
                <a:path w="2484755" h="262254">
                  <a:moveTo>
                    <a:pt x="892594" y="6096"/>
                  </a:moveTo>
                  <a:lnTo>
                    <a:pt x="854036" y="39497"/>
                  </a:lnTo>
                  <a:lnTo>
                    <a:pt x="835787" y="86487"/>
                  </a:lnTo>
                  <a:lnTo>
                    <a:pt x="832142" y="123825"/>
                  </a:lnTo>
                  <a:lnTo>
                    <a:pt x="832827" y="140690"/>
                  </a:lnTo>
                  <a:lnTo>
                    <a:pt x="843445" y="186563"/>
                  </a:lnTo>
                  <a:lnTo>
                    <a:pt x="871626" y="232892"/>
                  </a:lnTo>
                  <a:lnTo>
                    <a:pt x="885228" y="247777"/>
                  </a:lnTo>
                  <a:lnTo>
                    <a:pt x="892594" y="241681"/>
                  </a:lnTo>
                  <a:lnTo>
                    <a:pt x="882281" y="228396"/>
                  </a:lnTo>
                  <a:lnTo>
                    <a:pt x="873455" y="215226"/>
                  </a:lnTo>
                  <a:lnTo>
                    <a:pt x="855332" y="174371"/>
                  </a:lnTo>
                  <a:lnTo>
                    <a:pt x="848906" y="123825"/>
                  </a:lnTo>
                  <a:lnTo>
                    <a:pt x="849426" y="108153"/>
                  </a:lnTo>
                  <a:lnTo>
                    <a:pt x="857415" y="66040"/>
                  </a:lnTo>
                  <a:lnTo>
                    <a:pt x="880960" y="21196"/>
                  </a:lnTo>
                  <a:lnTo>
                    <a:pt x="892594" y="6096"/>
                  </a:lnTo>
                  <a:close/>
                </a:path>
                <a:path w="2484755" h="262254">
                  <a:moveTo>
                    <a:pt x="1041311" y="120269"/>
                  </a:moveTo>
                  <a:lnTo>
                    <a:pt x="1020711" y="85826"/>
                  </a:lnTo>
                  <a:lnTo>
                    <a:pt x="1005116" y="83058"/>
                  </a:lnTo>
                  <a:lnTo>
                    <a:pt x="992974" y="84734"/>
                  </a:lnTo>
                  <a:lnTo>
                    <a:pt x="981329" y="89712"/>
                  </a:lnTo>
                  <a:lnTo>
                    <a:pt x="970216" y="98018"/>
                  </a:lnTo>
                  <a:lnTo>
                    <a:pt x="959650" y="109601"/>
                  </a:lnTo>
                  <a:lnTo>
                    <a:pt x="959650" y="85979"/>
                  </a:lnTo>
                  <a:lnTo>
                    <a:pt x="939711" y="85979"/>
                  </a:lnTo>
                  <a:lnTo>
                    <a:pt x="939711" y="215900"/>
                  </a:lnTo>
                  <a:lnTo>
                    <a:pt x="960412" y="215900"/>
                  </a:lnTo>
                  <a:lnTo>
                    <a:pt x="960412" y="127000"/>
                  </a:lnTo>
                  <a:lnTo>
                    <a:pt x="969568" y="115671"/>
                  </a:lnTo>
                  <a:lnTo>
                    <a:pt x="976591" y="109601"/>
                  </a:lnTo>
                  <a:lnTo>
                    <a:pt x="978954" y="107569"/>
                  </a:lnTo>
                  <a:lnTo>
                    <a:pt x="988428" y="102768"/>
                  </a:lnTo>
                  <a:lnTo>
                    <a:pt x="988237" y="102768"/>
                  </a:lnTo>
                  <a:lnTo>
                    <a:pt x="998258" y="101092"/>
                  </a:lnTo>
                  <a:lnTo>
                    <a:pt x="1007846" y="102768"/>
                  </a:lnTo>
                  <a:lnTo>
                    <a:pt x="1014717" y="107746"/>
                  </a:lnTo>
                  <a:lnTo>
                    <a:pt x="1018844" y="116052"/>
                  </a:lnTo>
                  <a:lnTo>
                    <a:pt x="1020152" y="127000"/>
                  </a:lnTo>
                  <a:lnTo>
                    <a:pt x="1020229" y="215900"/>
                  </a:lnTo>
                  <a:lnTo>
                    <a:pt x="1041311" y="215900"/>
                  </a:lnTo>
                  <a:lnTo>
                    <a:pt x="1041311" y="120269"/>
                  </a:lnTo>
                  <a:close/>
                </a:path>
                <a:path w="2484755" h="262254">
                  <a:moveTo>
                    <a:pt x="1202220" y="215900"/>
                  </a:moveTo>
                  <a:lnTo>
                    <a:pt x="1201115" y="205994"/>
                  </a:lnTo>
                  <a:lnTo>
                    <a:pt x="1200492" y="197866"/>
                  </a:lnTo>
                  <a:lnTo>
                    <a:pt x="1200429" y="197065"/>
                  </a:lnTo>
                  <a:lnTo>
                    <a:pt x="1200315" y="195326"/>
                  </a:lnTo>
                  <a:lnTo>
                    <a:pt x="1199832" y="184937"/>
                  </a:lnTo>
                  <a:lnTo>
                    <a:pt x="1199730" y="177800"/>
                  </a:lnTo>
                  <a:lnTo>
                    <a:pt x="1199680" y="148590"/>
                  </a:lnTo>
                  <a:lnTo>
                    <a:pt x="1199680" y="126111"/>
                  </a:lnTo>
                  <a:lnTo>
                    <a:pt x="1196721" y="107188"/>
                  </a:lnTo>
                  <a:lnTo>
                    <a:pt x="1191006" y="98425"/>
                  </a:lnTo>
                  <a:lnTo>
                    <a:pt x="1187881" y="93649"/>
                  </a:lnTo>
                  <a:lnTo>
                    <a:pt x="1173149" y="85521"/>
                  </a:lnTo>
                  <a:lnTo>
                    <a:pt x="1152563" y="82804"/>
                  </a:lnTo>
                  <a:lnTo>
                    <a:pt x="1133957" y="84950"/>
                  </a:lnTo>
                  <a:lnTo>
                    <a:pt x="1119136" y="91363"/>
                  </a:lnTo>
                  <a:lnTo>
                    <a:pt x="1108100" y="102044"/>
                  </a:lnTo>
                  <a:lnTo>
                    <a:pt x="1100874" y="116967"/>
                  </a:lnTo>
                  <a:lnTo>
                    <a:pt x="1120559" y="123063"/>
                  </a:lnTo>
                  <a:lnTo>
                    <a:pt x="1124953" y="112255"/>
                  </a:lnTo>
                  <a:lnTo>
                    <a:pt x="1131684" y="104559"/>
                  </a:lnTo>
                  <a:lnTo>
                    <a:pt x="1140714" y="99961"/>
                  </a:lnTo>
                  <a:lnTo>
                    <a:pt x="1152055" y="98425"/>
                  </a:lnTo>
                  <a:lnTo>
                    <a:pt x="1161326" y="98425"/>
                  </a:lnTo>
                  <a:lnTo>
                    <a:pt x="1167930" y="100330"/>
                  </a:lnTo>
                  <a:lnTo>
                    <a:pt x="1172248" y="104267"/>
                  </a:lnTo>
                  <a:lnTo>
                    <a:pt x="1177074" y="108585"/>
                  </a:lnTo>
                  <a:lnTo>
                    <a:pt x="1179487" y="116332"/>
                  </a:lnTo>
                  <a:lnTo>
                    <a:pt x="1179487" y="134239"/>
                  </a:lnTo>
                  <a:lnTo>
                    <a:pt x="1179487" y="148590"/>
                  </a:lnTo>
                  <a:lnTo>
                    <a:pt x="1179487" y="177800"/>
                  </a:lnTo>
                  <a:lnTo>
                    <a:pt x="1171295" y="189052"/>
                  </a:lnTo>
                  <a:lnTo>
                    <a:pt x="1162164" y="197065"/>
                  </a:lnTo>
                  <a:lnTo>
                    <a:pt x="1152105" y="201866"/>
                  </a:lnTo>
                  <a:lnTo>
                    <a:pt x="1141133" y="203454"/>
                  </a:lnTo>
                  <a:lnTo>
                    <a:pt x="1133767" y="203454"/>
                  </a:lnTo>
                  <a:lnTo>
                    <a:pt x="1127925" y="201676"/>
                  </a:lnTo>
                  <a:lnTo>
                    <a:pt x="1123480" y="197866"/>
                  </a:lnTo>
                  <a:lnTo>
                    <a:pt x="1118654" y="193802"/>
                  </a:lnTo>
                  <a:lnTo>
                    <a:pt x="1116114" y="187833"/>
                  </a:lnTo>
                  <a:lnTo>
                    <a:pt x="1116114" y="180086"/>
                  </a:lnTo>
                  <a:lnTo>
                    <a:pt x="1143419" y="152527"/>
                  </a:lnTo>
                  <a:lnTo>
                    <a:pt x="1179487" y="148590"/>
                  </a:lnTo>
                  <a:lnTo>
                    <a:pt x="1179487" y="134239"/>
                  </a:lnTo>
                  <a:lnTo>
                    <a:pt x="1138847" y="138430"/>
                  </a:lnTo>
                  <a:lnTo>
                    <a:pt x="1098715" y="165277"/>
                  </a:lnTo>
                  <a:lnTo>
                    <a:pt x="1096048" y="181102"/>
                  </a:lnTo>
                  <a:lnTo>
                    <a:pt x="1096543" y="187833"/>
                  </a:lnTo>
                  <a:lnTo>
                    <a:pt x="1126617" y="218338"/>
                  </a:lnTo>
                  <a:lnTo>
                    <a:pt x="1136053" y="219075"/>
                  </a:lnTo>
                  <a:lnTo>
                    <a:pt x="1149451" y="217589"/>
                  </a:lnTo>
                  <a:lnTo>
                    <a:pt x="1161326" y="213106"/>
                  </a:lnTo>
                  <a:lnTo>
                    <a:pt x="1171663" y="205689"/>
                  </a:lnTo>
                  <a:lnTo>
                    <a:pt x="1173556" y="203454"/>
                  </a:lnTo>
                  <a:lnTo>
                    <a:pt x="1180503" y="195326"/>
                  </a:lnTo>
                  <a:lnTo>
                    <a:pt x="1181227" y="203454"/>
                  </a:lnTo>
                  <a:lnTo>
                    <a:pt x="1181265" y="203835"/>
                  </a:lnTo>
                  <a:lnTo>
                    <a:pt x="1182281" y="210693"/>
                  </a:lnTo>
                  <a:lnTo>
                    <a:pt x="1183424" y="215900"/>
                  </a:lnTo>
                  <a:lnTo>
                    <a:pt x="1202220" y="215900"/>
                  </a:lnTo>
                  <a:close/>
                </a:path>
                <a:path w="2484755" h="262254">
                  <a:moveTo>
                    <a:pt x="1323759" y="201676"/>
                  </a:moveTo>
                  <a:lnTo>
                    <a:pt x="1319060" y="202692"/>
                  </a:lnTo>
                  <a:lnTo>
                    <a:pt x="1313726" y="203200"/>
                  </a:lnTo>
                  <a:lnTo>
                    <a:pt x="1307503" y="203200"/>
                  </a:lnTo>
                  <a:lnTo>
                    <a:pt x="1299591" y="201891"/>
                  </a:lnTo>
                  <a:lnTo>
                    <a:pt x="1293952" y="197954"/>
                  </a:lnTo>
                  <a:lnTo>
                    <a:pt x="1290586" y="191363"/>
                  </a:lnTo>
                  <a:lnTo>
                    <a:pt x="1289469" y="182118"/>
                  </a:lnTo>
                  <a:lnTo>
                    <a:pt x="1289469" y="101981"/>
                  </a:lnTo>
                  <a:lnTo>
                    <a:pt x="1320457" y="101981"/>
                  </a:lnTo>
                  <a:lnTo>
                    <a:pt x="1320457" y="85979"/>
                  </a:lnTo>
                  <a:lnTo>
                    <a:pt x="1289469" y="85979"/>
                  </a:lnTo>
                  <a:lnTo>
                    <a:pt x="1289469" y="40894"/>
                  </a:lnTo>
                  <a:lnTo>
                    <a:pt x="1269022" y="45466"/>
                  </a:lnTo>
                  <a:lnTo>
                    <a:pt x="1269022" y="85979"/>
                  </a:lnTo>
                  <a:lnTo>
                    <a:pt x="1247940" y="85979"/>
                  </a:lnTo>
                  <a:lnTo>
                    <a:pt x="1247940" y="101981"/>
                  </a:lnTo>
                  <a:lnTo>
                    <a:pt x="1269022" y="101981"/>
                  </a:lnTo>
                  <a:lnTo>
                    <a:pt x="1269022" y="185801"/>
                  </a:lnTo>
                  <a:lnTo>
                    <a:pt x="1271117" y="200380"/>
                  </a:lnTo>
                  <a:lnTo>
                    <a:pt x="1277416" y="210781"/>
                  </a:lnTo>
                  <a:lnTo>
                    <a:pt x="1287932" y="217004"/>
                  </a:lnTo>
                  <a:lnTo>
                    <a:pt x="1302677" y="219075"/>
                  </a:lnTo>
                  <a:lnTo>
                    <a:pt x="1310170" y="219075"/>
                  </a:lnTo>
                  <a:lnTo>
                    <a:pt x="1316901" y="218567"/>
                  </a:lnTo>
                  <a:lnTo>
                    <a:pt x="1322743" y="217678"/>
                  </a:lnTo>
                  <a:lnTo>
                    <a:pt x="1323657" y="203200"/>
                  </a:lnTo>
                  <a:lnTo>
                    <a:pt x="1323759" y="201676"/>
                  </a:lnTo>
                  <a:close/>
                </a:path>
                <a:path w="2484755" h="262254">
                  <a:moveTo>
                    <a:pt x="1462951" y="85979"/>
                  </a:moveTo>
                  <a:lnTo>
                    <a:pt x="1441869" y="85979"/>
                  </a:lnTo>
                  <a:lnTo>
                    <a:pt x="1419390" y="159258"/>
                  </a:lnTo>
                  <a:lnTo>
                    <a:pt x="1410246" y="191516"/>
                  </a:lnTo>
                  <a:lnTo>
                    <a:pt x="1407706" y="191516"/>
                  </a:lnTo>
                  <a:lnTo>
                    <a:pt x="1375829" y="85979"/>
                  </a:lnTo>
                  <a:lnTo>
                    <a:pt x="1353731" y="85979"/>
                  </a:lnTo>
                  <a:lnTo>
                    <a:pt x="1398689" y="213487"/>
                  </a:lnTo>
                  <a:lnTo>
                    <a:pt x="1396784" y="219583"/>
                  </a:lnTo>
                  <a:lnTo>
                    <a:pt x="1391704" y="230924"/>
                  </a:lnTo>
                  <a:lnTo>
                    <a:pt x="1385100" y="239026"/>
                  </a:lnTo>
                  <a:lnTo>
                    <a:pt x="1376794" y="243967"/>
                  </a:lnTo>
                  <a:lnTo>
                    <a:pt x="1376387" y="243967"/>
                  </a:lnTo>
                  <a:lnTo>
                    <a:pt x="1367320" y="245491"/>
                  </a:lnTo>
                  <a:lnTo>
                    <a:pt x="1363383" y="245491"/>
                  </a:lnTo>
                  <a:lnTo>
                    <a:pt x="1358938" y="244983"/>
                  </a:lnTo>
                  <a:lnTo>
                    <a:pt x="1353731" y="243967"/>
                  </a:lnTo>
                  <a:lnTo>
                    <a:pt x="1354924" y="260083"/>
                  </a:lnTo>
                  <a:lnTo>
                    <a:pt x="1355001" y="260985"/>
                  </a:lnTo>
                  <a:lnTo>
                    <a:pt x="1359065" y="261747"/>
                  </a:lnTo>
                  <a:lnTo>
                    <a:pt x="1363256" y="262001"/>
                  </a:lnTo>
                  <a:lnTo>
                    <a:pt x="1367574" y="262001"/>
                  </a:lnTo>
                  <a:lnTo>
                    <a:pt x="1403426" y="245491"/>
                  </a:lnTo>
                  <a:lnTo>
                    <a:pt x="1406448" y="241579"/>
                  </a:lnTo>
                  <a:lnTo>
                    <a:pt x="1411338" y="232702"/>
                  </a:lnTo>
                  <a:lnTo>
                    <a:pt x="1415580" y="222123"/>
                  </a:lnTo>
                  <a:lnTo>
                    <a:pt x="1426222" y="191516"/>
                  </a:lnTo>
                  <a:lnTo>
                    <a:pt x="1462951" y="85979"/>
                  </a:lnTo>
                  <a:close/>
                </a:path>
                <a:path w="2484755" h="262254">
                  <a:moveTo>
                    <a:pt x="1613446" y="150749"/>
                  </a:moveTo>
                  <a:lnTo>
                    <a:pt x="1612760" y="140004"/>
                  </a:lnTo>
                  <a:lnTo>
                    <a:pt x="1612658" y="138557"/>
                  </a:lnTo>
                  <a:lnTo>
                    <a:pt x="1612557" y="136969"/>
                  </a:lnTo>
                  <a:lnTo>
                    <a:pt x="1595450" y="99187"/>
                  </a:lnTo>
                  <a:lnTo>
                    <a:pt x="1592211" y="95732"/>
                  </a:lnTo>
                  <a:lnTo>
                    <a:pt x="1592211" y="150749"/>
                  </a:lnTo>
                  <a:lnTo>
                    <a:pt x="1592211" y="151511"/>
                  </a:lnTo>
                  <a:lnTo>
                    <a:pt x="1579003" y="194741"/>
                  </a:lnTo>
                  <a:lnTo>
                    <a:pt x="1557439" y="203200"/>
                  </a:lnTo>
                  <a:lnTo>
                    <a:pt x="1550200" y="202463"/>
                  </a:lnTo>
                  <a:lnTo>
                    <a:pt x="1523428" y="163601"/>
                  </a:lnTo>
                  <a:lnTo>
                    <a:pt x="1522768" y="150749"/>
                  </a:lnTo>
                  <a:lnTo>
                    <a:pt x="1523263" y="140004"/>
                  </a:lnTo>
                  <a:lnTo>
                    <a:pt x="1542199" y="102933"/>
                  </a:lnTo>
                  <a:lnTo>
                    <a:pt x="1556613" y="99187"/>
                  </a:lnTo>
                  <a:lnTo>
                    <a:pt x="1558925" y="99187"/>
                  </a:lnTo>
                  <a:lnTo>
                    <a:pt x="1589646" y="127698"/>
                  </a:lnTo>
                  <a:lnTo>
                    <a:pt x="1592211" y="150749"/>
                  </a:lnTo>
                  <a:lnTo>
                    <a:pt x="1592211" y="95732"/>
                  </a:lnTo>
                  <a:lnTo>
                    <a:pt x="1591195" y="94640"/>
                  </a:lnTo>
                  <a:lnTo>
                    <a:pt x="1581404" y="88201"/>
                  </a:lnTo>
                  <a:lnTo>
                    <a:pt x="1570240" y="84353"/>
                  </a:lnTo>
                  <a:lnTo>
                    <a:pt x="1557693" y="83058"/>
                  </a:lnTo>
                  <a:lnTo>
                    <a:pt x="1546567" y="84086"/>
                  </a:lnTo>
                  <a:lnTo>
                    <a:pt x="1511592" y="109601"/>
                  </a:lnTo>
                  <a:lnTo>
                    <a:pt x="1501736" y="150749"/>
                  </a:lnTo>
                  <a:lnTo>
                    <a:pt x="1501686" y="151511"/>
                  </a:lnTo>
                  <a:lnTo>
                    <a:pt x="1502321" y="162179"/>
                  </a:lnTo>
                  <a:lnTo>
                    <a:pt x="1502410" y="163601"/>
                  </a:lnTo>
                  <a:lnTo>
                    <a:pt x="1502511" y="165328"/>
                  </a:lnTo>
                  <a:lnTo>
                    <a:pt x="1523619" y="207657"/>
                  </a:lnTo>
                  <a:lnTo>
                    <a:pt x="1557439" y="219329"/>
                  </a:lnTo>
                  <a:lnTo>
                    <a:pt x="1568551" y="218313"/>
                  </a:lnTo>
                  <a:lnTo>
                    <a:pt x="1578660" y="215252"/>
                  </a:lnTo>
                  <a:lnTo>
                    <a:pt x="1587741" y="210172"/>
                  </a:lnTo>
                  <a:lnTo>
                    <a:pt x="1595640" y="203200"/>
                  </a:lnTo>
                  <a:lnTo>
                    <a:pt x="1612328" y="166598"/>
                  </a:lnTo>
                  <a:lnTo>
                    <a:pt x="1613382" y="151511"/>
                  </a:lnTo>
                  <a:lnTo>
                    <a:pt x="1613446" y="150749"/>
                  </a:lnTo>
                  <a:close/>
                </a:path>
                <a:path w="2484755" h="262254">
                  <a:moveTo>
                    <a:pt x="1759369" y="170307"/>
                  </a:moveTo>
                  <a:lnTo>
                    <a:pt x="1729625" y="144957"/>
                  </a:lnTo>
                  <a:lnTo>
                    <a:pt x="1698409" y="137033"/>
                  </a:lnTo>
                  <a:lnTo>
                    <a:pt x="1691551" y="134366"/>
                  </a:lnTo>
                  <a:lnTo>
                    <a:pt x="1683550" y="128270"/>
                  </a:lnTo>
                  <a:lnTo>
                    <a:pt x="1681518" y="123444"/>
                  </a:lnTo>
                  <a:lnTo>
                    <a:pt x="1681518" y="111506"/>
                  </a:lnTo>
                  <a:lnTo>
                    <a:pt x="1683550" y="107315"/>
                  </a:lnTo>
                  <a:lnTo>
                    <a:pt x="1687614" y="104013"/>
                  </a:lnTo>
                  <a:lnTo>
                    <a:pt x="1692313" y="100076"/>
                  </a:lnTo>
                  <a:lnTo>
                    <a:pt x="1699171" y="98171"/>
                  </a:lnTo>
                  <a:lnTo>
                    <a:pt x="1708061" y="98171"/>
                  </a:lnTo>
                  <a:lnTo>
                    <a:pt x="1717890" y="99568"/>
                  </a:lnTo>
                  <a:lnTo>
                    <a:pt x="1725866" y="103733"/>
                  </a:lnTo>
                  <a:lnTo>
                    <a:pt x="1731987" y="110718"/>
                  </a:lnTo>
                  <a:lnTo>
                    <a:pt x="1736255" y="120523"/>
                  </a:lnTo>
                  <a:lnTo>
                    <a:pt x="1756067" y="114173"/>
                  </a:lnTo>
                  <a:lnTo>
                    <a:pt x="1724926" y="84759"/>
                  </a:lnTo>
                  <a:lnTo>
                    <a:pt x="1708315" y="82804"/>
                  </a:lnTo>
                  <a:lnTo>
                    <a:pt x="1698447" y="83375"/>
                  </a:lnTo>
                  <a:lnTo>
                    <a:pt x="1665439" y="103276"/>
                  </a:lnTo>
                  <a:lnTo>
                    <a:pt x="1662214" y="118237"/>
                  </a:lnTo>
                  <a:lnTo>
                    <a:pt x="1662214" y="127762"/>
                  </a:lnTo>
                  <a:lnTo>
                    <a:pt x="1700314" y="155956"/>
                  </a:lnTo>
                  <a:lnTo>
                    <a:pt x="1710728" y="158115"/>
                  </a:lnTo>
                  <a:lnTo>
                    <a:pt x="1721904" y="161036"/>
                  </a:lnTo>
                  <a:lnTo>
                    <a:pt x="1729270" y="163957"/>
                  </a:lnTo>
                  <a:lnTo>
                    <a:pt x="1737144" y="169926"/>
                  </a:lnTo>
                  <a:lnTo>
                    <a:pt x="1739176" y="175133"/>
                  </a:lnTo>
                  <a:lnTo>
                    <a:pt x="1739176" y="188214"/>
                  </a:lnTo>
                  <a:lnTo>
                    <a:pt x="1737271" y="192913"/>
                  </a:lnTo>
                  <a:lnTo>
                    <a:pt x="1733334" y="196596"/>
                  </a:lnTo>
                  <a:lnTo>
                    <a:pt x="1728254" y="201295"/>
                  </a:lnTo>
                  <a:lnTo>
                    <a:pt x="1720380" y="203708"/>
                  </a:lnTo>
                  <a:lnTo>
                    <a:pt x="1709712" y="203708"/>
                  </a:lnTo>
                  <a:lnTo>
                    <a:pt x="1698561" y="202260"/>
                  </a:lnTo>
                  <a:lnTo>
                    <a:pt x="1689519" y="197866"/>
                  </a:lnTo>
                  <a:lnTo>
                    <a:pt x="1682559" y="190538"/>
                  </a:lnTo>
                  <a:lnTo>
                    <a:pt x="1677758" y="180340"/>
                  </a:lnTo>
                  <a:lnTo>
                    <a:pt x="1677352" y="180340"/>
                  </a:lnTo>
                  <a:lnTo>
                    <a:pt x="1657515" y="187452"/>
                  </a:lnTo>
                  <a:lnTo>
                    <a:pt x="1665160" y="201295"/>
                  </a:lnTo>
                  <a:lnTo>
                    <a:pt x="1676311" y="211175"/>
                  </a:lnTo>
                  <a:lnTo>
                    <a:pt x="1690979" y="217106"/>
                  </a:lnTo>
                  <a:lnTo>
                    <a:pt x="1709204" y="219075"/>
                  </a:lnTo>
                  <a:lnTo>
                    <a:pt x="1720011" y="218465"/>
                  </a:lnTo>
                  <a:lnTo>
                    <a:pt x="1755838" y="196811"/>
                  </a:lnTo>
                  <a:lnTo>
                    <a:pt x="1759369" y="180340"/>
                  </a:lnTo>
                  <a:lnTo>
                    <a:pt x="1759369" y="170307"/>
                  </a:lnTo>
                  <a:close/>
                </a:path>
                <a:path w="2484755" h="262254">
                  <a:moveTo>
                    <a:pt x="1913801" y="85979"/>
                  </a:moveTo>
                  <a:lnTo>
                    <a:pt x="1893227" y="85979"/>
                  </a:lnTo>
                  <a:lnTo>
                    <a:pt x="1893227" y="174625"/>
                  </a:lnTo>
                  <a:lnTo>
                    <a:pt x="1888921" y="182118"/>
                  </a:lnTo>
                  <a:lnTo>
                    <a:pt x="1883829" y="187960"/>
                  </a:lnTo>
                  <a:lnTo>
                    <a:pt x="1871764" y="197002"/>
                  </a:lnTo>
                  <a:lnTo>
                    <a:pt x="1869935" y="198323"/>
                  </a:lnTo>
                  <a:lnTo>
                    <a:pt x="1862874" y="201041"/>
                  </a:lnTo>
                  <a:lnTo>
                    <a:pt x="1855762" y="201041"/>
                  </a:lnTo>
                  <a:lnTo>
                    <a:pt x="1845995" y="199478"/>
                  </a:lnTo>
                  <a:lnTo>
                    <a:pt x="1839010" y="194741"/>
                  </a:lnTo>
                  <a:lnTo>
                    <a:pt x="1834807" y="186855"/>
                  </a:lnTo>
                  <a:lnTo>
                    <a:pt x="1833410" y="175768"/>
                  </a:lnTo>
                  <a:lnTo>
                    <a:pt x="1833410" y="85979"/>
                  </a:lnTo>
                  <a:lnTo>
                    <a:pt x="1812328" y="85979"/>
                  </a:lnTo>
                  <a:lnTo>
                    <a:pt x="1812328" y="182118"/>
                  </a:lnTo>
                  <a:lnTo>
                    <a:pt x="1812899" y="189979"/>
                  </a:lnTo>
                  <a:lnTo>
                    <a:pt x="1840522" y="218414"/>
                  </a:lnTo>
                  <a:lnTo>
                    <a:pt x="1848650" y="219075"/>
                  </a:lnTo>
                  <a:lnTo>
                    <a:pt x="1856905" y="219075"/>
                  </a:lnTo>
                  <a:lnTo>
                    <a:pt x="1886889" y="201041"/>
                  </a:lnTo>
                  <a:lnTo>
                    <a:pt x="1889379" y="198323"/>
                  </a:lnTo>
                  <a:lnTo>
                    <a:pt x="1893862" y="192024"/>
                  </a:lnTo>
                  <a:lnTo>
                    <a:pt x="1893862" y="215900"/>
                  </a:lnTo>
                  <a:lnTo>
                    <a:pt x="1913801" y="215900"/>
                  </a:lnTo>
                  <a:lnTo>
                    <a:pt x="1913801" y="192024"/>
                  </a:lnTo>
                  <a:lnTo>
                    <a:pt x="1913801" y="85979"/>
                  </a:lnTo>
                  <a:close/>
                </a:path>
                <a:path w="2484755" h="262254">
                  <a:moveTo>
                    <a:pt x="2001050" y="188214"/>
                  </a:moveTo>
                  <a:lnTo>
                    <a:pt x="1973364" y="188214"/>
                  </a:lnTo>
                  <a:lnTo>
                    <a:pt x="1973364" y="215900"/>
                  </a:lnTo>
                  <a:lnTo>
                    <a:pt x="2001050" y="215900"/>
                  </a:lnTo>
                  <a:lnTo>
                    <a:pt x="2001050" y="188214"/>
                  </a:lnTo>
                  <a:close/>
                </a:path>
                <a:path w="2484755" h="262254">
                  <a:moveTo>
                    <a:pt x="2140623" y="200660"/>
                  </a:moveTo>
                  <a:lnTo>
                    <a:pt x="2068360" y="200660"/>
                  </a:lnTo>
                  <a:lnTo>
                    <a:pt x="2138972" y="99441"/>
                  </a:lnTo>
                  <a:lnTo>
                    <a:pt x="2138972" y="85979"/>
                  </a:lnTo>
                  <a:lnTo>
                    <a:pt x="2049310" y="85979"/>
                  </a:lnTo>
                  <a:lnTo>
                    <a:pt x="2049310" y="101473"/>
                  </a:lnTo>
                  <a:lnTo>
                    <a:pt x="2115477" y="101473"/>
                  </a:lnTo>
                  <a:lnTo>
                    <a:pt x="2045246" y="202184"/>
                  </a:lnTo>
                  <a:lnTo>
                    <a:pt x="2045246" y="215900"/>
                  </a:lnTo>
                  <a:lnTo>
                    <a:pt x="2140623" y="215900"/>
                  </a:lnTo>
                  <a:lnTo>
                    <a:pt x="2140623" y="200660"/>
                  </a:lnTo>
                  <a:close/>
                </a:path>
                <a:path w="2484755" h="262254">
                  <a:moveTo>
                    <a:pt x="2211870" y="85979"/>
                  </a:moveTo>
                  <a:lnTo>
                    <a:pt x="2190915" y="85979"/>
                  </a:lnTo>
                  <a:lnTo>
                    <a:pt x="2190915" y="215900"/>
                  </a:lnTo>
                  <a:lnTo>
                    <a:pt x="2211870" y="215900"/>
                  </a:lnTo>
                  <a:lnTo>
                    <a:pt x="2211870" y="85979"/>
                  </a:lnTo>
                  <a:close/>
                </a:path>
                <a:path w="2484755" h="262254">
                  <a:moveTo>
                    <a:pt x="2214156" y="35687"/>
                  </a:moveTo>
                  <a:lnTo>
                    <a:pt x="2188756" y="35687"/>
                  </a:lnTo>
                  <a:lnTo>
                    <a:pt x="2188756" y="60960"/>
                  </a:lnTo>
                  <a:lnTo>
                    <a:pt x="2214156" y="60960"/>
                  </a:lnTo>
                  <a:lnTo>
                    <a:pt x="2214156" y="35687"/>
                  </a:lnTo>
                  <a:close/>
                </a:path>
                <a:path w="2484755" h="262254">
                  <a:moveTo>
                    <a:pt x="2383320" y="150622"/>
                  </a:moveTo>
                  <a:lnTo>
                    <a:pt x="2382647" y="138722"/>
                  </a:lnTo>
                  <a:lnTo>
                    <a:pt x="2382532" y="136512"/>
                  </a:lnTo>
                  <a:lnTo>
                    <a:pt x="2380170" y="123863"/>
                  </a:lnTo>
                  <a:lnTo>
                    <a:pt x="2376246" y="112699"/>
                  </a:lnTo>
                  <a:lnTo>
                    <a:pt x="2370747" y="102997"/>
                  </a:lnTo>
                  <a:lnTo>
                    <a:pt x="2367991" y="99822"/>
                  </a:lnTo>
                  <a:lnTo>
                    <a:pt x="2363190" y="94259"/>
                  </a:lnTo>
                  <a:lnTo>
                    <a:pt x="2362111" y="93497"/>
                  </a:lnTo>
                  <a:lnTo>
                    <a:pt x="2362111" y="151003"/>
                  </a:lnTo>
                  <a:lnTo>
                    <a:pt x="2361552" y="161861"/>
                  </a:lnTo>
                  <a:lnTo>
                    <a:pt x="2342096" y="198615"/>
                  </a:lnTo>
                  <a:lnTo>
                    <a:pt x="2327440" y="202311"/>
                  </a:lnTo>
                  <a:lnTo>
                    <a:pt x="2318194" y="200799"/>
                  </a:lnTo>
                  <a:lnTo>
                    <a:pt x="2309965" y="196342"/>
                  </a:lnTo>
                  <a:lnTo>
                    <a:pt x="2302167" y="188658"/>
                  </a:lnTo>
                  <a:lnTo>
                    <a:pt x="2295436" y="178054"/>
                  </a:lnTo>
                  <a:lnTo>
                    <a:pt x="2295436" y="124841"/>
                  </a:lnTo>
                  <a:lnTo>
                    <a:pt x="2302256" y="113919"/>
                  </a:lnTo>
                  <a:lnTo>
                    <a:pt x="2309939" y="106299"/>
                  </a:lnTo>
                  <a:lnTo>
                    <a:pt x="2310142" y="106095"/>
                  </a:lnTo>
                  <a:lnTo>
                    <a:pt x="2319058" y="101396"/>
                  </a:lnTo>
                  <a:lnTo>
                    <a:pt x="2328964" y="99822"/>
                  </a:lnTo>
                  <a:lnTo>
                    <a:pt x="2338108" y="99822"/>
                  </a:lnTo>
                  <a:lnTo>
                    <a:pt x="2361438" y="138722"/>
                  </a:lnTo>
                  <a:lnTo>
                    <a:pt x="2362085" y="150622"/>
                  </a:lnTo>
                  <a:lnTo>
                    <a:pt x="2362111" y="151003"/>
                  </a:lnTo>
                  <a:lnTo>
                    <a:pt x="2362111" y="93497"/>
                  </a:lnTo>
                  <a:lnTo>
                    <a:pt x="2354402" y="88036"/>
                  </a:lnTo>
                  <a:lnTo>
                    <a:pt x="2344356" y="84302"/>
                  </a:lnTo>
                  <a:lnTo>
                    <a:pt x="2333028" y="83058"/>
                  </a:lnTo>
                  <a:lnTo>
                    <a:pt x="2321687" y="84518"/>
                  </a:lnTo>
                  <a:lnTo>
                    <a:pt x="2311514" y="88874"/>
                  </a:lnTo>
                  <a:lnTo>
                    <a:pt x="2302497" y="96139"/>
                  </a:lnTo>
                  <a:lnTo>
                    <a:pt x="2294674" y="106299"/>
                  </a:lnTo>
                  <a:lnTo>
                    <a:pt x="2294674" y="85979"/>
                  </a:lnTo>
                  <a:lnTo>
                    <a:pt x="2274735" y="85979"/>
                  </a:lnTo>
                  <a:lnTo>
                    <a:pt x="2274735" y="262001"/>
                  </a:lnTo>
                  <a:lnTo>
                    <a:pt x="2295436" y="262001"/>
                  </a:lnTo>
                  <a:lnTo>
                    <a:pt x="2295436" y="196342"/>
                  </a:lnTo>
                  <a:lnTo>
                    <a:pt x="2302497" y="206273"/>
                  </a:lnTo>
                  <a:lnTo>
                    <a:pt x="2310942" y="213385"/>
                  </a:lnTo>
                  <a:lnTo>
                    <a:pt x="2320734" y="217652"/>
                  </a:lnTo>
                  <a:lnTo>
                    <a:pt x="2331885" y="219075"/>
                  </a:lnTo>
                  <a:lnTo>
                    <a:pt x="2341689" y="218084"/>
                  </a:lnTo>
                  <a:lnTo>
                    <a:pt x="2350719" y="215099"/>
                  </a:lnTo>
                  <a:lnTo>
                    <a:pt x="2358974" y="210134"/>
                  </a:lnTo>
                  <a:lnTo>
                    <a:pt x="2366429" y="203200"/>
                  </a:lnTo>
                  <a:lnTo>
                    <a:pt x="2367051" y="202311"/>
                  </a:lnTo>
                  <a:lnTo>
                    <a:pt x="2373782" y="192824"/>
                  </a:lnTo>
                  <a:lnTo>
                    <a:pt x="2379065" y="180581"/>
                  </a:lnTo>
                  <a:lnTo>
                    <a:pt x="2382240" y="166509"/>
                  </a:lnTo>
                  <a:lnTo>
                    <a:pt x="2383282" y="151003"/>
                  </a:lnTo>
                  <a:lnTo>
                    <a:pt x="2383320" y="150622"/>
                  </a:lnTo>
                  <a:close/>
                </a:path>
                <a:path w="2484755" h="262254">
                  <a:moveTo>
                    <a:pt x="2484158" y="123825"/>
                  </a:moveTo>
                  <a:lnTo>
                    <a:pt x="2477833" y="75590"/>
                  </a:lnTo>
                  <a:lnTo>
                    <a:pt x="2456103" y="29972"/>
                  </a:lnTo>
                  <a:lnTo>
                    <a:pt x="2430945" y="0"/>
                  </a:lnTo>
                  <a:lnTo>
                    <a:pt x="2423579" y="6096"/>
                  </a:lnTo>
                  <a:lnTo>
                    <a:pt x="2433878" y="19367"/>
                  </a:lnTo>
                  <a:lnTo>
                    <a:pt x="2442718" y="32499"/>
                  </a:lnTo>
                  <a:lnTo>
                    <a:pt x="2460955" y="73304"/>
                  </a:lnTo>
                  <a:lnTo>
                    <a:pt x="2467394" y="123825"/>
                  </a:lnTo>
                  <a:lnTo>
                    <a:pt x="2466848" y="139573"/>
                  </a:lnTo>
                  <a:lnTo>
                    <a:pt x="2458758" y="181610"/>
                  </a:lnTo>
                  <a:lnTo>
                    <a:pt x="2435199" y="226568"/>
                  </a:lnTo>
                  <a:lnTo>
                    <a:pt x="2423579" y="241681"/>
                  </a:lnTo>
                  <a:lnTo>
                    <a:pt x="2430945" y="247777"/>
                  </a:lnTo>
                  <a:lnTo>
                    <a:pt x="2462174" y="208229"/>
                  </a:lnTo>
                  <a:lnTo>
                    <a:pt x="2480437" y="161163"/>
                  </a:lnTo>
                  <a:lnTo>
                    <a:pt x="2483218" y="142976"/>
                  </a:lnTo>
                  <a:lnTo>
                    <a:pt x="2484158" y="123825"/>
                  </a:lnTo>
                  <a:close/>
                </a:path>
              </a:pathLst>
            </a:custGeom>
            <a:solidFill>
              <a:srgbClr val="ffffff">
                <a:alpha val="60000"/>
              </a:srgbClr>
            </a:solidFill>
            <a:ln w="0">
              <a:noFill/>
            </a:ln>
          </p:spPr>
          <p:style>
            <a:lnRef idx="0"/>
            <a:fillRef idx="0"/>
            <a:effectRef idx="0"/>
            <a:fontRef idx="minor"/>
          </p:style>
        </p:sp>
        <p:pic>
          <p:nvPicPr>
            <p:cNvPr id="178" name="object 6" descr=""/>
            <p:cNvPicPr/>
            <p:nvPr/>
          </p:nvPicPr>
          <p:blipFill>
            <a:blip r:embed="rId1"/>
            <a:stretch/>
          </p:blipFill>
          <p:spPr>
            <a:xfrm>
              <a:off x="396360" y="417600"/>
              <a:ext cx="566280" cy="565560"/>
            </a:xfrm>
            <a:prstGeom prst="rect">
              <a:avLst/>
            </a:prstGeom>
            <a:ln w="0">
              <a:noFill/>
            </a:ln>
          </p:spPr>
        </p:pic>
        <p:sp>
          <p:nvSpPr>
            <p:cNvPr id="179" name="object 7"/>
            <p:cNvSpPr/>
            <p:nvPr/>
          </p:nvSpPr>
          <p:spPr>
            <a:xfrm>
              <a:off x="398520" y="419040"/>
              <a:ext cx="426960" cy="426960"/>
            </a:xfrm>
            <a:custGeom>
              <a:avLst/>
              <a:gdLst/>
              <a:ahLst/>
              <a:rect l="l" t="t" r="r" b="b"/>
              <a:pathLst>
                <a:path w="427355" h="427355">
                  <a:moveTo>
                    <a:pt x="343027" y="0"/>
                  </a:moveTo>
                  <a:lnTo>
                    <a:pt x="302766" y="4808"/>
                  </a:lnTo>
                  <a:lnTo>
                    <a:pt x="258417" y="19589"/>
                  </a:lnTo>
                  <a:lnTo>
                    <a:pt x="211700" y="43773"/>
                  </a:lnTo>
                  <a:lnTo>
                    <a:pt x="164334" y="76793"/>
                  </a:lnTo>
                  <a:lnTo>
                    <a:pt x="118039" y="118080"/>
                  </a:lnTo>
                  <a:lnTo>
                    <a:pt x="76782" y="164361"/>
                  </a:lnTo>
                  <a:lnTo>
                    <a:pt x="43777" y="211709"/>
                  </a:lnTo>
                  <a:lnTo>
                    <a:pt x="19596" y="258406"/>
                  </a:lnTo>
                  <a:lnTo>
                    <a:pt x="4813" y="302734"/>
                  </a:lnTo>
                  <a:lnTo>
                    <a:pt x="0" y="342977"/>
                  </a:lnTo>
                  <a:lnTo>
                    <a:pt x="5729" y="377418"/>
                  </a:lnTo>
                  <a:lnTo>
                    <a:pt x="22573" y="404338"/>
                  </a:lnTo>
                  <a:lnTo>
                    <a:pt x="49503" y="421221"/>
                  </a:lnTo>
                  <a:lnTo>
                    <a:pt x="83958" y="426973"/>
                  </a:lnTo>
                  <a:lnTo>
                    <a:pt x="124220" y="422169"/>
                  </a:lnTo>
                  <a:lnTo>
                    <a:pt x="168571" y="407389"/>
                  </a:lnTo>
                  <a:lnTo>
                    <a:pt x="215290" y="383209"/>
                  </a:lnTo>
                  <a:lnTo>
                    <a:pt x="262659" y="350207"/>
                  </a:lnTo>
                  <a:lnTo>
                    <a:pt x="308958" y="308961"/>
                  </a:lnTo>
                  <a:lnTo>
                    <a:pt x="350211" y="262673"/>
                  </a:lnTo>
                  <a:lnTo>
                    <a:pt x="383213" y="215307"/>
                  </a:lnTo>
                  <a:lnTo>
                    <a:pt x="407391" y="168585"/>
                  </a:lnTo>
                  <a:lnTo>
                    <a:pt x="422173" y="124230"/>
                  </a:lnTo>
                  <a:lnTo>
                    <a:pt x="426986" y="83962"/>
                  </a:lnTo>
                  <a:lnTo>
                    <a:pt x="421256" y="49503"/>
                  </a:lnTo>
                  <a:lnTo>
                    <a:pt x="404412" y="22576"/>
                  </a:lnTo>
                  <a:lnTo>
                    <a:pt x="377482" y="5733"/>
                  </a:lnTo>
                  <a:lnTo>
                    <a:pt x="343027" y="0"/>
                  </a:lnTo>
                  <a:close/>
                </a:path>
              </a:pathLst>
            </a:custGeom>
            <a:solidFill>
              <a:srgbClr val="2c3c4e"/>
            </a:solidFill>
            <a:ln w="0">
              <a:noFill/>
            </a:ln>
          </p:spPr>
          <p:style>
            <a:lnRef idx="0"/>
            <a:fillRef idx="0"/>
            <a:effectRef idx="0"/>
            <a:fontRef idx="minor"/>
          </p:style>
        </p:sp>
        <p:pic>
          <p:nvPicPr>
            <p:cNvPr id="180" name="object 8" descr=""/>
            <p:cNvPicPr/>
            <p:nvPr/>
          </p:nvPicPr>
          <p:blipFill>
            <a:blip r:embed="rId2"/>
            <a:stretch/>
          </p:blipFill>
          <p:spPr>
            <a:xfrm>
              <a:off x="4743360" y="0"/>
              <a:ext cx="7448040" cy="6857640"/>
            </a:xfrm>
            <a:prstGeom prst="rect">
              <a:avLst/>
            </a:prstGeom>
            <a:ln w="0">
              <a:noFill/>
            </a:ln>
          </p:spPr>
        </p:pic>
        <p:pic>
          <p:nvPicPr>
            <p:cNvPr id="181" name="object 10" descr=""/>
            <p:cNvPicPr/>
            <p:nvPr/>
          </p:nvPicPr>
          <p:blipFill>
            <a:blip r:embed="rId3"/>
            <a:stretch/>
          </p:blipFill>
          <p:spPr>
            <a:xfrm>
              <a:off x="4119480" y="5431680"/>
              <a:ext cx="361440" cy="361440"/>
            </a:xfrm>
            <a:prstGeom prst="rect">
              <a:avLst/>
            </a:prstGeom>
            <a:ln w="0">
              <a:noFill/>
            </a:ln>
          </p:spPr>
        </p:pic>
      </p:grpSp>
      <p:sp>
        <p:nvSpPr>
          <p:cNvPr id="182" name="正方形/長方形 10"/>
          <p:cNvSpPr/>
          <p:nvPr/>
        </p:nvSpPr>
        <p:spPr>
          <a:xfrm>
            <a:off x="396360" y="3182040"/>
            <a:ext cx="3123720" cy="914040"/>
          </a:xfrm>
          <a:prstGeom prst="rect">
            <a:avLst/>
          </a:prstGeom>
          <a:solidFill>
            <a:srgbClr val="1b2731"/>
          </a:solidFill>
          <a:ln>
            <a:noFill/>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object 2"/>
          <p:cNvSpPr/>
          <p:nvPr/>
        </p:nvSpPr>
        <p:spPr>
          <a:xfrm>
            <a:off x="2905200" y="4089240"/>
            <a:ext cx="1117080" cy="1396800"/>
          </a:xfrm>
          <a:custGeom>
            <a:avLst/>
            <a:gdLst/>
            <a:ahLst/>
            <a:rect l="l" t="t" r="r" b="b"/>
            <a:pathLst>
              <a:path w="1117600" h="1397000">
                <a:moveTo>
                  <a:pt x="0" y="0"/>
                </a:moveTo>
                <a:lnTo>
                  <a:pt x="1117600" y="1397000"/>
                </a:lnTo>
              </a:path>
            </a:pathLst>
          </a:custGeom>
          <a:noFill/>
          <a:ln w="152400">
            <a:solidFill>
              <a:srgbClr val="7eb9f0"/>
            </a:solidFill>
            <a:round/>
          </a:ln>
        </p:spPr>
        <p:style>
          <a:lnRef idx="0"/>
          <a:fillRef idx="0"/>
          <a:effectRef idx="0"/>
          <a:fontRef idx="minor"/>
        </p:style>
      </p:sp>
      <p:grpSp>
        <p:nvGrpSpPr>
          <p:cNvPr id="263" name="object 3"/>
          <p:cNvGrpSpPr/>
          <p:nvPr/>
        </p:nvGrpSpPr>
        <p:grpSpPr>
          <a:xfrm>
            <a:off x="1800720" y="1673280"/>
            <a:ext cx="8514360" cy="2415600"/>
            <a:chOff x="1800720" y="1673280"/>
            <a:chExt cx="8514360" cy="2415600"/>
          </a:xfrm>
        </p:grpSpPr>
        <p:sp>
          <p:nvSpPr>
            <p:cNvPr id="264" name="object 4"/>
            <p:cNvSpPr/>
            <p:nvPr/>
          </p:nvSpPr>
          <p:spPr>
            <a:xfrm>
              <a:off x="4935600" y="2004480"/>
              <a:ext cx="1117080" cy="1396800"/>
            </a:xfrm>
            <a:custGeom>
              <a:avLst/>
              <a:gdLst/>
              <a:ahLst/>
              <a:rect l="l" t="t" r="r" b="b"/>
              <a:pathLst>
                <a:path w="1117600" h="1397000">
                  <a:moveTo>
                    <a:pt x="0" y="1397000"/>
                  </a:moveTo>
                  <a:lnTo>
                    <a:pt x="1117600" y="0"/>
                  </a:lnTo>
                </a:path>
              </a:pathLst>
            </a:custGeom>
            <a:noFill/>
            <a:ln w="152400">
              <a:solidFill>
                <a:srgbClr val="ffc000"/>
              </a:solidFill>
              <a:round/>
            </a:ln>
          </p:spPr>
          <p:style>
            <a:lnRef idx="0"/>
            <a:fillRef idx="0"/>
            <a:effectRef idx="0"/>
            <a:fontRef idx="minor"/>
          </p:style>
        </p:sp>
        <p:sp>
          <p:nvSpPr>
            <p:cNvPr id="265" name="object 5"/>
            <p:cNvSpPr/>
            <p:nvPr/>
          </p:nvSpPr>
          <p:spPr>
            <a:xfrm>
              <a:off x="5977080" y="1673280"/>
              <a:ext cx="4323960" cy="686880"/>
            </a:xfrm>
            <a:custGeom>
              <a:avLst/>
              <a:gdLst/>
              <a:ahLst/>
              <a:rect l="l" t="t" r="r" b="b"/>
              <a:pathLst>
                <a:path w="4324350" h="687069">
                  <a:moveTo>
                    <a:pt x="4324096" y="344068"/>
                  </a:moveTo>
                  <a:lnTo>
                    <a:pt x="3755009" y="9804"/>
                  </a:lnTo>
                  <a:lnTo>
                    <a:pt x="3726383" y="0"/>
                  </a:lnTo>
                  <a:lnTo>
                    <a:pt x="3697249" y="1828"/>
                  </a:lnTo>
                  <a:lnTo>
                    <a:pt x="3670922" y="14439"/>
                  </a:lnTo>
                  <a:lnTo>
                    <a:pt x="3650742" y="36982"/>
                  </a:lnTo>
                  <a:lnTo>
                    <a:pt x="3640874" y="65608"/>
                  </a:lnTo>
                  <a:lnTo>
                    <a:pt x="3642690" y="94742"/>
                  </a:lnTo>
                  <a:lnTo>
                    <a:pt x="3655288" y="121069"/>
                  </a:lnTo>
                  <a:lnTo>
                    <a:pt x="3677793" y="141249"/>
                  </a:lnTo>
                  <a:lnTo>
                    <a:pt x="3891064" y="266522"/>
                  </a:lnTo>
                  <a:lnTo>
                    <a:pt x="2925584" y="263664"/>
                  </a:lnTo>
                  <a:lnTo>
                    <a:pt x="2905544" y="204863"/>
                  </a:lnTo>
                  <a:lnTo>
                    <a:pt x="2883039" y="164274"/>
                  </a:lnTo>
                  <a:lnTo>
                    <a:pt x="2855239" y="127431"/>
                  </a:lnTo>
                  <a:lnTo>
                    <a:pt x="2822676" y="94869"/>
                  </a:lnTo>
                  <a:lnTo>
                    <a:pt x="2785834" y="67068"/>
                  </a:lnTo>
                  <a:lnTo>
                    <a:pt x="2745244" y="44564"/>
                  </a:lnTo>
                  <a:lnTo>
                    <a:pt x="2701404" y="27851"/>
                  </a:lnTo>
                  <a:lnTo>
                    <a:pt x="2654833" y="17449"/>
                  </a:lnTo>
                  <a:lnTo>
                    <a:pt x="2606040" y="13868"/>
                  </a:lnTo>
                  <a:lnTo>
                    <a:pt x="2557234" y="17449"/>
                  </a:lnTo>
                  <a:lnTo>
                    <a:pt x="2510663" y="27851"/>
                  </a:lnTo>
                  <a:lnTo>
                    <a:pt x="2466822" y="44564"/>
                  </a:lnTo>
                  <a:lnTo>
                    <a:pt x="2426233" y="67068"/>
                  </a:lnTo>
                  <a:lnTo>
                    <a:pt x="2389390" y="94869"/>
                  </a:lnTo>
                  <a:lnTo>
                    <a:pt x="2356828" y="127431"/>
                  </a:lnTo>
                  <a:lnTo>
                    <a:pt x="2329027" y="164274"/>
                  </a:lnTo>
                  <a:lnTo>
                    <a:pt x="2306523" y="204863"/>
                  </a:lnTo>
                  <a:lnTo>
                    <a:pt x="2289810" y="248704"/>
                  </a:lnTo>
                  <a:lnTo>
                    <a:pt x="2286889" y="261759"/>
                  </a:lnTo>
                  <a:lnTo>
                    <a:pt x="1254467" y="258686"/>
                  </a:lnTo>
                  <a:lnTo>
                    <a:pt x="1238796" y="217563"/>
                  </a:lnTo>
                  <a:lnTo>
                    <a:pt x="1216291" y="176974"/>
                  </a:lnTo>
                  <a:lnTo>
                    <a:pt x="1188491" y="140131"/>
                  </a:lnTo>
                  <a:lnTo>
                    <a:pt x="1155928" y="107569"/>
                  </a:lnTo>
                  <a:lnTo>
                    <a:pt x="1119085" y="79768"/>
                  </a:lnTo>
                  <a:lnTo>
                    <a:pt x="1078496" y="57264"/>
                  </a:lnTo>
                  <a:lnTo>
                    <a:pt x="1034656" y="40551"/>
                  </a:lnTo>
                  <a:lnTo>
                    <a:pt x="988085" y="30149"/>
                  </a:lnTo>
                  <a:lnTo>
                    <a:pt x="939292" y="26568"/>
                  </a:lnTo>
                  <a:lnTo>
                    <a:pt x="890485" y="30149"/>
                  </a:lnTo>
                  <a:lnTo>
                    <a:pt x="843915" y="40551"/>
                  </a:lnTo>
                  <a:lnTo>
                    <a:pt x="800074" y="57264"/>
                  </a:lnTo>
                  <a:lnTo>
                    <a:pt x="759485" y="79768"/>
                  </a:lnTo>
                  <a:lnTo>
                    <a:pt x="722642" y="107569"/>
                  </a:lnTo>
                  <a:lnTo>
                    <a:pt x="690079" y="140131"/>
                  </a:lnTo>
                  <a:lnTo>
                    <a:pt x="662279" y="176974"/>
                  </a:lnTo>
                  <a:lnTo>
                    <a:pt x="639775" y="217563"/>
                  </a:lnTo>
                  <a:lnTo>
                    <a:pt x="624814" y="256806"/>
                  </a:lnTo>
                  <a:lnTo>
                    <a:pt x="76454" y="255168"/>
                  </a:lnTo>
                  <a:lnTo>
                    <a:pt x="46736" y="261073"/>
                  </a:lnTo>
                  <a:lnTo>
                    <a:pt x="22453" y="277329"/>
                  </a:lnTo>
                  <a:lnTo>
                    <a:pt x="6057" y="301498"/>
                  </a:lnTo>
                  <a:lnTo>
                    <a:pt x="0" y="331114"/>
                  </a:lnTo>
                  <a:lnTo>
                    <a:pt x="5892" y="360832"/>
                  </a:lnTo>
                  <a:lnTo>
                    <a:pt x="22161" y="385114"/>
                  </a:lnTo>
                  <a:lnTo>
                    <a:pt x="46316" y="401510"/>
                  </a:lnTo>
                  <a:lnTo>
                    <a:pt x="75946" y="407568"/>
                  </a:lnTo>
                  <a:lnTo>
                    <a:pt x="613460" y="409168"/>
                  </a:lnTo>
                  <a:lnTo>
                    <a:pt x="623062" y="452145"/>
                  </a:lnTo>
                  <a:lnTo>
                    <a:pt x="639775" y="495985"/>
                  </a:lnTo>
                  <a:lnTo>
                    <a:pt x="662279" y="536575"/>
                  </a:lnTo>
                  <a:lnTo>
                    <a:pt x="690079" y="573417"/>
                  </a:lnTo>
                  <a:lnTo>
                    <a:pt x="722642" y="605980"/>
                  </a:lnTo>
                  <a:lnTo>
                    <a:pt x="759485" y="633780"/>
                  </a:lnTo>
                  <a:lnTo>
                    <a:pt x="800074" y="656285"/>
                  </a:lnTo>
                  <a:lnTo>
                    <a:pt x="843915" y="672998"/>
                  </a:lnTo>
                  <a:lnTo>
                    <a:pt x="890485" y="683399"/>
                  </a:lnTo>
                  <a:lnTo>
                    <a:pt x="939292" y="686968"/>
                  </a:lnTo>
                  <a:lnTo>
                    <a:pt x="988085" y="683399"/>
                  </a:lnTo>
                  <a:lnTo>
                    <a:pt x="1034656" y="672998"/>
                  </a:lnTo>
                  <a:lnTo>
                    <a:pt x="1078496" y="656285"/>
                  </a:lnTo>
                  <a:lnTo>
                    <a:pt x="1119085" y="633780"/>
                  </a:lnTo>
                  <a:lnTo>
                    <a:pt x="1155928" y="605980"/>
                  </a:lnTo>
                  <a:lnTo>
                    <a:pt x="1188491" y="573417"/>
                  </a:lnTo>
                  <a:lnTo>
                    <a:pt x="1216291" y="536575"/>
                  </a:lnTo>
                  <a:lnTo>
                    <a:pt x="1238796" y="495985"/>
                  </a:lnTo>
                  <a:lnTo>
                    <a:pt x="1255509" y="452145"/>
                  </a:lnTo>
                  <a:lnTo>
                    <a:pt x="1264666" y="411111"/>
                  </a:lnTo>
                  <a:lnTo>
                    <a:pt x="2284158" y="414147"/>
                  </a:lnTo>
                  <a:lnTo>
                    <a:pt x="2306523" y="483285"/>
                  </a:lnTo>
                  <a:lnTo>
                    <a:pt x="2329027" y="523875"/>
                  </a:lnTo>
                  <a:lnTo>
                    <a:pt x="2356828" y="560717"/>
                  </a:lnTo>
                  <a:lnTo>
                    <a:pt x="2389390" y="593280"/>
                  </a:lnTo>
                  <a:lnTo>
                    <a:pt x="2426233" y="621080"/>
                  </a:lnTo>
                  <a:lnTo>
                    <a:pt x="2466822" y="643585"/>
                  </a:lnTo>
                  <a:lnTo>
                    <a:pt x="2510663" y="660298"/>
                  </a:lnTo>
                  <a:lnTo>
                    <a:pt x="2557234" y="670699"/>
                  </a:lnTo>
                  <a:lnTo>
                    <a:pt x="2606040" y="674268"/>
                  </a:lnTo>
                  <a:lnTo>
                    <a:pt x="2654833" y="670699"/>
                  </a:lnTo>
                  <a:lnTo>
                    <a:pt x="2701404" y="660298"/>
                  </a:lnTo>
                  <a:lnTo>
                    <a:pt x="2745244" y="643585"/>
                  </a:lnTo>
                  <a:lnTo>
                    <a:pt x="2785834" y="621080"/>
                  </a:lnTo>
                  <a:lnTo>
                    <a:pt x="2822676" y="593280"/>
                  </a:lnTo>
                  <a:lnTo>
                    <a:pt x="2855239" y="560717"/>
                  </a:lnTo>
                  <a:lnTo>
                    <a:pt x="2883039" y="523875"/>
                  </a:lnTo>
                  <a:lnTo>
                    <a:pt x="2905544" y="483285"/>
                  </a:lnTo>
                  <a:lnTo>
                    <a:pt x="2922257" y="439445"/>
                  </a:lnTo>
                  <a:lnTo>
                    <a:pt x="2927477" y="416064"/>
                  </a:lnTo>
                  <a:lnTo>
                    <a:pt x="3890734" y="418922"/>
                  </a:lnTo>
                  <a:lnTo>
                    <a:pt x="3676650" y="542950"/>
                  </a:lnTo>
                  <a:lnTo>
                    <a:pt x="3653955" y="563067"/>
                  </a:lnTo>
                  <a:lnTo>
                    <a:pt x="3641179" y="589356"/>
                  </a:lnTo>
                  <a:lnTo>
                    <a:pt x="3639210" y="618490"/>
                  </a:lnTo>
                  <a:lnTo>
                    <a:pt x="3648964" y="647090"/>
                  </a:lnTo>
                  <a:lnTo>
                    <a:pt x="3668992" y="669785"/>
                  </a:lnTo>
                  <a:lnTo>
                    <a:pt x="3695255" y="682574"/>
                  </a:lnTo>
                  <a:lnTo>
                    <a:pt x="3724364" y="684580"/>
                  </a:lnTo>
                  <a:lnTo>
                    <a:pt x="3752977" y="674903"/>
                  </a:lnTo>
                  <a:lnTo>
                    <a:pt x="4193425" y="419760"/>
                  </a:lnTo>
                  <a:lnTo>
                    <a:pt x="4324096" y="344068"/>
                  </a:lnTo>
                  <a:close/>
                </a:path>
              </a:pathLst>
            </a:custGeom>
            <a:solidFill>
              <a:srgbClr val="ffc000"/>
            </a:solidFill>
            <a:ln w="0">
              <a:noFill/>
            </a:ln>
          </p:spPr>
          <p:style>
            <a:lnRef idx="0"/>
            <a:fillRef idx="0"/>
            <a:effectRef idx="0"/>
            <a:fontRef idx="minor"/>
          </p:style>
        </p:sp>
        <p:sp>
          <p:nvSpPr>
            <p:cNvPr id="266" name="object 6"/>
            <p:cNvSpPr/>
            <p:nvPr/>
          </p:nvSpPr>
          <p:spPr>
            <a:xfrm>
              <a:off x="1800720" y="3401640"/>
              <a:ext cx="8514360" cy="687240"/>
            </a:xfrm>
            <a:custGeom>
              <a:avLst/>
              <a:gdLst/>
              <a:ah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a:ln w="0">
              <a:noFill/>
            </a:ln>
          </p:spPr>
          <p:style>
            <a:lnRef idx="0"/>
            <a:fillRef idx="0"/>
            <a:effectRef idx="0"/>
            <a:fontRef idx="minor"/>
          </p:style>
        </p:sp>
      </p:grpSp>
      <p:sp>
        <p:nvSpPr>
          <p:cNvPr id="267"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48" strike="noStrike">
                <a:solidFill>
                  <a:srgbClr val="ffffff"/>
                </a:solidFill>
                <a:latin typeface="Yu Gothic"/>
                <a:ea typeface="Meiryo"/>
              </a:rPr>
              <a:t>ブランチ</a:t>
            </a:r>
            <a:r>
              <a:rPr b="1" lang="en-US" sz="4800" spc="148" strike="noStrike">
                <a:solidFill>
                  <a:srgbClr val="ffffff"/>
                </a:solidFill>
                <a:latin typeface="Yu Gothic"/>
                <a:ea typeface="Meiryo"/>
              </a:rPr>
              <a:t>(</a:t>
            </a:r>
            <a:r>
              <a:rPr b="1" lang="en-US" sz="4800" spc="-32" strike="noStrike">
                <a:solidFill>
                  <a:srgbClr val="ffffff"/>
                </a:solidFill>
                <a:latin typeface="Yu Gothic"/>
                <a:ea typeface="Meiryo"/>
              </a:rPr>
              <a:t>branch)</a:t>
            </a:r>
            <a:endParaRPr b="0" lang="en-US" sz="4800" spc="-1" strike="noStrike">
              <a:latin typeface="Meiryo"/>
            </a:endParaRPr>
          </a:p>
        </p:txBody>
      </p:sp>
      <p:grpSp>
        <p:nvGrpSpPr>
          <p:cNvPr id="268" name="object 8"/>
          <p:cNvGrpSpPr/>
          <p:nvPr/>
        </p:nvGrpSpPr>
        <p:grpSpPr>
          <a:xfrm>
            <a:off x="3946680" y="5144040"/>
            <a:ext cx="2268000" cy="684720"/>
            <a:chOff x="3946680" y="5144040"/>
            <a:chExt cx="2268000" cy="684720"/>
          </a:xfrm>
        </p:grpSpPr>
        <p:sp>
          <p:nvSpPr>
            <p:cNvPr id="269" name="object 9"/>
            <p:cNvSpPr/>
            <p:nvPr/>
          </p:nvSpPr>
          <p:spPr>
            <a:xfrm>
              <a:off x="3946680" y="5144040"/>
              <a:ext cx="2268000" cy="684720"/>
            </a:xfrm>
            <a:custGeom>
              <a:avLst/>
              <a:gdLst/>
              <a:ahLst/>
              <a:rect l="l" t="t" r="r" b="b"/>
              <a:pathLst>
                <a:path w="2268220" h="685164">
                  <a:moveTo>
                    <a:pt x="2267712" y="342265"/>
                  </a:moveTo>
                  <a:lnTo>
                    <a:pt x="2137079" y="266065"/>
                  </a:lnTo>
                  <a:lnTo>
                    <a:pt x="1697736" y="9779"/>
                  </a:lnTo>
                  <a:lnTo>
                    <a:pt x="1669097" y="0"/>
                  </a:lnTo>
                  <a:lnTo>
                    <a:pt x="1639925" y="1879"/>
                  </a:lnTo>
                  <a:lnTo>
                    <a:pt x="1613598" y="14566"/>
                  </a:lnTo>
                  <a:lnTo>
                    <a:pt x="1593469" y="37211"/>
                  </a:lnTo>
                  <a:lnTo>
                    <a:pt x="1583690" y="65824"/>
                  </a:lnTo>
                  <a:lnTo>
                    <a:pt x="1585607" y="94957"/>
                  </a:lnTo>
                  <a:lnTo>
                    <a:pt x="1598307" y="121246"/>
                  </a:lnTo>
                  <a:lnTo>
                    <a:pt x="1620901" y="141351"/>
                  </a:lnTo>
                  <a:lnTo>
                    <a:pt x="1834692" y="266065"/>
                  </a:lnTo>
                  <a:lnTo>
                    <a:pt x="1259789" y="266065"/>
                  </a:lnTo>
                  <a:lnTo>
                    <a:pt x="1238796" y="203060"/>
                  </a:lnTo>
                  <a:lnTo>
                    <a:pt x="1216291" y="162471"/>
                  </a:lnTo>
                  <a:lnTo>
                    <a:pt x="1188491" y="125628"/>
                  </a:lnTo>
                  <a:lnTo>
                    <a:pt x="1155928" y="93065"/>
                  </a:lnTo>
                  <a:lnTo>
                    <a:pt x="1119085" y="65265"/>
                  </a:lnTo>
                  <a:lnTo>
                    <a:pt x="1078496" y="42760"/>
                  </a:lnTo>
                  <a:lnTo>
                    <a:pt x="1034656" y="26047"/>
                  </a:lnTo>
                  <a:lnTo>
                    <a:pt x="988085" y="15646"/>
                  </a:lnTo>
                  <a:lnTo>
                    <a:pt x="939292" y="12065"/>
                  </a:lnTo>
                  <a:lnTo>
                    <a:pt x="890485" y="15646"/>
                  </a:lnTo>
                  <a:lnTo>
                    <a:pt x="843915" y="26047"/>
                  </a:lnTo>
                  <a:lnTo>
                    <a:pt x="800074" y="42760"/>
                  </a:lnTo>
                  <a:lnTo>
                    <a:pt x="759485" y="65265"/>
                  </a:lnTo>
                  <a:lnTo>
                    <a:pt x="722642" y="93065"/>
                  </a:lnTo>
                  <a:lnTo>
                    <a:pt x="690079" y="125628"/>
                  </a:lnTo>
                  <a:lnTo>
                    <a:pt x="662279" y="162471"/>
                  </a:lnTo>
                  <a:lnTo>
                    <a:pt x="639775" y="203060"/>
                  </a:lnTo>
                  <a:lnTo>
                    <a:pt x="623062" y="246900"/>
                  </a:lnTo>
                  <a:lnTo>
                    <a:pt x="618769"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618769" y="418465"/>
                  </a:lnTo>
                  <a:lnTo>
                    <a:pt x="623062" y="437629"/>
                  </a:lnTo>
                  <a:lnTo>
                    <a:pt x="639775" y="481469"/>
                  </a:lnTo>
                  <a:lnTo>
                    <a:pt x="662279" y="522071"/>
                  </a:lnTo>
                  <a:lnTo>
                    <a:pt x="690079" y="558901"/>
                  </a:lnTo>
                  <a:lnTo>
                    <a:pt x="722642" y="591477"/>
                  </a:lnTo>
                  <a:lnTo>
                    <a:pt x="759485" y="619277"/>
                  </a:lnTo>
                  <a:lnTo>
                    <a:pt x="800074" y="641781"/>
                  </a:lnTo>
                  <a:lnTo>
                    <a:pt x="843915" y="658495"/>
                  </a:lnTo>
                  <a:lnTo>
                    <a:pt x="890485" y="668896"/>
                  </a:lnTo>
                  <a:lnTo>
                    <a:pt x="939292" y="672465"/>
                  </a:lnTo>
                  <a:lnTo>
                    <a:pt x="988085" y="668896"/>
                  </a:lnTo>
                  <a:lnTo>
                    <a:pt x="1034656" y="658495"/>
                  </a:lnTo>
                  <a:lnTo>
                    <a:pt x="1078496" y="641781"/>
                  </a:lnTo>
                  <a:lnTo>
                    <a:pt x="1119085" y="619277"/>
                  </a:lnTo>
                  <a:lnTo>
                    <a:pt x="1155928" y="591477"/>
                  </a:lnTo>
                  <a:lnTo>
                    <a:pt x="1188491" y="558901"/>
                  </a:lnTo>
                  <a:lnTo>
                    <a:pt x="1216291" y="522071"/>
                  </a:lnTo>
                  <a:lnTo>
                    <a:pt x="1238796" y="481469"/>
                  </a:lnTo>
                  <a:lnTo>
                    <a:pt x="1255509" y="437629"/>
                  </a:lnTo>
                  <a:lnTo>
                    <a:pt x="1259789" y="418465"/>
                  </a:lnTo>
                  <a:lnTo>
                    <a:pt x="1834654" y="418465"/>
                  </a:lnTo>
                  <a:lnTo>
                    <a:pt x="1965299" y="342265"/>
                  </a:lnTo>
                  <a:lnTo>
                    <a:pt x="1620901" y="543140"/>
                  </a:lnTo>
                  <a:lnTo>
                    <a:pt x="1598307" y="563270"/>
                  </a:lnTo>
                  <a:lnTo>
                    <a:pt x="1585607" y="589572"/>
                  </a:lnTo>
                  <a:lnTo>
                    <a:pt x="1583690" y="618731"/>
                  </a:lnTo>
                  <a:lnTo>
                    <a:pt x="1593469" y="647357"/>
                  </a:lnTo>
                  <a:lnTo>
                    <a:pt x="1613598" y="669963"/>
                  </a:lnTo>
                  <a:lnTo>
                    <a:pt x="1639925" y="682663"/>
                  </a:lnTo>
                  <a:lnTo>
                    <a:pt x="1669097" y="684568"/>
                  </a:lnTo>
                  <a:lnTo>
                    <a:pt x="1697736" y="674789"/>
                  </a:lnTo>
                  <a:lnTo>
                    <a:pt x="2137092" y="418465"/>
                  </a:lnTo>
                  <a:lnTo>
                    <a:pt x="2267712" y="342265"/>
                  </a:lnTo>
                  <a:close/>
                </a:path>
              </a:pathLst>
            </a:custGeom>
            <a:solidFill>
              <a:srgbClr val="7eb9f0"/>
            </a:solidFill>
            <a:ln w="0">
              <a:noFill/>
            </a:ln>
          </p:spPr>
          <p:style>
            <a:lnRef idx="0"/>
            <a:fillRef idx="0"/>
            <a:effectRef idx="0"/>
            <a:fontRef idx="minor"/>
          </p:style>
        </p:sp>
        <p:sp>
          <p:nvSpPr>
            <p:cNvPr id="270" name="object 10"/>
            <p:cNvSpPr/>
            <p:nvPr/>
          </p:nvSpPr>
          <p:spPr>
            <a:xfrm>
              <a:off x="4555440" y="5156280"/>
              <a:ext cx="659880" cy="659880"/>
            </a:xfrm>
            <a:custGeom>
              <a:avLst/>
              <a:gdLst/>
              <a:ah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noFill/>
            <a:ln w="12700">
              <a:solidFill>
                <a:srgbClr val="7eb9f0"/>
              </a:solidFill>
              <a:round/>
            </a:ln>
          </p:spPr>
          <p:style>
            <a:lnRef idx="0"/>
            <a:fillRef idx="0"/>
            <a:effectRef idx="0"/>
            <a:fontRef idx="minor"/>
          </p:style>
        </p:sp>
      </p:grpSp>
      <p:sp>
        <p:nvSpPr>
          <p:cNvPr id="271" name="object 11"/>
          <p:cNvSpPr/>
          <p:nvPr/>
        </p:nvSpPr>
        <p:spPr>
          <a:xfrm>
            <a:off x="175320" y="3429000"/>
            <a:ext cx="1625400" cy="5734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21" strike="noStrike">
                <a:solidFill>
                  <a:srgbClr val="ffffff"/>
                </a:solidFill>
                <a:latin typeface="Yu Gothic Medium"/>
              </a:rPr>
              <a:t>タスク</a:t>
            </a:r>
            <a:endParaRPr b="0" lang="en-US" sz="1800" spc="-1" strike="noStrike">
              <a:latin typeface="Arial"/>
            </a:endParaRPr>
          </a:p>
          <a:p>
            <a:pPr marL="12600">
              <a:lnSpc>
                <a:spcPct val="100000"/>
              </a:lnSpc>
              <a:spcBef>
                <a:spcPts val="99"/>
              </a:spcBef>
              <a:buNone/>
            </a:pPr>
            <a:r>
              <a:rPr b="0" lang="en-US" sz="1800" spc="-21" strike="noStrike">
                <a:solidFill>
                  <a:srgbClr val="ffffff"/>
                </a:solidFill>
                <a:latin typeface="Yu Gothic Medium"/>
              </a:rPr>
              <a:t>main</a:t>
            </a:r>
            <a:r>
              <a:rPr b="0" lang="ja-JP" sz="1800" spc="-21" strike="noStrike">
                <a:solidFill>
                  <a:srgbClr val="ffffff"/>
                </a:solidFill>
                <a:latin typeface="Yu Gothic Medium"/>
              </a:rPr>
              <a:t>ブランチ</a:t>
            </a:r>
            <a:endParaRPr b="0" lang="en-US" sz="1800" spc="-1" strike="noStrike">
              <a:latin typeface="Arial"/>
            </a:endParaRPr>
          </a:p>
        </p:txBody>
      </p:sp>
      <p:sp>
        <p:nvSpPr>
          <p:cNvPr id="272" name="object 12"/>
          <p:cNvSpPr/>
          <p:nvPr/>
        </p:nvSpPr>
        <p:spPr>
          <a:xfrm>
            <a:off x="4557600" y="1714680"/>
            <a:ext cx="11170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2" strike="noStrike">
                <a:solidFill>
                  <a:srgbClr val="ffffff"/>
                </a:solidFill>
                <a:latin typeface="Yu Gothic Medium"/>
              </a:rPr>
              <a:t>人物認識</a:t>
            </a:r>
            <a:endParaRPr b="0" lang="en-US" sz="1800" spc="-1" strike="noStrike">
              <a:latin typeface="Arial"/>
            </a:endParaRPr>
          </a:p>
        </p:txBody>
      </p:sp>
      <p:sp>
        <p:nvSpPr>
          <p:cNvPr id="273" name="object 13"/>
          <p:cNvSpPr/>
          <p:nvPr/>
        </p:nvSpPr>
        <p:spPr>
          <a:xfrm>
            <a:off x="2388960" y="5336280"/>
            <a:ext cx="11170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5" strike="noStrike">
                <a:solidFill>
                  <a:srgbClr val="ffffff"/>
                </a:solidFill>
                <a:latin typeface="Yu Gothic Medium"/>
              </a:rPr>
              <a:t>物体認識</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object 2"/>
          <p:cNvSpPr/>
          <p:nvPr/>
        </p:nvSpPr>
        <p:spPr>
          <a:xfrm>
            <a:off x="7985520" y="2576520"/>
            <a:ext cx="708840" cy="1317240"/>
          </a:xfrm>
          <a:custGeom>
            <a:avLst/>
            <a:gdLst/>
            <a:ahLst/>
            <a:rect l="l" t="t" r="r" b="b"/>
            <a:pathLst>
              <a:path w="709295" h="1317625">
                <a:moveTo>
                  <a:pt x="709295" y="1317117"/>
                </a:moveTo>
                <a:lnTo>
                  <a:pt x="0" y="0"/>
                </a:lnTo>
              </a:path>
            </a:pathLst>
          </a:custGeom>
          <a:noFill/>
          <a:ln w="152400">
            <a:solidFill>
              <a:srgbClr val="ffc000"/>
            </a:solidFill>
            <a:round/>
          </a:ln>
        </p:spPr>
        <p:style>
          <a:lnRef idx="0"/>
          <a:fillRef idx="0"/>
          <a:effectRef idx="0"/>
          <a:fontRef idx="minor"/>
        </p:style>
      </p:sp>
      <p:sp>
        <p:nvSpPr>
          <p:cNvPr id="275" name="object 3"/>
          <p:cNvSpPr/>
          <p:nvPr/>
        </p:nvSpPr>
        <p:spPr>
          <a:xfrm>
            <a:off x="5224680" y="4537800"/>
            <a:ext cx="200880" cy="1420200"/>
          </a:xfrm>
          <a:custGeom>
            <a:avLst/>
            <a:gdLst/>
            <a:ahLst/>
            <a:rect l="l" t="t" r="r" b="b"/>
            <a:pathLst>
              <a:path w="803909" h="1420495">
                <a:moveTo>
                  <a:pt x="803656" y="0"/>
                </a:moveTo>
                <a:lnTo>
                  <a:pt x="0" y="1420495"/>
                </a:lnTo>
              </a:path>
            </a:pathLst>
          </a:custGeom>
          <a:noFill/>
          <a:ln w="152400">
            <a:solidFill>
              <a:srgbClr val="7eb9f0"/>
            </a:solidFill>
            <a:round/>
          </a:ln>
        </p:spPr>
        <p:style>
          <a:lnRef idx="0"/>
          <a:fillRef idx="0"/>
          <a:effectRef idx="0"/>
          <a:fontRef idx="minor"/>
        </p:style>
      </p:sp>
      <p:sp>
        <p:nvSpPr>
          <p:cNvPr id="276" name="object 4"/>
          <p:cNvSpPr/>
          <p:nvPr/>
        </p:nvSpPr>
        <p:spPr>
          <a:xfrm>
            <a:off x="3456000" y="4581360"/>
            <a:ext cx="279720" cy="1396800"/>
          </a:xfrm>
          <a:custGeom>
            <a:avLst/>
            <a:gdLst/>
            <a:ahLst/>
            <a:rect l="l" t="t" r="r" b="b"/>
            <a:pathLst>
              <a:path w="1118235" h="1397000">
                <a:moveTo>
                  <a:pt x="0" y="0"/>
                </a:moveTo>
                <a:lnTo>
                  <a:pt x="1117727" y="1397000"/>
                </a:lnTo>
              </a:path>
            </a:pathLst>
          </a:custGeom>
          <a:noFill/>
          <a:ln w="152400">
            <a:solidFill>
              <a:srgbClr val="7eb9f0"/>
            </a:solidFill>
            <a:round/>
          </a:ln>
        </p:spPr>
        <p:style>
          <a:lnRef idx="0"/>
          <a:fillRef idx="0"/>
          <a:effectRef idx="0"/>
          <a:fontRef idx="minor"/>
        </p:style>
      </p:sp>
      <p:grpSp>
        <p:nvGrpSpPr>
          <p:cNvPr id="277" name="グループ化 20"/>
          <p:cNvGrpSpPr/>
          <p:nvPr/>
        </p:nvGrpSpPr>
        <p:grpSpPr>
          <a:xfrm>
            <a:off x="2351880" y="2553840"/>
            <a:ext cx="8514360" cy="2062800"/>
            <a:chOff x="2351880" y="2553840"/>
            <a:chExt cx="8514360" cy="2062800"/>
          </a:xfrm>
        </p:grpSpPr>
        <p:sp>
          <p:nvSpPr>
            <p:cNvPr id="278" name="object 6"/>
            <p:cNvSpPr/>
            <p:nvPr/>
          </p:nvSpPr>
          <p:spPr>
            <a:xfrm>
              <a:off x="5425920" y="2553840"/>
              <a:ext cx="2584440" cy="1396800"/>
            </a:xfrm>
            <a:custGeom>
              <a:avLst/>
              <a:gdLst/>
              <a:ahLst/>
              <a:rect l="l" t="t" r="r" b="b"/>
              <a:pathLst>
                <a:path w="4381500" h="1397000">
                  <a:moveTo>
                    <a:pt x="0" y="1397000"/>
                  </a:moveTo>
                  <a:lnTo>
                    <a:pt x="1117600" y="0"/>
                  </a:lnTo>
                </a:path>
                <a:path w="4381500" h="1397000">
                  <a:moveTo>
                    <a:pt x="1117600" y="0"/>
                  </a:moveTo>
                  <a:lnTo>
                    <a:pt x="4381500" y="20827"/>
                  </a:lnTo>
                </a:path>
              </a:pathLst>
            </a:custGeom>
            <a:noFill/>
            <a:ln w="152400">
              <a:solidFill>
                <a:srgbClr val="ffc000"/>
              </a:solidFill>
              <a:round/>
            </a:ln>
          </p:spPr>
          <p:style>
            <a:lnRef idx="0"/>
            <a:fillRef idx="0"/>
            <a:effectRef idx="0"/>
            <a:fontRef idx="minor"/>
          </p:style>
        </p:sp>
        <p:sp>
          <p:nvSpPr>
            <p:cNvPr id="279" name="object 8"/>
            <p:cNvSpPr/>
            <p:nvPr/>
          </p:nvSpPr>
          <p:spPr>
            <a:xfrm>
              <a:off x="2351880" y="3929400"/>
              <a:ext cx="8514360" cy="687240"/>
            </a:xfrm>
            <a:custGeom>
              <a:avLst/>
              <a:gdLst/>
              <a:ahLst/>
              <a:rect l="l" t="t" r="r" b="b"/>
              <a:pathLst>
                <a:path w="8514715" h="687704">
                  <a:moveTo>
                    <a:pt x="8514334" y="342265"/>
                  </a:moveTo>
                  <a:lnTo>
                    <a:pt x="8383702" y="266065"/>
                  </a:lnTo>
                  <a:lnTo>
                    <a:pt x="7944358" y="9779"/>
                  </a:lnTo>
                  <a:lnTo>
                    <a:pt x="7915719" y="0"/>
                  </a:lnTo>
                  <a:lnTo>
                    <a:pt x="7886547" y="1879"/>
                  </a:lnTo>
                  <a:lnTo>
                    <a:pt x="7860220" y="14566"/>
                  </a:lnTo>
                  <a:lnTo>
                    <a:pt x="7840091" y="37211"/>
                  </a:lnTo>
                  <a:lnTo>
                    <a:pt x="7830312" y="65824"/>
                  </a:lnTo>
                  <a:lnTo>
                    <a:pt x="7832230" y="94957"/>
                  </a:lnTo>
                  <a:lnTo>
                    <a:pt x="7844930" y="121246"/>
                  </a:lnTo>
                  <a:lnTo>
                    <a:pt x="7867523" y="141351"/>
                  </a:lnTo>
                  <a:lnTo>
                    <a:pt x="8081315"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494" y="272072"/>
                  </a:lnTo>
                  <a:lnTo>
                    <a:pt x="22288" y="288404"/>
                  </a:lnTo>
                  <a:lnTo>
                    <a:pt x="5969" y="312635"/>
                  </a:lnTo>
                  <a:lnTo>
                    <a:pt x="0" y="342265"/>
                  </a:lnTo>
                  <a:lnTo>
                    <a:pt x="5969" y="371906"/>
                  </a:lnTo>
                  <a:lnTo>
                    <a:pt x="22288" y="396138"/>
                  </a:lnTo>
                  <a:lnTo>
                    <a:pt x="46494"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315" y="418465"/>
                  </a:lnTo>
                  <a:lnTo>
                    <a:pt x="7867523" y="543179"/>
                  </a:lnTo>
                  <a:lnTo>
                    <a:pt x="7844930" y="563295"/>
                  </a:lnTo>
                  <a:lnTo>
                    <a:pt x="7832230" y="589584"/>
                  </a:lnTo>
                  <a:lnTo>
                    <a:pt x="7830312" y="618718"/>
                  </a:lnTo>
                  <a:lnTo>
                    <a:pt x="7840091" y="647319"/>
                  </a:lnTo>
                  <a:lnTo>
                    <a:pt x="7860220" y="669975"/>
                  </a:lnTo>
                  <a:lnTo>
                    <a:pt x="7886547" y="682663"/>
                  </a:lnTo>
                  <a:lnTo>
                    <a:pt x="7915719" y="684542"/>
                  </a:lnTo>
                  <a:lnTo>
                    <a:pt x="7944358" y="674751"/>
                  </a:lnTo>
                  <a:lnTo>
                    <a:pt x="8383702" y="418465"/>
                  </a:lnTo>
                  <a:lnTo>
                    <a:pt x="8514334" y="342265"/>
                  </a:lnTo>
                  <a:close/>
                </a:path>
              </a:pathLst>
            </a:custGeom>
            <a:solidFill>
              <a:srgbClr val="20b782"/>
            </a:solidFill>
            <a:ln w="0">
              <a:noFill/>
            </a:ln>
          </p:spPr>
          <p:style>
            <a:lnRef idx="0"/>
            <a:fillRef idx="0"/>
            <a:effectRef idx="0"/>
            <a:fontRef idx="minor"/>
          </p:style>
        </p:sp>
        <p:sp>
          <p:nvSpPr>
            <p:cNvPr id="280" name="object 9"/>
            <p:cNvSpPr/>
            <p:nvPr/>
          </p:nvSpPr>
          <p:spPr>
            <a:xfrm>
              <a:off x="8384040" y="3945960"/>
              <a:ext cx="2109240" cy="659880"/>
            </a:xfrm>
            <a:custGeom>
              <a:avLst/>
              <a:gdLst/>
              <a:ahLst/>
              <a:rect l="l" t="t" r="r" b="b"/>
              <a:pathLst>
                <a:path w="2109470" h="660400">
                  <a:moveTo>
                    <a:pt x="660400" y="330200"/>
                  </a:moveTo>
                  <a:lnTo>
                    <a:pt x="656805" y="281406"/>
                  </a:lnTo>
                  <a:lnTo>
                    <a:pt x="646404" y="234835"/>
                  </a:lnTo>
                  <a:lnTo>
                    <a:pt x="629678" y="190995"/>
                  </a:lnTo>
                  <a:lnTo>
                    <a:pt x="607161" y="150406"/>
                  </a:lnTo>
                  <a:lnTo>
                    <a:pt x="579361" y="113563"/>
                  </a:lnTo>
                  <a:lnTo>
                    <a:pt x="546785" y="81000"/>
                  </a:lnTo>
                  <a:lnTo>
                    <a:pt x="509943" y="53200"/>
                  </a:lnTo>
                  <a:lnTo>
                    <a:pt x="469341" y="30695"/>
                  </a:lnTo>
                  <a:lnTo>
                    <a:pt x="425513" y="13982"/>
                  </a:lnTo>
                  <a:lnTo>
                    <a:pt x="378955" y="3581"/>
                  </a:lnTo>
                  <a:lnTo>
                    <a:pt x="330200" y="0"/>
                  </a:lnTo>
                  <a:lnTo>
                    <a:pt x="281393" y="3581"/>
                  </a:lnTo>
                  <a:lnTo>
                    <a:pt x="234823" y="13982"/>
                  </a:lnTo>
                  <a:lnTo>
                    <a:pt x="190982" y="30695"/>
                  </a:lnTo>
                  <a:lnTo>
                    <a:pt x="150393" y="53200"/>
                  </a:lnTo>
                  <a:lnTo>
                    <a:pt x="113550" y="81000"/>
                  </a:lnTo>
                  <a:lnTo>
                    <a:pt x="80987" y="113563"/>
                  </a:lnTo>
                  <a:lnTo>
                    <a:pt x="53187" y="150406"/>
                  </a:lnTo>
                  <a:lnTo>
                    <a:pt x="30683" y="190995"/>
                  </a:lnTo>
                  <a:lnTo>
                    <a:pt x="13970" y="234835"/>
                  </a:lnTo>
                  <a:lnTo>
                    <a:pt x="3568" y="281406"/>
                  </a:lnTo>
                  <a:lnTo>
                    <a:pt x="0" y="330200"/>
                  </a:lnTo>
                  <a:lnTo>
                    <a:pt x="3568" y="379006"/>
                  </a:lnTo>
                  <a:lnTo>
                    <a:pt x="13970" y="425577"/>
                  </a:lnTo>
                  <a:lnTo>
                    <a:pt x="30683" y="469417"/>
                  </a:lnTo>
                  <a:lnTo>
                    <a:pt x="53187" y="510006"/>
                  </a:lnTo>
                  <a:lnTo>
                    <a:pt x="80987" y="546849"/>
                  </a:lnTo>
                  <a:lnTo>
                    <a:pt x="113550" y="579412"/>
                  </a:lnTo>
                  <a:lnTo>
                    <a:pt x="150393" y="607212"/>
                  </a:lnTo>
                  <a:lnTo>
                    <a:pt x="190982" y="629716"/>
                  </a:lnTo>
                  <a:lnTo>
                    <a:pt x="234823" y="646430"/>
                  </a:lnTo>
                  <a:lnTo>
                    <a:pt x="281393" y="656831"/>
                  </a:lnTo>
                  <a:lnTo>
                    <a:pt x="330200" y="660400"/>
                  </a:lnTo>
                  <a:lnTo>
                    <a:pt x="378955" y="656831"/>
                  </a:lnTo>
                  <a:lnTo>
                    <a:pt x="425513" y="646430"/>
                  </a:lnTo>
                  <a:lnTo>
                    <a:pt x="469341" y="629716"/>
                  </a:lnTo>
                  <a:lnTo>
                    <a:pt x="509943" y="607212"/>
                  </a:lnTo>
                  <a:lnTo>
                    <a:pt x="546785" y="579412"/>
                  </a:lnTo>
                  <a:lnTo>
                    <a:pt x="579361" y="546849"/>
                  </a:lnTo>
                  <a:lnTo>
                    <a:pt x="607161" y="510006"/>
                  </a:lnTo>
                  <a:lnTo>
                    <a:pt x="629678" y="469417"/>
                  </a:lnTo>
                  <a:lnTo>
                    <a:pt x="646404" y="425577"/>
                  </a:lnTo>
                  <a:lnTo>
                    <a:pt x="656805" y="379006"/>
                  </a:lnTo>
                  <a:lnTo>
                    <a:pt x="660400" y="330200"/>
                  </a:lnTo>
                  <a:close/>
                </a:path>
                <a:path w="2109470" h="660400">
                  <a:moveTo>
                    <a:pt x="2109089" y="330200"/>
                  </a:moveTo>
                  <a:lnTo>
                    <a:pt x="2105507" y="281406"/>
                  </a:lnTo>
                  <a:lnTo>
                    <a:pt x="2095106" y="234835"/>
                  </a:lnTo>
                  <a:lnTo>
                    <a:pt x="2078393" y="190995"/>
                  </a:lnTo>
                  <a:lnTo>
                    <a:pt x="2055888" y="150406"/>
                  </a:lnTo>
                  <a:lnTo>
                    <a:pt x="2028088" y="113563"/>
                  </a:lnTo>
                  <a:lnTo>
                    <a:pt x="1995525" y="81000"/>
                  </a:lnTo>
                  <a:lnTo>
                    <a:pt x="1958682" y="53200"/>
                  </a:lnTo>
                  <a:lnTo>
                    <a:pt x="1918093" y="30695"/>
                  </a:lnTo>
                  <a:lnTo>
                    <a:pt x="1874253" y="13982"/>
                  </a:lnTo>
                  <a:lnTo>
                    <a:pt x="1827682" y="3581"/>
                  </a:lnTo>
                  <a:lnTo>
                    <a:pt x="1778889" y="0"/>
                  </a:lnTo>
                  <a:lnTo>
                    <a:pt x="1730082" y="3581"/>
                  </a:lnTo>
                  <a:lnTo>
                    <a:pt x="1683512" y="13982"/>
                  </a:lnTo>
                  <a:lnTo>
                    <a:pt x="1639671" y="30695"/>
                  </a:lnTo>
                  <a:lnTo>
                    <a:pt x="1599082" y="53200"/>
                  </a:lnTo>
                  <a:lnTo>
                    <a:pt x="1562239" y="81000"/>
                  </a:lnTo>
                  <a:lnTo>
                    <a:pt x="1529676" y="113563"/>
                  </a:lnTo>
                  <a:lnTo>
                    <a:pt x="1501876" y="150406"/>
                  </a:lnTo>
                  <a:lnTo>
                    <a:pt x="1479372" y="190995"/>
                  </a:lnTo>
                  <a:lnTo>
                    <a:pt x="1462659" y="234835"/>
                  </a:lnTo>
                  <a:lnTo>
                    <a:pt x="1452257" y="281406"/>
                  </a:lnTo>
                  <a:lnTo>
                    <a:pt x="1448689" y="330200"/>
                  </a:lnTo>
                  <a:lnTo>
                    <a:pt x="1452257" y="379006"/>
                  </a:lnTo>
                  <a:lnTo>
                    <a:pt x="1462659" y="425577"/>
                  </a:lnTo>
                  <a:lnTo>
                    <a:pt x="1479372" y="469417"/>
                  </a:lnTo>
                  <a:lnTo>
                    <a:pt x="1501876" y="510006"/>
                  </a:lnTo>
                  <a:lnTo>
                    <a:pt x="1529676" y="546849"/>
                  </a:lnTo>
                  <a:lnTo>
                    <a:pt x="1562239" y="579412"/>
                  </a:lnTo>
                  <a:lnTo>
                    <a:pt x="1599082" y="607212"/>
                  </a:lnTo>
                  <a:lnTo>
                    <a:pt x="1639671" y="629716"/>
                  </a:lnTo>
                  <a:lnTo>
                    <a:pt x="1683512" y="646430"/>
                  </a:lnTo>
                  <a:lnTo>
                    <a:pt x="1730082" y="656831"/>
                  </a:lnTo>
                  <a:lnTo>
                    <a:pt x="1778889" y="660400"/>
                  </a:lnTo>
                  <a:lnTo>
                    <a:pt x="1827682" y="656831"/>
                  </a:lnTo>
                  <a:lnTo>
                    <a:pt x="1874253" y="646430"/>
                  </a:lnTo>
                  <a:lnTo>
                    <a:pt x="1918093" y="629716"/>
                  </a:lnTo>
                  <a:lnTo>
                    <a:pt x="1958682" y="607212"/>
                  </a:lnTo>
                  <a:lnTo>
                    <a:pt x="1995525" y="579412"/>
                  </a:lnTo>
                  <a:lnTo>
                    <a:pt x="2028088" y="546849"/>
                  </a:lnTo>
                  <a:lnTo>
                    <a:pt x="2055888" y="510006"/>
                  </a:lnTo>
                  <a:lnTo>
                    <a:pt x="2078393" y="469417"/>
                  </a:lnTo>
                  <a:lnTo>
                    <a:pt x="2095106" y="425577"/>
                  </a:lnTo>
                  <a:lnTo>
                    <a:pt x="2105507" y="379006"/>
                  </a:lnTo>
                  <a:lnTo>
                    <a:pt x="2109089" y="330200"/>
                  </a:lnTo>
                  <a:close/>
                </a:path>
              </a:pathLst>
            </a:custGeom>
            <a:solidFill>
              <a:srgbClr val="20b782"/>
            </a:solidFill>
            <a:ln w="0">
              <a:noFill/>
            </a:ln>
          </p:spPr>
          <p:style>
            <a:lnRef idx="0"/>
            <a:fillRef idx="0"/>
            <a:effectRef idx="0"/>
            <a:fontRef idx="minor"/>
          </p:style>
        </p:sp>
      </p:grpSp>
      <p:sp>
        <p:nvSpPr>
          <p:cNvPr id="281"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34" strike="noStrike">
                <a:solidFill>
                  <a:srgbClr val="ffffff"/>
                </a:solidFill>
                <a:latin typeface="Yu Gothic"/>
                <a:ea typeface="Meiryo"/>
              </a:rPr>
              <a:t>マージ</a:t>
            </a:r>
            <a:r>
              <a:rPr b="1" lang="en-US" sz="4800" spc="134" strike="noStrike">
                <a:solidFill>
                  <a:srgbClr val="ffffff"/>
                </a:solidFill>
                <a:latin typeface="Yu Gothic"/>
                <a:ea typeface="Meiryo"/>
              </a:rPr>
              <a:t>(</a:t>
            </a:r>
            <a:r>
              <a:rPr b="1" lang="en-US" sz="4800" spc="-52" strike="noStrike">
                <a:solidFill>
                  <a:srgbClr val="ffffff"/>
                </a:solidFill>
                <a:latin typeface="Yu Gothic"/>
                <a:ea typeface="Meiryo"/>
              </a:rPr>
              <a:t>merge)</a:t>
            </a:r>
            <a:endParaRPr b="0" lang="en-US" sz="4800" spc="-1" strike="noStrike">
              <a:latin typeface="Meiryo"/>
            </a:endParaRPr>
          </a:p>
        </p:txBody>
      </p:sp>
      <p:grpSp>
        <p:nvGrpSpPr>
          <p:cNvPr id="282" name="object 11"/>
          <p:cNvGrpSpPr/>
          <p:nvPr/>
        </p:nvGrpSpPr>
        <p:grpSpPr>
          <a:xfrm>
            <a:off x="3808080" y="5560560"/>
            <a:ext cx="1373040" cy="659880"/>
            <a:chOff x="3808080" y="5560560"/>
            <a:chExt cx="1373040" cy="659880"/>
          </a:xfrm>
        </p:grpSpPr>
        <p:sp>
          <p:nvSpPr>
            <p:cNvPr id="283" name="object 12"/>
            <p:cNvSpPr/>
            <p:nvPr/>
          </p:nvSpPr>
          <p:spPr>
            <a:xfrm>
              <a:off x="3808080" y="5839200"/>
              <a:ext cx="1373040" cy="166320"/>
            </a:xfrm>
            <a:custGeom>
              <a:avLst/>
              <a:gdLst/>
              <a:ahLst/>
              <a:rect l="l" t="t" r="r" b="b"/>
              <a:pathLst>
                <a:path w="1727835" h="152400">
                  <a:moveTo>
                    <a:pt x="0" y="152400"/>
                  </a:moveTo>
                  <a:lnTo>
                    <a:pt x="1727835" y="152400"/>
                  </a:lnTo>
                  <a:lnTo>
                    <a:pt x="1727835" y="0"/>
                  </a:lnTo>
                  <a:lnTo>
                    <a:pt x="0" y="0"/>
                  </a:lnTo>
                  <a:lnTo>
                    <a:pt x="0" y="152400"/>
                  </a:lnTo>
                  <a:close/>
                </a:path>
              </a:pathLst>
            </a:custGeom>
            <a:solidFill>
              <a:srgbClr val="7eb9f0"/>
            </a:solidFill>
            <a:ln w="0">
              <a:noFill/>
            </a:ln>
          </p:spPr>
          <p:style>
            <a:lnRef idx="0"/>
            <a:fillRef idx="0"/>
            <a:effectRef idx="0"/>
            <a:fontRef idx="minor"/>
          </p:style>
        </p:sp>
        <p:sp>
          <p:nvSpPr>
            <p:cNvPr id="284" name="object 13"/>
            <p:cNvSpPr/>
            <p:nvPr/>
          </p:nvSpPr>
          <p:spPr>
            <a:xfrm>
              <a:off x="4062960" y="5560560"/>
              <a:ext cx="659880" cy="659880"/>
            </a:xfrm>
            <a:custGeom>
              <a:avLst/>
              <a:gdLst/>
              <a:ahLst/>
              <a:rect l="l" t="t" r="r" b="b"/>
              <a:pathLst>
                <a:path w="660400" h="660400">
                  <a:moveTo>
                    <a:pt x="330200" y="0"/>
                  </a:moveTo>
                  <a:lnTo>
                    <a:pt x="281403" y="3580"/>
                  </a:lnTo>
                  <a:lnTo>
                    <a:pt x="234831" y="13980"/>
                  </a:lnTo>
                  <a:lnTo>
                    <a:pt x="190992" y="30690"/>
                  </a:lnTo>
                  <a:lnTo>
                    <a:pt x="150399" y="53198"/>
                  </a:lnTo>
                  <a:lnTo>
                    <a:pt x="113561" y="80994"/>
                  </a:lnTo>
                  <a:lnTo>
                    <a:pt x="80989" y="113566"/>
                  </a:lnTo>
                  <a:lnTo>
                    <a:pt x="53195" y="150404"/>
                  </a:lnTo>
                  <a:lnTo>
                    <a:pt x="30688" y="190998"/>
                  </a:lnTo>
                  <a:lnTo>
                    <a:pt x="13979" y="234835"/>
                  </a:lnTo>
                  <a:lnTo>
                    <a:pt x="3580" y="281406"/>
                  </a:lnTo>
                  <a:lnTo>
                    <a:pt x="0" y="330200"/>
                  </a:lnTo>
                  <a:lnTo>
                    <a:pt x="3580" y="378993"/>
                  </a:lnTo>
                  <a:lnTo>
                    <a:pt x="13979" y="425564"/>
                  </a:lnTo>
                  <a:lnTo>
                    <a:pt x="30688" y="469401"/>
                  </a:lnTo>
                  <a:lnTo>
                    <a:pt x="53195" y="509995"/>
                  </a:lnTo>
                  <a:lnTo>
                    <a:pt x="80989" y="546833"/>
                  </a:lnTo>
                  <a:lnTo>
                    <a:pt x="113561" y="579405"/>
                  </a:lnTo>
                  <a:lnTo>
                    <a:pt x="150399" y="607201"/>
                  </a:lnTo>
                  <a:lnTo>
                    <a:pt x="190992" y="629709"/>
                  </a:lnTo>
                  <a:lnTo>
                    <a:pt x="234831" y="646419"/>
                  </a:lnTo>
                  <a:lnTo>
                    <a:pt x="281403" y="656819"/>
                  </a:lnTo>
                  <a:lnTo>
                    <a:pt x="330200" y="660400"/>
                  </a:lnTo>
                  <a:lnTo>
                    <a:pt x="378996" y="656819"/>
                  </a:lnTo>
                  <a:lnTo>
                    <a:pt x="425568" y="646419"/>
                  </a:lnTo>
                  <a:lnTo>
                    <a:pt x="469407" y="629709"/>
                  </a:lnTo>
                  <a:lnTo>
                    <a:pt x="510000" y="607201"/>
                  </a:lnTo>
                  <a:lnTo>
                    <a:pt x="546838" y="579405"/>
                  </a:lnTo>
                  <a:lnTo>
                    <a:pt x="579410" y="546833"/>
                  </a:lnTo>
                  <a:lnTo>
                    <a:pt x="607204" y="509995"/>
                  </a:lnTo>
                  <a:lnTo>
                    <a:pt x="629711" y="469401"/>
                  </a:lnTo>
                  <a:lnTo>
                    <a:pt x="646420" y="425564"/>
                  </a:lnTo>
                  <a:lnTo>
                    <a:pt x="656819" y="378993"/>
                  </a:lnTo>
                  <a:lnTo>
                    <a:pt x="660400" y="330200"/>
                  </a:lnTo>
                  <a:lnTo>
                    <a:pt x="656819" y="281406"/>
                  </a:lnTo>
                  <a:lnTo>
                    <a:pt x="646420" y="234835"/>
                  </a:lnTo>
                  <a:lnTo>
                    <a:pt x="629711" y="190998"/>
                  </a:lnTo>
                  <a:lnTo>
                    <a:pt x="607204" y="150404"/>
                  </a:lnTo>
                  <a:lnTo>
                    <a:pt x="579410" y="113566"/>
                  </a:lnTo>
                  <a:lnTo>
                    <a:pt x="546838" y="80994"/>
                  </a:lnTo>
                  <a:lnTo>
                    <a:pt x="510000" y="53198"/>
                  </a:lnTo>
                  <a:lnTo>
                    <a:pt x="469407" y="30690"/>
                  </a:lnTo>
                  <a:lnTo>
                    <a:pt x="425568" y="13980"/>
                  </a:lnTo>
                  <a:lnTo>
                    <a:pt x="378996" y="3580"/>
                  </a:lnTo>
                  <a:lnTo>
                    <a:pt x="330200" y="0"/>
                  </a:lnTo>
                  <a:close/>
                </a:path>
              </a:pathLst>
            </a:custGeom>
            <a:solidFill>
              <a:srgbClr val="7eb9f0"/>
            </a:solidFill>
            <a:ln w="0">
              <a:noFill/>
            </a:ln>
          </p:spPr>
          <p:style>
            <a:lnRef idx="0"/>
            <a:fillRef idx="0"/>
            <a:effectRef idx="0"/>
            <a:fontRef idx="minor"/>
          </p:style>
        </p:sp>
      </p:grpSp>
      <p:sp>
        <p:nvSpPr>
          <p:cNvPr id="285" name="object 15"/>
          <p:cNvSpPr/>
          <p:nvPr/>
        </p:nvSpPr>
        <p:spPr>
          <a:xfrm>
            <a:off x="1316520" y="5779800"/>
            <a:ext cx="23112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5" strike="noStrike">
                <a:solidFill>
                  <a:srgbClr val="ffffff"/>
                </a:solidFill>
                <a:latin typeface="Yu Gothic Medium"/>
              </a:rPr>
              <a:t>物体認識ブランチ</a:t>
            </a:r>
            <a:endParaRPr b="0" lang="en-US" sz="1800" spc="-1" strike="noStrike">
              <a:latin typeface="Arial"/>
            </a:endParaRPr>
          </a:p>
        </p:txBody>
      </p:sp>
      <p:sp>
        <p:nvSpPr>
          <p:cNvPr id="286" name="object 16"/>
          <p:cNvSpPr/>
          <p:nvPr/>
        </p:nvSpPr>
        <p:spPr>
          <a:xfrm>
            <a:off x="3891240" y="2370600"/>
            <a:ext cx="18540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 strike="noStrike">
                <a:solidFill>
                  <a:srgbClr val="ffffff"/>
                </a:solidFill>
                <a:latin typeface="Yu Gothic Medium"/>
              </a:rPr>
              <a:t>人物認識ブランチ</a:t>
            </a:r>
            <a:endParaRPr b="0" lang="en-US" sz="1800" spc="-1" strike="noStrike">
              <a:latin typeface="Arial"/>
            </a:endParaRPr>
          </a:p>
        </p:txBody>
      </p:sp>
      <p:sp>
        <p:nvSpPr>
          <p:cNvPr id="287" name="object 17"/>
          <p:cNvSpPr/>
          <p:nvPr/>
        </p:nvSpPr>
        <p:spPr>
          <a:xfrm>
            <a:off x="726120" y="3947760"/>
            <a:ext cx="1625400" cy="8478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2" strike="noStrike">
                <a:solidFill>
                  <a:srgbClr val="ffffff"/>
                </a:solidFill>
                <a:latin typeface="Yu Gothic Medium"/>
              </a:rPr>
              <a:t>タスク</a:t>
            </a:r>
            <a:endParaRPr b="0" lang="en-US" sz="1800" spc="-1" strike="noStrike">
              <a:latin typeface="Arial"/>
            </a:endParaRPr>
          </a:p>
          <a:p>
            <a:pPr marL="12600">
              <a:lnSpc>
                <a:spcPct val="100000"/>
              </a:lnSpc>
              <a:spcBef>
                <a:spcPts val="99"/>
              </a:spcBef>
              <a:buNone/>
            </a:pPr>
            <a:r>
              <a:rPr b="0" lang="en-US" sz="1800" spc="-12" strike="noStrike">
                <a:solidFill>
                  <a:srgbClr val="ffffff"/>
                </a:solidFill>
                <a:latin typeface="Yu Gothic Medium"/>
              </a:rPr>
              <a:t>,main </a:t>
            </a:r>
            <a:r>
              <a:rPr b="0" lang="ja-JP" sz="1800" spc="-12" strike="noStrike">
                <a:solidFill>
                  <a:srgbClr val="ffffff"/>
                </a:solidFill>
                <a:latin typeface="Yu Gothic Medium"/>
              </a:rPr>
              <a:t>ブランチ</a:t>
            </a:r>
            <a:endParaRPr b="0" lang="en-US" sz="1800" spc="-1" strike="noStrike">
              <a:latin typeface="Arial"/>
            </a:endParaRPr>
          </a:p>
        </p:txBody>
      </p:sp>
      <p:sp>
        <p:nvSpPr>
          <p:cNvPr id="288" name="object 18"/>
          <p:cNvSpPr/>
          <p:nvPr/>
        </p:nvSpPr>
        <p:spPr>
          <a:xfrm>
            <a:off x="5686200" y="4593960"/>
            <a:ext cx="1079640" cy="5734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ja-JP" sz="1800" spc="-12" strike="noStrike">
                <a:solidFill>
                  <a:srgbClr val="92d050"/>
                </a:solidFill>
                <a:latin typeface="Yu Gothic Medium"/>
              </a:rPr>
              <a:t>物体認識</a:t>
            </a:r>
            <a:endParaRPr b="0" lang="en-US" sz="1800" spc="-1" strike="noStrike">
              <a:latin typeface="Arial"/>
            </a:endParaRPr>
          </a:p>
          <a:p>
            <a:pPr marL="12600">
              <a:lnSpc>
                <a:spcPct val="100000"/>
              </a:lnSpc>
              <a:spcBef>
                <a:spcPts val="99"/>
              </a:spcBef>
              <a:buNone/>
            </a:pPr>
            <a:r>
              <a:rPr b="0" lang="ja-JP" sz="1800" spc="-12" strike="noStrike">
                <a:solidFill>
                  <a:srgbClr val="92d050"/>
                </a:solidFill>
                <a:latin typeface="Yu Gothic Medium"/>
              </a:rPr>
              <a:t>実装完了</a:t>
            </a:r>
            <a:endParaRPr b="0" lang="en-US" sz="1800" spc="-1" strike="noStrike">
              <a:latin typeface="Arial"/>
            </a:endParaRPr>
          </a:p>
        </p:txBody>
      </p:sp>
      <p:sp>
        <p:nvSpPr>
          <p:cNvPr id="289" name="object 19"/>
          <p:cNvSpPr/>
          <p:nvPr/>
        </p:nvSpPr>
        <p:spPr>
          <a:xfrm>
            <a:off x="5770800" y="3372840"/>
            <a:ext cx="2803320" cy="573480"/>
          </a:xfrm>
          <a:prstGeom prst="rect">
            <a:avLst/>
          </a:prstGeom>
          <a:noFill/>
          <a:ln w="0">
            <a:noFill/>
          </a:ln>
        </p:spPr>
        <p:style>
          <a:lnRef idx="0"/>
          <a:fillRef idx="0"/>
          <a:effectRef idx="0"/>
          <a:fontRef idx="minor"/>
        </p:style>
        <p:txBody>
          <a:bodyPr lIns="0" rIns="0" tIns="12600" bIns="0" anchor="t">
            <a:spAutoFit/>
          </a:bodyPr>
          <a:p>
            <a:pPr marL="241200" indent="-228600" algn="ctr">
              <a:lnSpc>
                <a:spcPct val="100000"/>
              </a:lnSpc>
              <a:spcBef>
                <a:spcPts val="99"/>
              </a:spcBef>
              <a:buNone/>
              <a:tabLst>
                <a:tab algn="l" pos="0"/>
              </a:tabLst>
            </a:pPr>
            <a:r>
              <a:rPr b="0" lang="ja-JP" sz="1800" spc="-12" strike="noStrike">
                <a:solidFill>
                  <a:srgbClr val="ffc000"/>
                </a:solidFill>
                <a:latin typeface="Yu Gothic Medium"/>
              </a:rPr>
              <a:t>人物認識ブランチを</a:t>
            </a:r>
            <a:endParaRPr b="0" lang="en-US" sz="1800" spc="-1" strike="noStrike">
              <a:latin typeface="Arial"/>
            </a:endParaRPr>
          </a:p>
          <a:p>
            <a:pPr marL="241200" indent="-228600" algn="ctr">
              <a:lnSpc>
                <a:spcPct val="100000"/>
              </a:lnSpc>
              <a:spcBef>
                <a:spcPts val="99"/>
              </a:spcBef>
              <a:buNone/>
              <a:tabLst>
                <a:tab algn="l" pos="0"/>
              </a:tabLst>
            </a:pPr>
            <a:r>
              <a:rPr b="0" lang="ja-JP" sz="1800" spc="-12" strike="noStrike">
                <a:solidFill>
                  <a:srgbClr val="ffc000"/>
                </a:solidFill>
                <a:latin typeface="Yu Gothic Medium"/>
              </a:rPr>
              <a:t>マージ</a:t>
            </a:r>
            <a:endParaRPr b="0" lang="en-US" sz="1800" spc="-1" strike="noStrike">
              <a:latin typeface="Arial"/>
            </a:endParaRPr>
          </a:p>
        </p:txBody>
      </p:sp>
      <p:sp>
        <p:nvSpPr>
          <p:cNvPr id="290" name="object 20"/>
          <p:cNvSpPr/>
          <p:nvPr/>
        </p:nvSpPr>
        <p:spPr>
          <a:xfrm>
            <a:off x="8041680" y="4641480"/>
            <a:ext cx="1396800" cy="573480"/>
          </a:xfrm>
          <a:prstGeom prst="rect">
            <a:avLst/>
          </a:prstGeom>
          <a:noFill/>
          <a:ln w="0">
            <a:noFill/>
          </a:ln>
        </p:spPr>
        <p:style>
          <a:lnRef idx="0"/>
          <a:fillRef idx="0"/>
          <a:effectRef idx="0"/>
          <a:fontRef idx="minor"/>
        </p:style>
        <p:txBody>
          <a:bodyPr lIns="0" rIns="0" tIns="12600" bIns="0" anchor="t">
            <a:spAutoFit/>
          </a:bodyPr>
          <a:p>
            <a:pPr marL="12600" algn="ctr">
              <a:lnSpc>
                <a:spcPct val="100000"/>
              </a:lnSpc>
              <a:spcBef>
                <a:spcPts val="99"/>
              </a:spcBef>
              <a:buNone/>
            </a:pPr>
            <a:r>
              <a:rPr b="0" lang="ja-JP" sz="1800" spc="-12" strike="noStrike">
                <a:solidFill>
                  <a:srgbClr val="92d050"/>
                </a:solidFill>
                <a:latin typeface="Yu Gothic Medium"/>
              </a:rPr>
              <a:t>人物認識</a:t>
            </a:r>
            <a:endParaRPr b="0" lang="en-US" sz="1800" spc="-1" strike="noStrike">
              <a:latin typeface="Arial"/>
            </a:endParaRPr>
          </a:p>
          <a:p>
            <a:pPr marL="12600" algn="ctr">
              <a:lnSpc>
                <a:spcPct val="100000"/>
              </a:lnSpc>
              <a:spcBef>
                <a:spcPts val="99"/>
              </a:spcBef>
              <a:buNone/>
            </a:pPr>
            <a:r>
              <a:rPr b="0" lang="ja-JP" sz="1800" spc="-12" strike="noStrike">
                <a:solidFill>
                  <a:srgbClr val="92d050"/>
                </a:solidFill>
                <a:latin typeface="Yu Gothic Medium"/>
              </a:rPr>
              <a:t>実装完了</a:t>
            </a:r>
            <a:endParaRPr b="0" lang="en-US" sz="1800" spc="-1" strike="noStrike">
              <a:latin typeface="Arial"/>
            </a:endParaRPr>
          </a:p>
        </p:txBody>
      </p:sp>
      <p:sp>
        <p:nvSpPr>
          <p:cNvPr id="291" name="円/楕円 21"/>
          <p:cNvSpPr/>
          <p:nvPr/>
        </p:nvSpPr>
        <p:spPr>
          <a:xfrm>
            <a:off x="6172200" y="2199240"/>
            <a:ext cx="632880" cy="6328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sp>
      <p:sp>
        <p:nvSpPr>
          <p:cNvPr id="292" name="円/楕円 22"/>
          <p:cNvSpPr/>
          <p:nvPr/>
        </p:nvSpPr>
        <p:spPr>
          <a:xfrm>
            <a:off x="7208280" y="2199240"/>
            <a:ext cx="632880" cy="6328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object 2"/>
          <p:cNvSpPr/>
          <p:nvPr/>
        </p:nvSpPr>
        <p:spPr>
          <a:xfrm>
            <a:off x="7173000" y="3606840"/>
            <a:ext cx="995400" cy="1382760"/>
          </a:xfrm>
          <a:custGeom>
            <a:avLst/>
            <a:gdLst/>
            <a:ahLst/>
            <a:rect l="l" t="t" r="r" b="b"/>
            <a:pathLst>
              <a:path w="995679" h="1383029">
                <a:moveTo>
                  <a:pt x="995680" y="1382649"/>
                </a:moveTo>
                <a:lnTo>
                  <a:pt x="0" y="0"/>
                </a:lnTo>
              </a:path>
            </a:pathLst>
          </a:custGeom>
          <a:noFill/>
          <a:ln w="152400">
            <a:solidFill>
              <a:srgbClr val="ffc000"/>
            </a:solidFill>
            <a:round/>
          </a:ln>
        </p:spPr>
        <p:style>
          <a:lnRef idx="0"/>
          <a:fillRef idx="0"/>
          <a:effectRef idx="0"/>
          <a:fontRef idx="minor"/>
        </p:style>
      </p:sp>
      <p:grpSp>
        <p:nvGrpSpPr>
          <p:cNvPr id="294" name="object 3"/>
          <p:cNvGrpSpPr/>
          <p:nvPr/>
        </p:nvGrpSpPr>
        <p:grpSpPr>
          <a:xfrm>
            <a:off x="1727280" y="3276720"/>
            <a:ext cx="8514360" cy="2399760"/>
            <a:chOff x="1727280" y="3276720"/>
            <a:chExt cx="8514360" cy="2399760"/>
          </a:xfrm>
        </p:grpSpPr>
        <p:sp>
          <p:nvSpPr>
            <p:cNvPr id="295" name="object 4"/>
            <p:cNvSpPr/>
            <p:nvPr/>
          </p:nvSpPr>
          <p:spPr>
            <a:xfrm>
              <a:off x="3236040" y="3606840"/>
              <a:ext cx="1117080" cy="1396800"/>
            </a:xfrm>
            <a:custGeom>
              <a:avLst/>
              <a:gdLst/>
              <a:ahLst/>
              <a:rect l="l" t="t" r="r" b="b"/>
              <a:pathLst>
                <a:path w="1117600" h="1397000">
                  <a:moveTo>
                    <a:pt x="0" y="1397000"/>
                  </a:moveTo>
                  <a:lnTo>
                    <a:pt x="1117600" y="0"/>
                  </a:lnTo>
                </a:path>
              </a:pathLst>
            </a:custGeom>
            <a:noFill/>
            <a:ln w="152400">
              <a:solidFill>
                <a:srgbClr val="ffc000"/>
              </a:solidFill>
              <a:round/>
            </a:ln>
          </p:spPr>
          <p:style>
            <a:lnRef idx="0"/>
            <a:fillRef idx="0"/>
            <a:effectRef idx="0"/>
            <a:fontRef idx="minor"/>
          </p:style>
        </p:sp>
        <p:sp>
          <p:nvSpPr>
            <p:cNvPr id="296" name="object 5"/>
            <p:cNvSpPr/>
            <p:nvPr/>
          </p:nvSpPr>
          <p:spPr>
            <a:xfrm>
              <a:off x="1727280" y="4989600"/>
              <a:ext cx="8514360" cy="686880"/>
            </a:xfrm>
            <a:custGeom>
              <a:avLst/>
              <a:gdLst/>
              <a:ah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a:ln w="0">
              <a:noFill/>
            </a:ln>
          </p:spPr>
          <p:style>
            <a:lnRef idx="0"/>
            <a:fillRef idx="0"/>
            <a:effectRef idx="0"/>
            <a:fontRef idx="minor"/>
          </p:style>
        </p:sp>
        <p:sp>
          <p:nvSpPr>
            <p:cNvPr id="297" name="object 6"/>
            <p:cNvSpPr/>
            <p:nvPr/>
          </p:nvSpPr>
          <p:spPr>
            <a:xfrm>
              <a:off x="4353480" y="3530520"/>
              <a:ext cx="2819160" cy="151920"/>
            </a:xfrm>
            <a:custGeom>
              <a:avLst/>
              <a:gdLst/>
              <a:ahLst/>
              <a:rect l="l" t="t" r="r" b="b"/>
              <a:pathLst>
                <a:path w="2819400" h="152400">
                  <a:moveTo>
                    <a:pt x="0" y="152400"/>
                  </a:moveTo>
                  <a:lnTo>
                    <a:pt x="2819399" y="152400"/>
                  </a:lnTo>
                  <a:lnTo>
                    <a:pt x="2819399" y="0"/>
                  </a:lnTo>
                  <a:lnTo>
                    <a:pt x="0" y="0"/>
                  </a:lnTo>
                  <a:lnTo>
                    <a:pt x="0" y="152400"/>
                  </a:lnTo>
                  <a:close/>
                </a:path>
              </a:pathLst>
            </a:custGeom>
            <a:solidFill>
              <a:srgbClr val="ffc000"/>
            </a:solidFill>
            <a:ln w="0">
              <a:noFill/>
            </a:ln>
          </p:spPr>
          <p:style>
            <a:lnRef idx="0"/>
            <a:fillRef idx="0"/>
            <a:effectRef idx="0"/>
            <a:fontRef idx="minor"/>
          </p:style>
        </p:sp>
        <p:sp>
          <p:nvSpPr>
            <p:cNvPr id="298" name="object 7"/>
            <p:cNvSpPr/>
            <p:nvPr/>
          </p:nvSpPr>
          <p:spPr>
            <a:xfrm>
              <a:off x="5435640" y="3276720"/>
              <a:ext cx="659880" cy="659880"/>
            </a:xfrm>
            <a:custGeom>
              <a:avLst/>
              <a:gdLst/>
              <a:ah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6"/>
                  </a:lnTo>
                  <a:lnTo>
                    <a:pt x="13979" y="425568"/>
                  </a:lnTo>
                  <a:lnTo>
                    <a:pt x="30688" y="469407"/>
                  </a:lnTo>
                  <a:lnTo>
                    <a:pt x="53195" y="510000"/>
                  </a:lnTo>
                  <a:lnTo>
                    <a:pt x="80989" y="546838"/>
                  </a:lnTo>
                  <a:lnTo>
                    <a:pt x="113561" y="579410"/>
                  </a:lnTo>
                  <a:lnTo>
                    <a:pt x="150399" y="607204"/>
                  </a:lnTo>
                  <a:lnTo>
                    <a:pt x="190992" y="629711"/>
                  </a:lnTo>
                  <a:lnTo>
                    <a:pt x="234831" y="646420"/>
                  </a:lnTo>
                  <a:lnTo>
                    <a:pt x="281403"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ffc000"/>
            </a:solidFill>
            <a:ln w="0">
              <a:noFill/>
            </a:ln>
          </p:spPr>
          <p:style>
            <a:lnRef idx="0"/>
            <a:fillRef idx="0"/>
            <a:effectRef idx="0"/>
            <a:fontRef idx="minor"/>
          </p:style>
        </p:sp>
      </p:grpSp>
      <p:sp>
        <p:nvSpPr>
          <p:cNvPr id="299" name="PlaceHolder 1"/>
          <p:cNvSpPr>
            <a:spLocks noGrp="1"/>
          </p:cNvSpPr>
          <p:nvPr>
            <p:ph type="title"/>
          </p:nvPr>
        </p:nvSpPr>
        <p:spPr>
          <a:xfrm>
            <a:off x="538200" y="610200"/>
            <a:ext cx="508212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34" strike="noStrike">
                <a:solidFill>
                  <a:srgbClr val="ffffff"/>
                </a:solidFill>
                <a:latin typeface="Meiryo"/>
                <a:ea typeface="Meiryo"/>
              </a:rPr>
              <a:t>マージ</a:t>
            </a:r>
            <a:r>
              <a:rPr b="1" lang="en-US" sz="4800" spc="134" strike="noStrike">
                <a:solidFill>
                  <a:srgbClr val="ffffff"/>
                </a:solidFill>
                <a:latin typeface="Meiryo"/>
                <a:ea typeface="Meiryo"/>
              </a:rPr>
              <a:t>(</a:t>
            </a:r>
            <a:r>
              <a:rPr b="1" lang="en-US" sz="4800" spc="-52" strike="noStrike">
                <a:solidFill>
                  <a:srgbClr val="ffffff"/>
                </a:solidFill>
                <a:latin typeface="Meiryo"/>
                <a:ea typeface="Meiryo"/>
              </a:rPr>
              <a:t>merge)</a:t>
            </a:r>
            <a:endParaRPr b="0" lang="en-US" sz="4800" spc="-1" strike="noStrike">
              <a:latin typeface="Meiryo"/>
            </a:endParaRPr>
          </a:p>
        </p:txBody>
      </p:sp>
      <p:sp>
        <p:nvSpPr>
          <p:cNvPr id="300" name="object 9"/>
          <p:cNvSpPr/>
          <p:nvPr/>
        </p:nvSpPr>
        <p:spPr>
          <a:xfrm>
            <a:off x="3484080" y="1926360"/>
            <a:ext cx="4286520" cy="8650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6" strike="noStrike">
                <a:solidFill>
                  <a:srgbClr val="ffffff"/>
                </a:solidFill>
                <a:latin typeface="Yu Gothic Medium"/>
              </a:rPr>
              <a:t>特定のブランチから別のブ</a:t>
            </a:r>
            <a:r>
              <a:rPr b="0" lang="zh-CN" sz="2800" spc="-41" strike="noStrike">
                <a:solidFill>
                  <a:srgbClr val="ffffff"/>
                </a:solidFill>
                <a:latin typeface="Yu Gothic Medium"/>
              </a:rPr>
              <a:t>ランチに変更を取り込む</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en-US" sz="4800" spc="43" strike="noStrike">
                <a:solidFill>
                  <a:srgbClr val="ffffff"/>
                </a:solidFill>
                <a:latin typeface="Yu Gothic"/>
                <a:ea typeface="Meiryo"/>
              </a:rPr>
              <a:t>Github</a:t>
            </a:r>
            <a:endParaRPr b="0" lang="en-US" sz="4800" spc="-1" strike="noStrike">
              <a:latin typeface="Meiryo"/>
            </a:endParaRPr>
          </a:p>
        </p:txBody>
      </p:sp>
      <p:sp>
        <p:nvSpPr>
          <p:cNvPr id="302" name="object 3"/>
          <p:cNvSpPr/>
          <p:nvPr/>
        </p:nvSpPr>
        <p:spPr>
          <a:xfrm>
            <a:off x="1093320" y="2315160"/>
            <a:ext cx="5745240" cy="2595240"/>
          </a:xfrm>
          <a:prstGeom prst="rect">
            <a:avLst/>
          </a:prstGeom>
          <a:noFill/>
          <a:ln w="0">
            <a:noFill/>
          </a:ln>
        </p:spPr>
        <p:style>
          <a:lnRef idx="0"/>
          <a:fillRef idx="0"/>
          <a:effectRef idx="0"/>
          <a:fontRef idx="minor"/>
        </p:style>
        <p:txBody>
          <a:bodyPr lIns="0" rIns="0" tIns="12240" bIns="0" anchor="t">
            <a:spAutoFit/>
          </a:bodyPr>
          <a:p>
            <a:pPr marL="12600">
              <a:lnSpc>
                <a:spcPct val="150000"/>
              </a:lnSpc>
              <a:spcBef>
                <a:spcPts val="96"/>
              </a:spcBef>
              <a:buNone/>
            </a:pPr>
            <a:r>
              <a:rPr b="0" lang="en-US" sz="2800" spc="-32" strike="noStrike">
                <a:solidFill>
                  <a:srgbClr val="ffffff"/>
                </a:solidFill>
                <a:latin typeface="Yu Gothic Medium"/>
              </a:rPr>
              <a:t>Git</a:t>
            </a:r>
            <a:r>
              <a:rPr b="0" lang="zh-CN" sz="2800" spc="-86" strike="noStrike">
                <a:solidFill>
                  <a:srgbClr val="ffffff"/>
                </a:solidFill>
                <a:latin typeface="Yu Gothic Medium"/>
              </a:rPr>
              <a:t>で管理されたファイルを</a:t>
            </a:r>
            <a:endParaRPr b="0" lang="en-US" sz="2800" spc="-1" strike="noStrike">
              <a:latin typeface="Arial"/>
            </a:endParaRPr>
          </a:p>
          <a:p>
            <a:pPr marL="12600">
              <a:lnSpc>
                <a:spcPct val="150000"/>
              </a:lnSpc>
              <a:spcBef>
                <a:spcPts val="96"/>
              </a:spcBef>
              <a:buNone/>
            </a:pPr>
            <a:r>
              <a:rPr b="0" lang="zh-CN" sz="2800" spc="-86" strike="noStrike">
                <a:solidFill>
                  <a:srgbClr val="ffffff"/>
                </a:solidFill>
                <a:latin typeface="Yu Gothic Medium"/>
              </a:rPr>
              <a:t>インター</a:t>
            </a:r>
            <a:r>
              <a:rPr b="0" lang="zh-CN" sz="2800" spc="-75" strike="noStrike">
                <a:solidFill>
                  <a:srgbClr val="ffffff"/>
                </a:solidFill>
                <a:latin typeface="Yu Gothic Medium"/>
              </a:rPr>
              <a:t>ネットにアップロードして 複数人</a:t>
            </a:r>
            <a:r>
              <a:rPr b="0" lang="zh-CN" sz="2800" spc="-86" strike="noStrike">
                <a:solidFill>
                  <a:srgbClr val="ffffff"/>
                </a:solidFill>
                <a:latin typeface="Yu Gothic Medium"/>
              </a:rPr>
              <a:t>での取り扱いを便利にする</a:t>
            </a:r>
            <a:endParaRPr b="0" lang="en-US" sz="2800" spc="-1" strike="noStrike">
              <a:latin typeface="Arial"/>
            </a:endParaRPr>
          </a:p>
          <a:p>
            <a:pPr marL="12600">
              <a:lnSpc>
                <a:spcPct val="150000"/>
              </a:lnSpc>
              <a:spcBef>
                <a:spcPts val="96"/>
              </a:spcBef>
              <a:buNone/>
            </a:pPr>
            <a:r>
              <a:rPr b="0" lang="zh-CN" sz="2800" spc="-86" strike="noStrike">
                <a:solidFill>
                  <a:srgbClr val="ffffff"/>
                </a:solidFill>
                <a:latin typeface="Yu Gothic Medium"/>
              </a:rPr>
              <a:t>プラット</a:t>
            </a:r>
            <a:r>
              <a:rPr b="0" lang="zh-CN" sz="2800" spc="-72" strike="noStrike">
                <a:solidFill>
                  <a:srgbClr val="ffffff"/>
                </a:solidFill>
                <a:latin typeface="Yu Gothic Medium"/>
              </a:rPr>
              <a:t>フォーム</a:t>
            </a:r>
            <a:endParaRPr b="0" lang="en-US" sz="2800" spc="-1" strike="noStrike">
              <a:latin typeface="Arial"/>
            </a:endParaRPr>
          </a:p>
        </p:txBody>
      </p:sp>
      <p:pic>
        <p:nvPicPr>
          <p:cNvPr id="303" name="object 4" descr=""/>
          <p:cNvPicPr/>
          <p:nvPr/>
        </p:nvPicPr>
        <p:blipFill>
          <a:blip r:embed="rId1"/>
          <a:stretch/>
        </p:blipFill>
        <p:spPr>
          <a:xfrm>
            <a:off x="6838560" y="929880"/>
            <a:ext cx="5200560" cy="2925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38200" y="661320"/>
            <a:ext cx="7185240" cy="1157400"/>
          </a:xfrm>
          <a:prstGeom prst="rect">
            <a:avLst/>
          </a:prstGeom>
          <a:noFill/>
          <a:ln w="0">
            <a:noFill/>
          </a:ln>
        </p:spPr>
        <p:txBody>
          <a:bodyPr lIns="0" rIns="0" tIns="12240" bIns="0" anchor="t">
            <a:noAutofit/>
          </a:bodyPr>
          <a:p>
            <a:pPr marL="12600">
              <a:lnSpc>
                <a:spcPct val="100000"/>
              </a:lnSpc>
              <a:spcBef>
                <a:spcPts val="96"/>
              </a:spcBef>
              <a:buNone/>
            </a:pPr>
            <a:r>
              <a:rPr b="1" lang="zh-CN" sz="3700" spc="123" strike="noStrike">
                <a:solidFill>
                  <a:srgbClr val="ffffff"/>
                </a:solidFill>
                <a:latin typeface="Yu Gothic"/>
                <a:ea typeface="Meiryo"/>
              </a:rPr>
              <a:t>リモート・ローカル</a:t>
            </a:r>
            <a:r>
              <a:rPr b="1" lang="en-US" sz="3700" spc="123" strike="noStrike">
                <a:solidFill>
                  <a:srgbClr val="ffffff"/>
                </a:solidFill>
                <a:latin typeface="Yu Gothic"/>
                <a:ea typeface="Meiryo"/>
              </a:rPr>
              <a:t>/</a:t>
            </a:r>
            <a:r>
              <a:rPr b="1" lang="zh-CN" sz="3700" spc="123" strike="noStrike">
                <a:solidFill>
                  <a:srgbClr val="ffffff"/>
                </a:solidFill>
                <a:latin typeface="Yu Gothic"/>
                <a:ea typeface="Meiryo"/>
              </a:rPr>
              <a:t>リポジトリ</a:t>
            </a:r>
            <a:endParaRPr b="0" lang="en-US" sz="3700" spc="-1" strike="noStrike">
              <a:latin typeface="Meiryo"/>
            </a:endParaRPr>
          </a:p>
        </p:txBody>
      </p:sp>
      <p:sp>
        <p:nvSpPr>
          <p:cNvPr id="305" name="object 4"/>
          <p:cNvSpPr/>
          <p:nvPr/>
        </p:nvSpPr>
        <p:spPr>
          <a:xfrm>
            <a:off x="1971000" y="1279440"/>
            <a:ext cx="147528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各ユーザの</a:t>
            </a:r>
            <a:r>
              <a:rPr b="0" lang="en-US" sz="1800" spc="-26" strike="noStrike">
                <a:solidFill>
                  <a:srgbClr val="ffffff"/>
                </a:solidFill>
                <a:latin typeface="Yu Gothic Medium"/>
              </a:rPr>
              <a:t>PC</a:t>
            </a:r>
            <a:endParaRPr b="0" lang="en-US" sz="1800" spc="-1" strike="noStrike">
              <a:latin typeface="Arial"/>
            </a:endParaRPr>
          </a:p>
        </p:txBody>
      </p:sp>
      <p:pic>
        <p:nvPicPr>
          <p:cNvPr id="306" name="Picture 6" descr="開発者プログラマーコーダ人コーディング開発プログラミングプログラムコード構文web開発アイコン」のベクター画像素材（ロイヤリティフリー）  2110316570 | Shutterstock"/>
          <p:cNvPicPr/>
          <p:nvPr/>
        </p:nvPicPr>
        <p:blipFill>
          <a:blip r:embed="rId1"/>
          <a:stretch/>
        </p:blipFill>
        <p:spPr>
          <a:xfrm>
            <a:off x="433440" y="1544760"/>
            <a:ext cx="804960" cy="866880"/>
          </a:xfrm>
          <a:prstGeom prst="rect">
            <a:avLst/>
          </a:prstGeom>
          <a:ln w="0">
            <a:noFill/>
          </a:ln>
        </p:spPr>
      </p:pic>
      <p:grpSp>
        <p:nvGrpSpPr>
          <p:cNvPr id="307" name="グループ化 44"/>
          <p:cNvGrpSpPr/>
          <p:nvPr/>
        </p:nvGrpSpPr>
        <p:grpSpPr>
          <a:xfrm>
            <a:off x="1295280" y="1704240"/>
            <a:ext cx="2979360" cy="2398320"/>
            <a:chOff x="1295280" y="1704240"/>
            <a:chExt cx="2979360" cy="2398320"/>
          </a:xfrm>
        </p:grpSpPr>
        <p:sp>
          <p:nvSpPr>
            <p:cNvPr id="308" name="object 3"/>
            <p:cNvSpPr/>
            <p:nvPr/>
          </p:nvSpPr>
          <p:spPr>
            <a:xfrm>
              <a:off x="1455480" y="1704240"/>
              <a:ext cx="2819160" cy="2398320"/>
            </a:xfrm>
            <a:prstGeom prst="rect">
              <a:avLst/>
            </a:prstGeom>
            <a:noFill/>
            <a:ln w="76200">
              <a:solidFill>
                <a:srgbClr val="ffc000"/>
              </a:solidFill>
              <a:round/>
            </a:ln>
          </p:spPr>
          <p:style>
            <a:lnRef idx="0"/>
            <a:fillRef idx="0"/>
            <a:effectRef idx="0"/>
            <a:fontRef idx="minor"/>
          </p:style>
        </p:sp>
        <p:grpSp>
          <p:nvGrpSpPr>
            <p:cNvPr id="309" name="object 5"/>
            <p:cNvGrpSpPr/>
            <p:nvPr/>
          </p:nvGrpSpPr>
          <p:grpSpPr>
            <a:xfrm>
              <a:off x="2100960" y="2161440"/>
              <a:ext cx="1563120" cy="1833840"/>
              <a:chOff x="2100960" y="2161440"/>
              <a:chExt cx="1563120" cy="1833840"/>
            </a:xfrm>
          </p:grpSpPr>
          <p:sp>
            <p:nvSpPr>
              <p:cNvPr id="310" name="object 6"/>
              <p:cNvSpPr/>
              <p:nvPr/>
            </p:nvSpPr>
            <p:spPr>
              <a:xfrm>
                <a:off x="2288880" y="2533680"/>
                <a:ext cx="645840" cy="1307520"/>
              </a:xfrm>
              <a:custGeom>
                <a:avLst/>
                <a:gdLst/>
                <a:ahLst/>
                <a:rect l="l" t="t" r="r" b="b"/>
                <a:pathLst>
                  <a:path w="986789" h="1997075">
                    <a:moveTo>
                      <a:pt x="986536" y="1257173"/>
                    </a:moveTo>
                    <a:lnTo>
                      <a:pt x="986536" y="1996821"/>
                    </a:lnTo>
                  </a:path>
                  <a:path w="986789" h="1997075">
                    <a:moveTo>
                      <a:pt x="986536" y="271272"/>
                    </a:moveTo>
                    <a:lnTo>
                      <a:pt x="986536" y="600710"/>
                    </a:lnTo>
                  </a:path>
                  <a:path w="986789" h="1997075">
                    <a:moveTo>
                      <a:pt x="0" y="1057021"/>
                    </a:moveTo>
                    <a:lnTo>
                      <a:pt x="719709" y="1057021"/>
                    </a:lnTo>
                  </a:path>
                  <a:path w="986789" h="1997075">
                    <a:moveTo>
                      <a:pt x="15621" y="0"/>
                    </a:moveTo>
                    <a:lnTo>
                      <a:pt x="15621" y="1068578"/>
                    </a:lnTo>
                  </a:path>
                  <a:path w="986789" h="1997075">
                    <a:moveTo>
                      <a:pt x="15621" y="81534"/>
                    </a:moveTo>
                    <a:lnTo>
                      <a:pt x="735330" y="81534"/>
                    </a:lnTo>
                  </a:path>
                </a:pathLst>
              </a:custGeom>
              <a:noFill/>
              <a:ln w="57150">
                <a:solidFill>
                  <a:srgbClr val="20b782"/>
                </a:solidFill>
                <a:round/>
              </a:ln>
            </p:spPr>
            <p:style>
              <a:lnRef idx="0"/>
              <a:fillRef idx="0"/>
              <a:effectRef idx="0"/>
              <a:fontRef idx="minor"/>
            </p:style>
          </p:sp>
          <p:pic>
            <p:nvPicPr>
              <p:cNvPr id="311" name="object 7" descr=""/>
              <p:cNvPicPr/>
              <p:nvPr/>
            </p:nvPicPr>
            <p:blipFill>
              <a:blip r:embed="rId2"/>
              <a:stretch/>
            </p:blipFill>
            <p:spPr>
              <a:xfrm>
                <a:off x="2100960" y="2161440"/>
                <a:ext cx="437400" cy="437400"/>
              </a:xfrm>
              <a:prstGeom prst="rect">
                <a:avLst/>
              </a:prstGeom>
              <a:ln w="0">
                <a:noFill/>
              </a:ln>
            </p:spPr>
          </p:pic>
          <p:pic>
            <p:nvPicPr>
              <p:cNvPr id="312" name="object 8" descr=""/>
              <p:cNvPicPr/>
              <p:nvPr/>
            </p:nvPicPr>
            <p:blipFill>
              <a:blip r:embed="rId3"/>
              <a:stretch/>
            </p:blipFill>
            <p:spPr>
              <a:xfrm>
                <a:off x="2715840" y="2357280"/>
                <a:ext cx="437400" cy="437400"/>
              </a:xfrm>
              <a:prstGeom prst="rect">
                <a:avLst/>
              </a:prstGeom>
              <a:ln w="0">
                <a:noFill/>
              </a:ln>
            </p:spPr>
          </p:pic>
          <p:pic>
            <p:nvPicPr>
              <p:cNvPr id="313" name="object 9" descr=""/>
              <p:cNvPicPr/>
              <p:nvPr/>
            </p:nvPicPr>
            <p:blipFill>
              <a:blip r:embed="rId4"/>
              <a:stretch/>
            </p:blipFill>
            <p:spPr>
              <a:xfrm>
                <a:off x="2715840" y="2996280"/>
                <a:ext cx="437400" cy="437400"/>
              </a:xfrm>
              <a:prstGeom prst="rect">
                <a:avLst/>
              </a:prstGeom>
              <a:ln w="0">
                <a:noFill/>
              </a:ln>
            </p:spPr>
          </p:pic>
          <p:sp>
            <p:nvSpPr>
              <p:cNvPr id="314" name="object 10"/>
              <p:cNvSpPr/>
              <p:nvPr/>
            </p:nvSpPr>
            <p:spPr>
              <a:xfrm>
                <a:off x="2934720" y="2916360"/>
                <a:ext cx="471240" cy="360"/>
              </a:xfrm>
              <a:custGeom>
                <a:avLst/>
                <a:gdLst/>
                <a:ahLst/>
                <a:rect l="l" t="t" r="r" b="b"/>
                <a:pathLst>
                  <a:path w="720089" h="0">
                    <a:moveTo>
                      <a:pt x="0" y="0"/>
                    </a:moveTo>
                    <a:lnTo>
                      <a:pt x="719708" y="0"/>
                    </a:lnTo>
                  </a:path>
                </a:pathLst>
              </a:custGeom>
              <a:noFill/>
              <a:ln w="57150">
                <a:solidFill>
                  <a:srgbClr val="20b782"/>
                </a:solidFill>
                <a:round/>
              </a:ln>
            </p:spPr>
            <p:style>
              <a:lnRef idx="0"/>
              <a:fillRef idx="0"/>
              <a:effectRef idx="0"/>
              <a:fontRef idx="minor"/>
            </p:style>
          </p:sp>
          <p:pic>
            <p:nvPicPr>
              <p:cNvPr id="315" name="object 11" descr=""/>
              <p:cNvPicPr/>
              <p:nvPr/>
            </p:nvPicPr>
            <p:blipFill>
              <a:blip r:embed="rId5"/>
              <a:stretch/>
            </p:blipFill>
            <p:spPr>
              <a:xfrm>
                <a:off x="3335760" y="2748960"/>
                <a:ext cx="328320" cy="328320"/>
              </a:xfrm>
              <a:prstGeom prst="rect">
                <a:avLst/>
              </a:prstGeom>
              <a:ln w="0">
                <a:noFill/>
              </a:ln>
            </p:spPr>
          </p:pic>
          <p:sp>
            <p:nvSpPr>
              <p:cNvPr id="316" name="object 12"/>
              <p:cNvSpPr/>
              <p:nvPr/>
            </p:nvSpPr>
            <p:spPr>
              <a:xfrm>
                <a:off x="2934720" y="3462120"/>
                <a:ext cx="471240" cy="369000"/>
              </a:xfrm>
              <a:custGeom>
                <a:avLst/>
                <a:gdLst/>
                <a:ahLst/>
                <a:rect l="l" t="t" r="r" b="b"/>
                <a:pathLst>
                  <a:path w="720089" h="563879">
                    <a:moveTo>
                      <a:pt x="0" y="0"/>
                    </a:moveTo>
                    <a:lnTo>
                      <a:pt x="719708" y="0"/>
                    </a:lnTo>
                  </a:path>
                  <a:path w="720089" h="563879">
                    <a:moveTo>
                      <a:pt x="0" y="563372"/>
                    </a:moveTo>
                    <a:lnTo>
                      <a:pt x="719708" y="563372"/>
                    </a:lnTo>
                  </a:path>
                </a:pathLst>
              </a:custGeom>
              <a:noFill/>
              <a:ln w="57150">
                <a:solidFill>
                  <a:srgbClr val="20b782"/>
                </a:solidFill>
                <a:round/>
              </a:ln>
            </p:spPr>
            <p:style>
              <a:lnRef idx="0"/>
              <a:fillRef idx="0"/>
              <a:effectRef idx="0"/>
              <a:fontRef idx="minor"/>
            </p:style>
          </p:sp>
          <p:pic>
            <p:nvPicPr>
              <p:cNvPr id="317" name="object 13" descr=""/>
              <p:cNvPicPr/>
              <p:nvPr/>
            </p:nvPicPr>
            <p:blipFill>
              <a:blip r:embed="rId6"/>
              <a:stretch/>
            </p:blipFill>
            <p:spPr>
              <a:xfrm>
                <a:off x="3335760" y="3269520"/>
                <a:ext cx="328320" cy="328320"/>
              </a:xfrm>
              <a:prstGeom prst="rect">
                <a:avLst/>
              </a:prstGeom>
              <a:ln w="0">
                <a:noFill/>
              </a:ln>
            </p:spPr>
          </p:pic>
          <p:pic>
            <p:nvPicPr>
              <p:cNvPr id="318" name="object 14" descr=""/>
              <p:cNvPicPr/>
              <p:nvPr/>
            </p:nvPicPr>
            <p:blipFill>
              <a:blip r:embed="rId7"/>
              <a:stretch/>
            </p:blipFill>
            <p:spPr>
              <a:xfrm>
                <a:off x="3335760" y="3666960"/>
                <a:ext cx="328320" cy="328320"/>
              </a:xfrm>
              <a:prstGeom prst="rect">
                <a:avLst/>
              </a:prstGeom>
              <a:ln w="0">
                <a:noFill/>
              </a:ln>
            </p:spPr>
          </p:pic>
        </p:grpSp>
        <p:sp>
          <p:nvSpPr>
            <p:cNvPr id="319" name="テキスト ボックス 28"/>
            <p:cNvSpPr/>
            <p:nvPr/>
          </p:nvSpPr>
          <p:spPr>
            <a:xfrm>
              <a:off x="1295280" y="1833840"/>
              <a:ext cx="2979360" cy="363960"/>
            </a:xfrm>
            <a:prstGeom prst="rect">
              <a:avLst/>
            </a:prstGeom>
            <a:noFill/>
            <a:ln w="0">
              <a:noFill/>
            </a:ln>
          </p:spPr>
          <p:style>
            <a:lnRef idx="0"/>
            <a:fillRef idx="0"/>
            <a:effectRef idx="0"/>
            <a:fontRef idx="minor"/>
          </p:style>
          <p:txBody>
            <a:bodyPr lIns="90000" rIns="90000" tIns="45000" bIns="45000" anchor="t">
              <a:spAutoFit/>
            </a:bodyPr>
            <a:p>
              <a:pPr marL="190440">
                <a:lnSpc>
                  <a:spcPct val="100000"/>
                </a:lnSpc>
                <a:spcBef>
                  <a:spcPts val="1361"/>
                </a:spcBef>
                <a:buNone/>
              </a:pPr>
              <a:r>
                <a:rPr b="1" lang="ja-JP" sz="1800" spc="-12" strike="noStrike">
                  <a:solidFill>
                    <a:srgbClr val="ffffff"/>
                  </a:solidFill>
                  <a:latin typeface="Yu Gothic Medium"/>
                </a:rPr>
                <a:t>ローカルリポジトリ</a:t>
              </a:r>
              <a:endParaRPr b="0" lang="en-US" sz="1800" spc="-1" strike="noStrike">
                <a:latin typeface="Arial"/>
              </a:endParaRPr>
            </a:p>
          </p:txBody>
        </p:sp>
      </p:grpSp>
      <p:pic>
        <p:nvPicPr>
          <p:cNvPr id="320" name="Picture 6" descr="開発者プログラマーコーダ人コーディング開発プログラミングプログラムコード構文web開発アイコン」のベクター画像素材（ロイヤリティフリー）  2110316570 | Shutterstock"/>
          <p:cNvPicPr/>
          <p:nvPr/>
        </p:nvPicPr>
        <p:blipFill>
          <a:blip r:embed="rId8"/>
          <a:stretch/>
        </p:blipFill>
        <p:spPr>
          <a:xfrm>
            <a:off x="430560" y="3950640"/>
            <a:ext cx="804960" cy="866880"/>
          </a:xfrm>
          <a:prstGeom prst="rect">
            <a:avLst/>
          </a:prstGeom>
          <a:ln w="0">
            <a:noFill/>
          </a:ln>
        </p:spPr>
      </p:pic>
      <p:grpSp>
        <p:nvGrpSpPr>
          <p:cNvPr id="321" name="グループ化 43"/>
          <p:cNvGrpSpPr/>
          <p:nvPr/>
        </p:nvGrpSpPr>
        <p:grpSpPr>
          <a:xfrm>
            <a:off x="1295280" y="4246920"/>
            <a:ext cx="2979360" cy="2398320"/>
            <a:chOff x="1295280" y="4246920"/>
            <a:chExt cx="2979360" cy="2398320"/>
          </a:xfrm>
        </p:grpSpPr>
        <p:sp>
          <p:nvSpPr>
            <p:cNvPr id="322" name="object 3"/>
            <p:cNvSpPr/>
            <p:nvPr/>
          </p:nvSpPr>
          <p:spPr>
            <a:xfrm>
              <a:off x="1455480" y="4246920"/>
              <a:ext cx="2819160" cy="2398320"/>
            </a:xfrm>
            <a:prstGeom prst="rect">
              <a:avLst/>
            </a:prstGeom>
            <a:noFill/>
            <a:ln w="76200">
              <a:solidFill>
                <a:srgbClr val="ffc000"/>
              </a:solidFill>
              <a:round/>
            </a:ln>
          </p:spPr>
          <p:style>
            <a:lnRef idx="0"/>
            <a:fillRef idx="0"/>
            <a:effectRef idx="0"/>
            <a:fontRef idx="minor"/>
          </p:style>
        </p:sp>
        <p:grpSp>
          <p:nvGrpSpPr>
            <p:cNvPr id="323" name="object 5"/>
            <p:cNvGrpSpPr/>
            <p:nvPr/>
          </p:nvGrpSpPr>
          <p:grpSpPr>
            <a:xfrm>
              <a:off x="2100960" y="4704120"/>
              <a:ext cx="1563120" cy="1833480"/>
              <a:chOff x="2100960" y="4704120"/>
              <a:chExt cx="1563120" cy="1833480"/>
            </a:xfrm>
          </p:grpSpPr>
          <p:sp>
            <p:nvSpPr>
              <p:cNvPr id="324" name="object 6"/>
              <p:cNvSpPr/>
              <p:nvPr/>
            </p:nvSpPr>
            <p:spPr>
              <a:xfrm>
                <a:off x="2288880" y="5076000"/>
                <a:ext cx="645840" cy="1307520"/>
              </a:xfrm>
              <a:custGeom>
                <a:avLst/>
                <a:gdLst/>
                <a:ahLst/>
                <a:rect l="l" t="t" r="r" b="b"/>
                <a:pathLst>
                  <a:path w="986789" h="1997075">
                    <a:moveTo>
                      <a:pt x="986536" y="1257173"/>
                    </a:moveTo>
                    <a:lnTo>
                      <a:pt x="986536" y="1996821"/>
                    </a:lnTo>
                  </a:path>
                  <a:path w="986789" h="1997075">
                    <a:moveTo>
                      <a:pt x="986536" y="271272"/>
                    </a:moveTo>
                    <a:lnTo>
                      <a:pt x="986536" y="600710"/>
                    </a:lnTo>
                  </a:path>
                  <a:path w="986789" h="1997075">
                    <a:moveTo>
                      <a:pt x="0" y="1057021"/>
                    </a:moveTo>
                    <a:lnTo>
                      <a:pt x="719709" y="1057021"/>
                    </a:lnTo>
                  </a:path>
                  <a:path w="986789" h="1997075">
                    <a:moveTo>
                      <a:pt x="15621" y="0"/>
                    </a:moveTo>
                    <a:lnTo>
                      <a:pt x="15621" y="1068578"/>
                    </a:lnTo>
                  </a:path>
                  <a:path w="986789" h="1997075">
                    <a:moveTo>
                      <a:pt x="15621" y="81534"/>
                    </a:moveTo>
                    <a:lnTo>
                      <a:pt x="735330" y="81534"/>
                    </a:lnTo>
                  </a:path>
                </a:pathLst>
              </a:custGeom>
              <a:noFill/>
              <a:ln w="57150">
                <a:solidFill>
                  <a:srgbClr val="20b782"/>
                </a:solidFill>
                <a:round/>
              </a:ln>
            </p:spPr>
            <p:style>
              <a:lnRef idx="0"/>
              <a:fillRef idx="0"/>
              <a:effectRef idx="0"/>
              <a:fontRef idx="minor"/>
            </p:style>
          </p:sp>
          <p:pic>
            <p:nvPicPr>
              <p:cNvPr id="325" name="object 7" descr=""/>
              <p:cNvPicPr/>
              <p:nvPr/>
            </p:nvPicPr>
            <p:blipFill>
              <a:blip r:embed="rId9"/>
              <a:stretch/>
            </p:blipFill>
            <p:spPr>
              <a:xfrm>
                <a:off x="2100960" y="4704120"/>
                <a:ext cx="437400" cy="437400"/>
              </a:xfrm>
              <a:prstGeom prst="rect">
                <a:avLst/>
              </a:prstGeom>
              <a:ln w="0">
                <a:noFill/>
              </a:ln>
            </p:spPr>
          </p:pic>
          <p:pic>
            <p:nvPicPr>
              <p:cNvPr id="326" name="object 8" descr=""/>
              <p:cNvPicPr/>
              <p:nvPr/>
            </p:nvPicPr>
            <p:blipFill>
              <a:blip r:embed="rId10"/>
              <a:stretch/>
            </p:blipFill>
            <p:spPr>
              <a:xfrm>
                <a:off x="2715840" y="4899960"/>
                <a:ext cx="437400" cy="437400"/>
              </a:xfrm>
              <a:prstGeom prst="rect">
                <a:avLst/>
              </a:prstGeom>
              <a:ln w="0">
                <a:noFill/>
              </a:ln>
            </p:spPr>
          </p:pic>
          <p:pic>
            <p:nvPicPr>
              <p:cNvPr id="327" name="object 9" descr=""/>
              <p:cNvPicPr/>
              <p:nvPr/>
            </p:nvPicPr>
            <p:blipFill>
              <a:blip r:embed="rId11"/>
              <a:stretch/>
            </p:blipFill>
            <p:spPr>
              <a:xfrm>
                <a:off x="2715840" y="5538600"/>
                <a:ext cx="437400" cy="437400"/>
              </a:xfrm>
              <a:prstGeom prst="rect">
                <a:avLst/>
              </a:prstGeom>
              <a:ln w="0">
                <a:noFill/>
              </a:ln>
            </p:spPr>
          </p:pic>
          <p:sp>
            <p:nvSpPr>
              <p:cNvPr id="328" name="object 10"/>
              <p:cNvSpPr/>
              <p:nvPr/>
            </p:nvSpPr>
            <p:spPr>
              <a:xfrm>
                <a:off x="2934720" y="5459040"/>
                <a:ext cx="471240" cy="360"/>
              </a:xfrm>
              <a:custGeom>
                <a:avLst/>
                <a:gdLst/>
                <a:ahLst/>
                <a:rect l="l" t="t" r="r" b="b"/>
                <a:pathLst>
                  <a:path w="720089" h="0">
                    <a:moveTo>
                      <a:pt x="0" y="0"/>
                    </a:moveTo>
                    <a:lnTo>
                      <a:pt x="719708" y="0"/>
                    </a:lnTo>
                  </a:path>
                </a:pathLst>
              </a:custGeom>
              <a:noFill/>
              <a:ln w="57150">
                <a:solidFill>
                  <a:srgbClr val="20b782"/>
                </a:solidFill>
                <a:round/>
              </a:ln>
            </p:spPr>
            <p:style>
              <a:lnRef idx="0"/>
              <a:fillRef idx="0"/>
              <a:effectRef idx="0"/>
              <a:fontRef idx="minor"/>
            </p:style>
          </p:sp>
          <p:pic>
            <p:nvPicPr>
              <p:cNvPr id="329" name="object 11" descr=""/>
              <p:cNvPicPr/>
              <p:nvPr/>
            </p:nvPicPr>
            <p:blipFill>
              <a:blip r:embed="rId12"/>
              <a:stretch/>
            </p:blipFill>
            <p:spPr>
              <a:xfrm>
                <a:off x="3335760" y="5291640"/>
                <a:ext cx="328320" cy="328320"/>
              </a:xfrm>
              <a:prstGeom prst="rect">
                <a:avLst/>
              </a:prstGeom>
              <a:ln w="0">
                <a:noFill/>
              </a:ln>
            </p:spPr>
          </p:pic>
          <p:sp>
            <p:nvSpPr>
              <p:cNvPr id="330" name="object 12"/>
              <p:cNvSpPr/>
              <p:nvPr/>
            </p:nvSpPr>
            <p:spPr>
              <a:xfrm>
                <a:off x="2934720" y="6004800"/>
                <a:ext cx="471240" cy="369000"/>
              </a:xfrm>
              <a:custGeom>
                <a:avLst/>
                <a:gdLst/>
                <a:ahLst/>
                <a:rect l="l" t="t" r="r" b="b"/>
                <a:pathLst>
                  <a:path w="720089" h="563879">
                    <a:moveTo>
                      <a:pt x="0" y="0"/>
                    </a:moveTo>
                    <a:lnTo>
                      <a:pt x="719708" y="0"/>
                    </a:lnTo>
                  </a:path>
                  <a:path w="720089" h="563879">
                    <a:moveTo>
                      <a:pt x="0" y="563372"/>
                    </a:moveTo>
                    <a:lnTo>
                      <a:pt x="719708" y="563372"/>
                    </a:lnTo>
                  </a:path>
                </a:pathLst>
              </a:custGeom>
              <a:noFill/>
              <a:ln w="57150">
                <a:solidFill>
                  <a:srgbClr val="20b782"/>
                </a:solidFill>
                <a:round/>
              </a:ln>
            </p:spPr>
            <p:style>
              <a:lnRef idx="0"/>
              <a:fillRef idx="0"/>
              <a:effectRef idx="0"/>
              <a:fontRef idx="minor"/>
            </p:style>
          </p:sp>
          <p:pic>
            <p:nvPicPr>
              <p:cNvPr id="331" name="object 13" descr=""/>
              <p:cNvPicPr/>
              <p:nvPr/>
            </p:nvPicPr>
            <p:blipFill>
              <a:blip r:embed="rId13"/>
              <a:stretch/>
            </p:blipFill>
            <p:spPr>
              <a:xfrm>
                <a:off x="3335760" y="5812200"/>
                <a:ext cx="328320" cy="328320"/>
              </a:xfrm>
              <a:prstGeom prst="rect">
                <a:avLst/>
              </a:prstGeom>
              <a:ln w="0">
                <a:noFill/>
              </a:ln>
            </p:spPr>
          </p:pic>
          <p:pic>
            <p:nvPicPr>
              <p:cNvPr id="332" name="object 14" descr=""/>
              <p:cNvPicPr/>
              <p:nvPr/>
            </p:nvPicPr>
            <p:blipFill>
              <a:blip r:embed="rId14"/>
              <a:stretch/>
            </p:blipFill>
            <p:spPr>
              <a:xfrm>
                <a:off x="3335760" y="6209280"/>
                <a:ext cx="328320" cy="328320"/>
              </a:xfrm>
              <a:prstGeom prst="rect">
                <a:avLst/>
              </a:prstGeom>
              <a:ln w="0">
                <a:noFill/>
              </a:ln>
            </p:spPr>
          </p:pic>
        </p:grpSp>
        <p:sp>
          <p:nvSpPr>
            <p:cNvPr id="333" name="テキスト ボックス 42"/>
            <p:cNvSpPr/>
            <p:nvPr/>
          </p:nvSpPr>
          <p:spPr>
            <a:xfrm>
              <a:off x="1295280" y="4376160"/>
              <a:ext cx="2979360" cy="363960"/>
            </a:xfrm>
            <a:prstGeom prst="rect">
              <a:avLst/>
            </a:prstGeom>
            <a:noFill/>
            <a:ln w="0">
              <a:noFill/>
            </a:ln>
          </p:spPr>
          <p:style>
            <a:lnRef idx="0"/>
            <a:fillRef idx="0"/>
            <a:effectRef idx="0"/>
            <a:fontRef idx="minor"/>
          </p:style>
          <p:txBody>
            <a:bodyPr lIns="90000" rIns="90000" tIns="45000" bIns="45000" anchor="t">
              <a:spAutoFit/>
            </a:bodyPr>
            <a:p>
              <a:pPr marL="190440">
                <a:lnSpc>
                  <a:spcPct val="100000"/>
                </a:lnSpc>
                <a:spcBef>
                  <a:spcPts val="1361"/>
                </a:spcBef>
                <a:buNone/>
              </a:pPr>
              <a:r>
                <a:rPr b="1" lang="ja-JP" sz="1800" spc="-12" strike="noStrike">
                  <a:solidFill>
                    <a:srgbClr val="ffffff"/>
                  </a:solidFill>
                  <a:latin typeface="Yu Gothic Medium"/>
                </a:rPr>
                <a:t>ローカルリポジトリ</a:t>
              </a:r>
              <a:endParaRPr b="0" lang="en-US" sz="1800" spc="-1" strike="noStrike">
                <a:latin typeface="Arial"/>
              </a:endParaRPr>
            </a:p>
          </p:txBody>
        </p:sp>
      </p:grpSp>
      <p:sp>
        <p:nvSpPr>
          <p:cNvPr id="334" name="object 4"/>
          <p:cNvSpPr/>
          <p:nvPr/>
        </p:nvSpPr>
        <p:spPr>
          <a:xfrm>
            <a:off x="384120" y="2357280"/>
            <a:ext cx="97596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ユーザ</a:t>
            </a:r>
            <a:r>
              <a:rPr b="0" lang="en-US" sz="1800" spc="-26" strike="noStrike">
                <a:solidFill>
                  <a:srgbClr val="ffffff"/>
                </a:solidFill>
                <a:latin typeface="Yu Gothic Medium"/>
              </a:rPr>
              <a:t> </a:t>
            </a:r>
            <a:r>
              <a:rPr b="0" lang="en-US" sz="1800" spc="-26" strike="noStrike">
                <a:solidFill>
                  <a:srgbClr val="ffffff"/>
                </a:solidFill>
                <a:latin typeface="Yu Gothic Medium"/>
              </a:rPr>
              <a:t>A</a:t>
            </a:r>
            <a:endParaRPr b="0" lang="en-US" sz="1800" spc="-1" strike="noStrike">
              <a:latin typeface="Arial"/>
            </a:endParaRPr>
          </a:p>
        </p:txBody>
      </p:sp>
      <p:sp>
        <p:nvSpPr>
          <p:cNvPr id="335" name="object 4"/>
          <p:cNvSpPr/>
          <p:nvPr/>
        </p:nvSpPr>
        <p:spPr>
          <a:xfrm>
            <a:off x="353160" y="4827240"/>
            <a:ext cx="97596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ユーザ</a:t>
            </a:r>
            <a:r>
              <a:rPr b="0" lang="en-US" sz="1800" spc="-26" strike="noStrike">
                <a:solidFill>
                  <a:srgbClr val="ffffff"/>
                </a:solidFill>
                <a:latin typeface="Yu Gothic Medium"/>
              </a:rPr>
              <a:t> </a:t>
            </a:r>
            <a:r>
              <a:rPr b="0" lang="en-US" sz="1800" spc="-26" strike="noStrike">
                <a:solidFill>
                  <a:srgbClr val="ffffff"/>
                </a:solidFill>
                <a:latin typeface="Yu Gothic Medium"/>
              </a:rPr>
              <a:t>B</a:t>
            </a:r>
            <a:endParaRPr b="0" lang="en-US" sz="1800" spc="-1" strike="noStrike">
              <a:latin typeface="Arial"/>
            </a:endParaRPr>
          </a:p>
        </p:txBody>
      </p:sp>
      <p:grpSp>
        <p:nvGrpSpPr>
          <p:cNvPr id="336" name="グループ化 2072"/>
          <p:cNvGrpSpPr/>
          <p:nvPr/>
        </p:nvGrpSpPr>
        <p:grpSpPr>
          <a:xfrm>
            <a:off x="7582320" y="1605960"/>
            <a:ext cx="4304520" cy="4565880"/>
            <a:chOff x="7582320" y="1605960"/>
            <a:chExt cx="4304520" cy="4565880"/>
          </a:xfrm>
        </p:grpSpPr>
        <p:grpSp>
          <p:nvGrpSpPr>
            <p:cNvPr id="337" name="グループ化 49"/>
            <p:cNvGrpSpPr/>
            <p:nvPr/>
          </p:nvGrpSpPr>
          <p:grpSpPr>
            <a:xfrm>
              <a:off x="7582320" y="1605960"/>
              <a:ext cx="4304520" cy="4565880"/>
              <a:chOff x="7582320" y="1605960"/>
              <a:chExt cx="4304520" cy="4565880"/>
            </a:xfrm>
          </p:grpSpPr>
          <p:sp>
            <p:nvSpPr>
              <p:cNvPr id="338" name="object 15"/>
              <p:cNvSpPr/>
              <p:nvPr/>
            </p:nvSpPr>
            <p:spPr>
              <a:xfrm>
                <a:off x="7882920" y="1605960"/>
                <a:ext cx="27338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en-US" sz="1800" spc="-21" strike="noStrike">
                    <a:solidFill>
                      <a:srgbClr val="ffffff"/>
                    </a:solidFill>
                    <a:latin typeface="Yu Gothic Medium"/>
                  </a:rPr>
                  <a:t>Github</a:t>
                </a:r>
                <a:r>
                  <a:rPr b="0" lang="en-US" sz="1800" spc="-15" strike="noStrike">
                    <a:solidFill>
                      <a:srgbClr val="ffffff"/>
                    </a:solidFill>
                    <a:latin typeface="Yu Gothic Medium"/>
                  </a:rPr>
                  <a:t>(</a:t>
                </a:r>
                <a:r>
                  <a:rPr b="0" lang="zh-CN" sz="1800" spc="-15" strike="noStrike">
                    <a:solidFill>
                      <a:srgbClr val="ffffff"/>
                    </a:solidFill>
                    <a:latin typeface="Yu Gothic Medium"/>
                  </a:rPr>
                  <a:t>インターネット上</a:t>
                </a:r>
                <a:r>
                  <a:rPr b="0" lang="en-US" sz="1800" spc="-15" strike="noStrike">
                    <a:solidFill>
                      <a:srgbClr val="ffffff"/>
                    </a:solidFill>
                    <a:latin typeface="Yu Gothic Medium"/>
                  </a:rPr>
                  <a:t>)</a:t>
                </a:r>
                <a:endParaRPr b="0" lang="en-US" sz="1800" spc="-1" strike="noStrike">
                  <a:latin typeface="Arial"/>
                </a:endParaRPr>
              </a:p>
            </p:txBody>
          </p:sp>
          <p:sp>
            <p:nvSpPr>
              <p:cNvPr id="339" name="object 16"/>
              <p:cNvSpPr/>
              <p:nvPr/>
            </p:nvSpPr>
            <p:spPr>
              <a:xfrm>
                <a:off x="7582320" y="2033280"/>
                <a:ext cx="4304520" cy="4138560"/>
              </a:xfrm>
              <a:prstGeom prst="rect">
                <a:avLst/>
              </a:prstGeom>
              <a:noFill/>
              <a:ln w="76200">
                <a:solidFill>
                  <a:srgbClr val="ffc000"/>
                </a:solidFill>
                <a:round/>
              </a:ln>
            </p:spPr>
            <p:style>
              <a:lnRef idx="0"/>
              <a:fillRef idx="0"/>
              <a:effectRef idx="0"/>
              <a:fontRef idx="minor"/>
            </p:style>
          </p:sp>
          <p:grpSp>
            <p:nvGrpSpPr>
              <p:cNvPr id="340" name="object 17"/>
              <p:cNvGrpSpPr/>
              <p:nvPr/>
            </p:nvGrpSpPr>
            <p:grpSpPr>
              <a:xfrm>
                <a:off x="8192520" y="2835360"/>
                <a:ext cx="2387160" cy="2800080"/>
                <a:chOff x="8192520" y="2835360"/>
                <a:chExt cx="2387160" cy="2800080"/>
              </a:xfrm>
            </p:grpSpPr>
            <p:sp>
              <p:nvSpPr>
                <p:cNvPr id="341" name="object 18"/>
                <p:cNvSpPr/>
                <p:nvPr/>
              </p:nvSpPr>
              <p:spPr>
                <a:xfrm>
                  <a:off x="8479440" y="3403440"/>
                  <a:ext cx="986400" cy="1996560"/>
                </a:xfrm>
                <a:custGeom>
                  <a:avLst/>
                  <a:gdLst/>
                  <a:ahLst/>
                  <a:rect l="l" t="t" r="r" b="b"/>
                  <a:pathLst>
                    <a:path w="986790" h="1997075">
                      <a:moveTo>
                        <a:pt x="986536" y="1257172"/>
                      </a:moveTo>
                      <a:lnTo>
                        <a:pt x="986536" y="1996820"/>
                      </a:lnTo>
                    </a:path>
                    <a:path w="986790" h="1997075">
                      <a:moveTo>
                        <a:pt x="986536" y="271144"/>
                      </a:moveTo>
                      <a:lnTo>
                        <a:pt x="986536" y="600709"/>
                      </a:lnTo>
                    </a:path>
                    <a:path w="986790" h="1997075">
                      <a:moveTo>
                        <a:pt x="0" y="1057020"/>
                      </a:moveTo>
                      <a:lnTo>
                        <a:pt x="719709" y="1057020"/>
                      </a:lnTo>
                    </a:path>
                    <a:path w="986790" h="1997075">
                      <a:moveTo>
                        <a:pt x="15748" y="0"/>
                      </a:moveTo>
                      <a:lnTo>
                        <a:pt x="15748" y="1068577"/>
                      </a:lnTo>
                    </a:path>
                    <a:path w="986790" h="1997075">
                      <a:moveTo>
                        <a:pt x="15748" y="81533"/>
                      </a:moveTo>
                      <a:lnTo>
                        <a:pt x="735329" y="81533"/>
                      </a:lnTo>
                    </a:path>
                  </a:pathLst>
                </a:custGeom>
                <a:noFill/>
                <a:ln w="57150">
                  <a:solidFill>
                    <a:srgbClr val="20b782"/>
                  </a:solidFill>
                  <a:round/>
                </a:ln>
              </p:spPr>
              <p:style>
                <a:lnRef idx="0"/>
                <a:fillRef idx="0"/>
                <a:effectRef idx="0"/>
                <a:fontRef idx="minor"/>
              </p:style>
            </p:sp>
            <p:pic>
              <p:nvPicPr>
                <p:cNvPr id="342" name="object 19" descr=""/>
                <p:cNvPicPr/>
                <p:nvPr/>
              </p:nvPicPr>
              <p:blipFill>
                <a:blip r:embed="rId15"/>
                <a:stretch/>
              </p:blipFill>
              <p:spPr>
                <a:xfrm>
                  <a:off x="8192520" y="2835360"/>
                  <a:ext cx="668160" cy="668160"/>
                </a:xfrm>
                <a:prstGeom prst="rect">
                  <a:avLst/>
                </a:prstGeom>
                <a:ln w="0">
                  <a:noFill/>
                </a:ln>
              </p:spPr>
            </p:pic>
            <p:pic>
              <p:nvPicPr>
                <p:cNvPr id="343" name="object 20" descr=""/>
                <p:cNvPicPr/>
                <p:nvPr/>
              </p:nvPicPr>
              <p:blipFill>
                <a:blip r:embed="rId16"/>
                <a:stretch/>
              </p:blipFill>
              <p:spPr>
                <a:xfrm>
                  <a:off x="9131760" y="3134520"/>
                  <a:ext cx="668160" cy="668160"/>
                </a:xfrm>
                <a:prstGeom prst="rect">
                  <a:avLst/>
                </a:prstGeom>
                <a:ln w="0">
                  <a:noFill/>
                </a:ln>
              </p:spPr>
            </p:pic>
            <p:pic>
              <p:nvPicPr>
                <p:cNvPr id="344" name="object 21" descr=""/>
                <p:cNvPicPr/>
                <p:nvPr/>
              </p:nvPicPr>
              <p:blipFill>
                <a:blip r:embed="rId17"/>
                <a:stretch/>
              </p:blipFill>
              <p:spPr>
                <a:xfrm>
                  <a:off x="9131760" y="4109760"/>
                  <a:ext cx="668160" cy="668160"/>
                </a:xfrm>
                <a:prstGeom prst="rect">
                  <a:avLst/>
                </a:prstGeom>
                <a:ln w="0">
                  <a:noFill/>
                </a:ln>
              </p:spPr>
            </p:pic>
            <p:sp>
              <p:nvSpPr>
                <p:cNvPr id="345" name="object 22"/>
                <p:cNvSpPr/>
                <p:nvPr/>
              </p:nvSpPr>
              <p:spPr>
                <a:xfrm>
                  <a:off x="9465840" y="3988080"/>
                  <a:ext cx="719640" cy="360"/>
                </a:xfrm>
                <a:custGeom>
                  <a:avLst/>
                  <a:gdLst/>
                  <a:ahLst/>
                  <a:rect l="l" t="t" r="r" b="b"/>
                  <a:pathLst>
                    <a:path w="720090" h="0">
                      <a:moveTo>
                        <a:pt x="0" y="0"/>
                      </a:moveTo>
                      <a:lnTo>
                        <a:pt x="719708" y="0"/>
                      </a:lnTo>
                    </a:path>
                  </a:pathLst>
                </a:custGeom>
                <a:noFill/>
                <a:ln w="57150">
                  <a:solidFill>
                    <a:srgbClr val="20b782"/>
                  </a:solidFill>
                  <a:round/>
                </a:ln>
              </p:spPr>
              <p:style>
                <a:lnRef idx="0"/>
                <a:fillRef idx="0"/>
                <a:effectRef idx="0"/>
                <a:fontRef idx="minor"/>
              </p:style>
            </p:sp>
            <p:pic>
              <p:nvPicPr>
                <p:cNvPr id="346" name="object 23" descr=""/>
                <p:cNvPicPr/>
                <p:nvPr/>
              </p:nvPicPr>
              <p:blipFill>
                <a:blip r:embed="rId18"/>
                <a:stretch/>
              </p:blipFill>
              <p:spPr>
                <a:xfrm>
                  <a:off x="10078200" y="3732480"/>
                  <a:ext cx="501480" cy="501480"/>
                </a:xfrm>
                <a:prstGeom prst="rect">
                  <a:avLst/>
                </a:prstGeom>
                <a:ln w="0">
                  <a:noFill/>
                </a:ln>
              </p:spPr>
            </p:pic>
            <p:sp>
              <p:nvSpPr>
                <p:cNvPr id="347" name="object 24"/>
                <p:cNvSpPr/>
                <p:nvPr/>
              </p:nvSpPr>
              <p:spPr>
                <a:xfrm>
                  <a:off x="9465840" y="4821120"/>
                  <a:ext cx="719640" cy="563400"/>
                </a:xfrm>
                <a:custGeom>
                  <a:avLst/>
                  <a:gdLst/>
                  <a:ahLst/>
                  <a:rect l="l" t="t" r="r" b="b"/>
                  <a:pathLst>
                    <a:path w="720090" h="563879">
                      <a:moveTo>
                        <a:pt x="0" y="0"/>
                      </a:moveTo>
                      <a:lnTo>
                        <a:pt x="719708" y="0"/>
                      </a:lnTo>
                    </a:path>
                    <a:path w="720090" h="563879">
                      <a:moveTo>
                        <a:pt x="0" y="563498"/>
                      </a:moveTo>
                      <a:lnTo>
                        <a:pt x="719708" y="563498"/>
                      </a:lnTo>
                    </a:path>
                  </a:pathLst>
                </a:custGeom>
                <a:noFill/>
                <a:ln w="57150">
                  <a:solidFill>
                    <a:srgbClr val="20b782"/>
                  </a:solidFill>
                  <a:round/>
                </a:ln>
              </p:spPr>
              <p:style>
                <a:lnRef idx="0"/>
                <a:fillRef idx="0"/>
                <a:effectRef idx="0"/>
                <a:fontRef idx="minor"/>
              </p:style>
            </p:sp>
            <p:pic>
              <p:nvPicPr>
                <p:cNvPr id="348" name="object 25" descr=""/>
                <p:cNvPicPr/>
                <p:nvPr/>
              </p:nvPicPr>
              <p:blipFill>
                <a:blip r:embed="rId19"/>
                <a:stretch/>
              </p:blipFill>
              <p:spPr>
                <a:xfrm>
                  <a:off x="10078200" y="4527360"/>
                  <a:ext cx="501480" cy="501480"/>
                </a:xfrm>
                <a:prstGeom prst="rect">
                  <a:avLst/>
                </a:prstGeom>
                <a:ln w="0">
                  <a:noFill/>
                </a:ln>
              </p:spPr>
            </p:pic>
            <p:pic>
              <p:nvPicPr>
                <p:cNvPr id="349" name="object 26" descr=""/>
                <p:cNvPicPr/>
                <p:nvPr/>
              </p:nvPicPr>
              <p:blipFill>
                <a:blip r:embed="rId20"/>
                <a:stretch/>
              </p:blipFill>
              <p:spPr>
                <a:xfrm>
                  <a:off x="10078200" y="5133960"/>
                  <a:ext cx="501480" cy="501480"/>
                </a:xfrm>
                <a:prstGeom prst="rect">
                  <a:avLst/>
                </a:prstGeom>
                <a:ln w="0">
                  <a:noFill/>
                </a:ln>
              </p:spPr>
            </p:pic>
          </p:grpSp>
          <p:sp>
            <p:nvSpPr>
              <p:cNvPr id="350" name="テキスト ボックス 48"/>
              <p:cNvSpPr/>
              <p:nvPr/>
            </p:nvSpPr>
            <p:spPr>
              <a:xfrm>
                <a:off x="7606800" y="2127960"/>
                <a:ext cx="2578680" cy="363960"/>
              </a:xfrm>
              <a:prstGeom prst="rect">
                <a:avLst/>
              </a:prstGeom>
              <a:noFill/>
              <a:ln w="0">
                <a:noFill/>
              </a:ln>
            </p:spPr>
            <p:style>
              <a:lnRef idx="0"/>
              <a:fillRef idx="0"/>
              <a:effectRef idx="0"/>
              <a:fontRef idx="minor"/>
            </p:style>
            <p:txBody>
              <a:bodyPr lIns="90000" rIns="90000" tIns="45000" bIns="45000" anchor="t">
                <a:spAutoFit/>
              </a:bodyPr>
              <a:p>
                <a:pPr marL="216000">
                  <a:lnSpc>
                    <a:spcPct val="100000"/>
                  </a:lnSpc>
                  <a:spcBef>
                    <a:spcPts val="1361"/>
                  </a:spcBef>
                  <a:buNone/>
                </a:pPr>
                <a:r>
                  <a:rPr b="1" lang="ja-JP" sz="1800" spc="-12" strike="noStrike">
                    <a:solidFill>
                      <a:srgbClr val="ffffff"/>
                    </a:solidFill>
                    <a:latin typeface="Yu Gothic Medium"/>
                  </a:rPr>
                  <a:t>リモートリポジトリ</a:t>
                </a:r>
                <a:endParaRPr b="0" lang="en-US" sz="1800" spc="-1" strike="noStrike">
                  <a:latin typeface="Arial"/>
                </a:endParaRPr>
              </a:p>
            </p:txBody>
          </p:sp>
        </p:grpSp>
        <p:pic>
          <p:nvPicPr>
            <p:cNvPr id="351" name="グラフィックス 51" descr="データベース 単色塗りつぶし"/>
            <p:cNvPicPr/>
            <p:nvPr/>
          </p:nvPicPr>
          <p:blipFill>
            <a:blip r:embed="rId21"/>
            <a:stretch/>
          </p:blipFill>
          <p:spPr>
            <a:xfrm>
              <a:off x="10107360" y="1855800"/>
              <a:ext cx="636480" cy="636480"/>
            </a:xfrm>
            <a:prstGeom prst="rect">
              <a:avLst/>
            </a:prstGeom>
            <a:ln w="0">
              <a:noFill/>
            </a:ln>
          </p:spPr>
        </p:pic>
      </p:grpSp>
      <p:pic>
        <p:nvPicPr>
          <p:cNvPr id="352" name="グラフィックス 52" descr="データベース 単色塗りつぶし"/>
          <p:cNvPicPr/>
          <p:nvPr/>
        </p:nvPicPr>
        <p:blipFill>
          <a:blip r:embed="rId22"/>
          <a:stretch/>
        </p:blipFill>
        <p:spPr>
          <a:xfrm>
            <a:off x="3725280" y="1554840"/>
            <a:ext cx="636480" cy="636480"/>
          </a:xfrm>
          <a:prstGeom prst="rect">
            <a:avLst/>
          </a:prstGeom>
          <a:ln w="0">
            <a:noFill/>
          </a:ln>
        </p:spPr>
      </p:pic>
      <p:pic>
        <p:nvPicPr>
          <p:cNvPr id="353" name="グラフィックス 53" descr="データベース 単色塗りつぶし"/>
          <p:cNvPicPr/>
          <p:nvPr/>
        </p:nvPicPr>
        <p:blipFill>
          <a:blip r:embed="rId23"/>
          <a:stretch/>
        </p:blipFill>
        <p:spPr>
          <a:xfrm>
            <a:off x="3782880" y="4083840"/>
            <a:ext cx="636480" cy="636480"/>
          </a:xfrm>
          <a:prstGeom prst="rect">
            <a:avLst/>
          </a:prstGeom>
          <a:ln w="0">
            <a:noFill/>
          </a:ln>
        </p:spPr>
      </p:pic>
      <p:pic>
        <p:nvPicPr>
          <p:cNvPr id="354" name="グラフィックス 55" descr="同期中のクラウド 単色塗りつぶし"/>
          <p:cNvPicPr/>
          <p:nvPr/>
        </p:nvPicPr>
        <p:blipFill>
          <a:blip r:embed="rId24"/>
          <a:stretch/>
        </p:blipFill>
        <p:spPr>
          <a:xfrm>
            <a:off x="5715000" y="3626640"/>
            <a:ext cx="914040" cy="914040"/>
          </a:xfrm>
          <a:prstGeom prst="rect">
            <a:avLst/>
          </a:prstGeom>
          <a:ln w="0">
            <a:noFill/>
          </a:ln>
        </p:spPr>
      </p:pic>
      <p:sp>
        <p:nvSpPr>
          <p:cNvPr id="355" name="直線矢印コネクタ 57"/>
          <p:cNvSpPr/>
          <p:nvPr/>
        </p:nvSpPr>
        <p:spPr>
          <a:xfrm>
            <a:off x="4561560" y="2912400"/>
            <a:ext cx="982800" cy="890280"/>
          </a:xfrm>
          <a:custGeom>
            <a:avLst/>
            <a:gdLst/>
            <a:ahLst/>
            <a:rect l="l" t="t" r="r" b="b"/>
            <a:pathLst>
              <a:path w="21600" h="21600">
                <a:moveTo>
                  <a:pt x="0" y="0"/>
                </a:moveTo>
                <a:lnTo>
                  <a:pt x="21600" y="21600"/>
                </a:lnTo>
              </a:path>
            </a:pathLst>
          </a:custGeom>
          <a:noFill/>
          <a:ln w="38100">
            <a:solidFill>
              <a:srgbClr val="ffc00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56" name="直線矢印コネクタ 61"/>
          <p:cNvSpPr/>
          <p:nvPr/>
        </p:nvSpPr>
        <p:spPr>
          <a:xfrm flipV="1">
            <a:off x="4617360" y="4601520"/>
            <a:ext cx="871560" cy="862200"/>
          </a:xfrm>
          <a:custGeom>
            <a:avLst/>
            <a:gdLst/>
            <a:ahLst/>
            <a:rect l="l" t="t" r="r" b="b"/>
            <a:pathLst>
              <a:path w="21600" h="21600">
                <a:moveTo>
                  <a:pt x="0" y="0"/>
                </a:moveTo>
                <a:lnTo>
                  <a:pt x="21600" y="21600"/>
                </a:lnTo>
              </a:path>
            </a:pathLst>
          </a:custGeom>
          <a:noFill/>
          <a:ln w="38100">
            <a:solidFill>
              <a:srgbClr val="ffc000"/>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57" name="直線矢印コネクタ 2047"/>
          <p:cNvSpPr/>
          <p:nvPr/>
        </p:nvSpPr>
        <p:spPr>
          <a:xfrm>
            <a:off x="6705720" y="4114800"/>
            <a:ext cx="611640" cy="360"/>
          </a:xfrm>
          <a:custGeom>
            <a:avLst/>
            <a:gdLst/>
            <a:ahLst/>
            <a:rect l="l" t="t" r="r" b="b"/>
            <a:pathLst>
              <a:path w="21600" h="21600">
                <a:moveTo>
                  <a:pt x="0" y="0"/>
                </a:moveTo>
                <a:lnTo>
                  <a:pt x="21600" y="21600"/>
                </a:lnTo>
              </a:path>
            </a:pathLst>
          </a:custGeom>
          <a:noFill/>
          <a:ln w="38100">
            <a:solidFill>
              <a:srgbClr val="ffc000"/>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358" name="object 4" descr=""/>
          <p:cNvPicPr/>
          <p:nvPr/>
        </p:nvPicPr>
        <p:blipFill>
          <a:blip r:embed="rId25"/>
          <a:stretch/>
        </p:blipFill>
        <p:spPr>
          <a:xfrm>
            <a:off x="10410840" y="1140840"/>
            <a:ext cx="1400040" cy="787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538200" y="661320"/>
            <a:ext cx="8755560" cy="1157400"/>
          </a:xfrm>
          <a:prstGeom prst="rect">
            <a:avLst/>
          </a:prstGeom>
          <a:noFill/>
          <a:ln w="0">
            <a:noFill/>
          </a:ln>
        </p:spPr>
        <p:txBody>
          <a:bodyPr lIns="0" rIns="0" tIns="12240" bIns="0" anchor="t">
            <a:noAutofit/>
          </a:bodyPr>
          <a:p>
            <a:pPr marL="12600">
              <a:lnSpc>
                <a:spcPct val="100000"/>
              </a:lnSpc>
              <a:spcBef>
                <a:spcPts val="96"/>
              </a:spcBef>
              <a:buNone/>
            </a:pPr>
            <a:r>
              <a:rPr b="1" lang="zh-CN" sz="3700" spc="123" strike="noStrike">
                <a:solidFill>
                  <a:srgbClr val="ffffff"/>
                </a:solidFill>
                <a:latin typeface="Yu Gothic"/>
                <a:ea typeface="Meiryo"/>
              </a:rPr>
              <a:t>リモート・ローカル</a:t>
            </a:r>
            <a:r>
              <a:rPr b="1" lang="en-US" sz="3700" spc="123" strike="noStrike">
                <a:solidFill>
                  <a:srgbClr val="ffffff"/>
                </a:solidFill>
                <a:latin typeface="Yu Gothic"/>
                <a:ea typeface="Meiryo"/>
              </a:rPr>
              <a:t>/</a:t>
            </a:r>
            <a:r>
              <a:rPr b="1" lang="zh-CN" sz="3700" spc="123" strike="noStrike">
                <a:solidFill>
                  <a:srgbClr val="ffffff"/>
                </a:solidFill>
                <a:latin typeface="Yu Gothic"/>
                <a:ea typeface="Meiryo"/>
              </a:rPr>
              <a:t>リポジトリ</a:t>
            </a:r>
            <a:r>
              <a:rPr b="1" lang="ja-JP" sz="3700" spc="123" strike="noStrike">
                <a:solidFill>
                  <a:srgbClr val="ffffff"/>
                </a:solidFill>
                <a:latin typeface="Yu Gothic"/>
                <a:ea typeface="Meiryo"/>
              </a:rPr>
              <a:t>の利点</a:t>
            </a:r>
            <a:endParaRPr b="0" lang="en-US" sz="3700" spc="-1" strike="noStrike">
              <a:latin typeface="Meiryo"/>
            </a:endParaRPr>
          </a:p>
        </p:txBody>
      </p:sp>
      <p:sp>
        <p:nvSpPr>
          <p:cNvPr id="360" name="object 3"/>
          <p:cNvSpPr/>
          <p:nvPr/>
        </p:nvSpPr>
        <p:spPr>
          <a:xfrm>
            <a:off x="1523880" y="1752480"/>
            <a:ext cx="8755560" cy="4277520"/>
          </a:xfrm>
          <a:prstGeom prst="rect">
            <a:avLst/>
          </a:prstGeom>
          <a:noFill/>
          <a:ln w="0">
            <a:noFill/>
          </a:ln>
        </p:spPr>
        <p:style>
          <a:lnRef idx="0"/>
          <a:fillRef idx="0"/>
          <a:effectRef idx="0"/>
          <a:fontRef idx="minor"/>
        </p:style>
        <p:txBody>
          <a:bodyPr lIns="0" rIns="0" tIns="12240" bIns="0" anchor="t">
            <a:spAutoFit/>
          </a:bodyPr>
          <a:p>
            <a:pPr marL="12600">
              <a:lnSpc>
                <a:spcPct val="150000"/>
              </a:lnSpc>
              <a:spcBef>
                <a:spcPts val="96"/>
              </a:spcBef>
              <a:buNone/>
            </a:pPr>
            <a:r>
              <a:rPr b="0" lang="zh-CN" sz="2800" spc="-92" strike="noStrike">
                <a:solidFill>
                  <a:srgbClr val="ffffff"/>
                </a:solidFill>
                <a:latin typeface="Yu Gothic Medium"/>
              </a:rPr>
              <a:t>・チームでの共同作業が容易</a:t>
            </a:r>
            <a:endParaRPr b="0" lang="en-US" sz="2800" spc="-1" strike="noStrike">
              <a:latin typeface="Arial"/>
            </a:endParaRPr>
          </a:p>
          <a:p>
            <a:pPr marL="927000">
              <a:lnSpc>
                <a:spcPct val="150000"/>
              </a:lnSpc>
              <a:spcBef>
                <a:spcPts val="6"/>
              </a:spcBef>
              <a:buNone/>
            </a:pPr>
            <a:r>
              <a:rPr b="0" lang="zh-CN" sz="2800" spc="-86" strike="noStrike">
                <a:solidFill>
                  <a:srgbClr val="ffffff"/>
                </a:solidFill>
                <a:latin typeface="Yu Gothic Medium"/>
              </a:rPr>
              <a:t>ネットにアップロードすれば</a:t>
            </a:r>
            <a:r>
              <a:rPr b="0" lang="en-US" sz="2800" spc="-86" strike="noStrike">
                <a:solidFill>
                  <a:srgbClr val="ffffff"/>
                </a:solidFill>
                <a:latin typeface="Yu Gothic Medium"/>
              </a:rPr>
              <a:t>, </a:t>
            </a:r>
            <a:r>
              <a:rPr b="0" lang="zh-CN" sz="2800" spc="-86" strike="noStrike">
                <a:solidFill>
                  <a:srgbClr val="ffffff"/>
                </a:solidFill>
                <a:latin typeface="Yu Gothic Medium"/>
              </a:rPr>
              <a:t>ほかの人と容易にコードの共有が可能になる</a:t>
            </a:r>
            <a:endParaRPr b="0" lang="en-US" sz="2800" spc="-1" strike="noStrike">
              <a:latin typeface="Arial"/>
            </a:endParaRPr>
          </a:p>
          <a:p>
            <a:pPr marL="12600">
              <a:lnSpc>
                <a:spcPct val="150000"/>
              </a:lnSpc>
              <a:spcBef>
                <a:spcPts val="3359"/>
              </a:spcBef>
              <a:buNone/>
            </a:pPr>
            <a:r>
              <a:rPr b="0" lang="zh-CN" sz="2800" spc="-86" strike="noStrike">
                <a:solidFill>
                  <a:srgbClr val="ffffff"/>
                </a:solidFill>
                <a:latin typeface="Yu Gothic Medium"/>
              </a:rPr>
              <a:t>・バックアップの役割</a:t>
            </a:r>
            <a:endParaRPr b="0" lang="en-US" sz="2800" spc="-1" strike="noStrike">
              <a:latin typeface="Arial"/>
            </a:endParaRPr>
          </a:p>
          <a:p>
            <a:pPr marL="927000">
              <a:lnSpc>
                <a:spcPct val="150000"/>
              </a:lnSpc>
              <a:buNone/>
            </a:pPr>
            <a:r>
              <a:rPr b="0" lang="zh-CN" sz="2800" spc="-75" strike="noStrike">
                <a:solidFill>
                  <a:srgbClr val="ffffff"/>
                </a:solidFill>
                <a:latin typeface="Yu Gothic Medium"/>
              </a:rPr>
              <a:t>自分の</a:t>
            </a:r>
            <a:r>
              <a:rPr b="0" lang="en-US" sz="2800" spc="-55" strike="noStrike">
                <a:solidFill>
                  <a:srgbClr val="ffffff"/>
                </a:solidFill>
                <a:latin typeface="Yu Gothic Medium"/>
              </a:rPr>
              <a:t>PC</a:t>
            </a:r>
            <a:r>
              <a:rPr b="0" lang="zh-CN" sz="2800" spc="-86" strike="noStrike">
                <a:solidFill>
                  <a:srgbClr val="ffffff"/>
                </a:solidFill>
                <a:latin typeface="Yu Gothic Medium"/>
              </a:rPr>
              <a:t>が壊れてもネットから</a:t>
            </a:r>
            <a:endParaRPr b="0" lang="en-US" sz="2800" spc="-1" strike="noStrike">
              <a:latin typeface="Arial"/>
            </a:endParaRPr>
          </a:p>
          <a:p>
            <a:pPr marL="927000">
              <a:lnSpc>
                <a:spcPct val="150000"/>
              </a:lnSpc>
              <a:buNone/>
            </a:pPr>
            <a:r>
              <a:rPr b="0" lang="zh-CN" sz="2800" spc="-86" strike="noStrike">
                <a:solidFill>
                  <a:srgbClr val="ffffff"/>
                </a:solidFill>
                <a:latin typeface="Yu Gothic Medium"/>
              </a:rPr>
              <a:t>もう一度引っ張ってくれば問題ない</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538200" y="661320"/>
            <a:ext cx="7185240" cy="1157400"/>
          </a:xfrm>
          <a:prstGeom prst="rect">
            <a:avLst/>
          </a:prstGeom>
          <a:noFill/>
          <a:ln w="0">
            <a:noFill/>
          </a:ln>
        </p:spPr>
        <p:txBody>
          <a:bodyPr lIns="0" rIns="0" tIns="12240" bIns="0" anchor="t">
            <a:noAutofit/>
          </a:bodyPr>
          <a:p>
            <a:pPr marL="12600">
              <a:lnSpc>
                <a:spcPct val="100000"/>
              </a:lnSpc>
              <a:spcBef>
                <a:spcPts val="96"/>
              </a:spcBef>
              <a:buNone/>
            </a:pPr>
            <a:r>
              <a:rPr b="1" lang="ja-JP" sz="3700" spc="123" strike="noStrike">
                <a:solidFill>
                  <a:srgbClr val="ffffff"/>
                </a:solidFill>
                <a:latin typeface="Yu Gothic"/>
                <a:ea typeface="Meiryo"/>
              </a:rPr>
              <a:t>プッシュ・プル</a:t>
            </a:r>
            <a:endParaRPr b="0" lang="en-US" sz="3700" spc="-1" strike="noStrike">
              <a:latin typeface="Meiryo"/>
            </a:endParaRPr>
          </a:p>
        </p:txBody>
      </p:sp>
      <p:sp>
        <p:nvSpPr>
          <p:cNvPr id="362" name="object 3"/>
          <p:cNvSpPr/>
          <p:nvPr/>
        </p:nvSpPr>
        <p:spPr>
          <a:xfrm>
            <a:off x="6286680" y="2070360"/>
            <a:ext cx="4744440" cy="3962160"/>
          </a:xfrm>
          <a:custGeom>
            <a:avLst/>
            <a:gdLst/>
            <a:ahLst/>
            <a:rect l="l" t="t" r="r" b="b"/>
            <a:pathLst>
              <a:path w="4744720" h="3962400">
                <a:moveTo>
                  <a:pt x="0" y="3962400"/>
                </a:moveTo>
                <a:lnTo>
                  <a:pt x="4744720" y="3962400"/>
                </a:lnTo>
                <a:lnTo>
                  <a:pt x="4744720" y="0"/>
                </a:lnTo>
                <a:lnTo>
                  <a:pt x="0" y="0"/>
                </a:lnTo>
                <a:lnTo>
                  <a:pt x="0" y="3962400"/>
                </a:lnTo>
                <a:close/>
              </a:path>
            </a:pathLst>
          </a:custGeom>
          <a:noFill/>
          <a:ln w="76200">
            <a:solidFill>
              <a:srgbClr val="ffc000"/>
            </a:solidFill>
            <a:round/>
          </a:ln>
        </p:spPr>
        <p:style>
          <a:lnRef idx="0"/>
          <a:fillRef idx="0"/>
          <a:effectRef idx="0"/>
          <a:fontRef idx="minor"/>
        </p:style>
      </p:sp>
      <p:sp>
        <p:nvSpPr>
          <p:cNvPr id="363" name="object 4"/>
          <p:cNvSpPr/>
          <p:nvPr/>
        </p:nvSpPr>
        <p:spPr>
          <a:xfrm>
            <a:off x="7245360" y="1632960"/>
            <a:ext cx="27338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en-US" sz="1800" spc="-21" strike="noStrike">
                <a:solidFill>
                  <a:srgbClr val="ffffff"/>
                </a:solidFill>
                <a:latin typeface="Yu Gothic Medium"/>
              </a:rPr>
              <a:t>Github</a:t>
            </a:r>
            <a:r>
              <a:rPr b="0" lang="en-US" sz="1800" spc="-15" strike="noStrike">
                <a:solidFill>
                  <a:srgbClr val="ffffff"/>
                </a:solidFill>
                <a:latin typeface="Yu Gothic Medium"/>
              </a:rPr>
              <a:t>(</a:t>
            </a:r>
            <a:r>
              <a:rPr b="0" lang="zh-CN" sz="1800" spc="-15" strike="noStrike">
                <a:solidFill>
                  <a:srgbClr val="ffffff"/>
                </a:solidFill>
                <a:latin typeface="Yu Gothic Medium"/>
              </a:rPr>
              <a:t>インターネット上</a:t>
            </a:r>
            <a:r>
              <a:rPr b="0" lang="en-US" sz="1800" spc="-15" strike="noStrike">
                <a:solidFill>
                  <a:srgbClr val="ffffff"/>
                </a:solidFill>
                <a:latin typeface="Yu Gothic Medium"/>
              </a:rPr>
              <a:t>)</a:t>
            </a:r>
            <a:endParaRPr b="0" lang="en-US" sz="1800" spc="-1" strike="noStrike">
              <a:latin typeface="Arial"/>
            </a:endParaRPr>
          </a:p>
        </p:txBody>
      </p:sp>
      <p:sp>
        <p:nvSpPr>
          <p:cNvPr id="364" name="object 5"/>
          <p:cNvSpPr/>
          <p:nvPr/>
        </p:nvSpPr>
        <p:spPr>
          <a:xfrm>
            <a:off x="6490440" y="2230200"/>
            <a:ext cx="20826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リモートリポジトリ</a:t>
            </a:r>
            <a:endParaRPr b="0" lang="en-US" sz="1800" spc="-1" strike="noStrike">
              <a:latin typeface="Arial"/>
            </a:endParaRPr>
          </a:p>
        </p:txBody>
      </p:sp>
      <p:grpSp>
        <p:nvGrpSpPr>
          <p:cNvPr id="365" name="object 6"/>
          <p:cNvGrpSpPr/>
          <p:nvPr/>
        </p:nvGrpSpPr>
        <p:grpSpPr>
          <a:xfrm>
            <a:off x="1160640" y="1690920"/>
            <a:ext cx="9319680" cy="3561120"/>
            <a:chOff x="1160640" y="1690920"/>
            <a:chExt cx="9319680" cy="3561120"/>
          </a:xfrm>
        </p:grpSpPr>
        <p:sp>
          <p:nvSpPr>
            <p:cNvPr id="366" name="object 7"/>
            <p:cNvSpPr/>
            <p:nvPr/>
          </p:nvSpPr>
          <p:spPr>
            <a:xfrm>
              <a:off x="6897960" y="4567320"/>
              <a:ext cx="3582360" cy="684720"/>
            </a:xfrm>
            <a:custGeom>
              <a:avLst/>
              <a:gdLst/>
              <a:ahLst/>
              <a:rect l="l" t="t" r="r" b="b"/>
              <a:pathLst>
                <a:path w="3582670" h="685164">
                  <a:moveTo>
                    <a:pt x="3582543" y="342265"/>
                  </a:moveTo>
                  <a:lnTo>
                    <a:pt x="3485197" y="285483"/>
                  </a:lnTo>
                  <a:lnTo>
                    <a:pt x="3485197" y="396138"/>
                  </a:lnTo>
                  <a:lnTo>
                    <a:pt x="3460978" y="412470"/>
                  </a:lnTo>
                  <a:lnTo>
                    <a:pt x="3467519" y="408051"/>
                  </a:lnTo>
                  <a:lnTo>
                    <a:pt x="3485197" y="396138"/>
                  </a:lnTo>
                  <a:lnTo>
                    <a:pt x="3485197" y="285483"/>
                  </a:lnTo>
                  <a:lnTo>
                    <a:pt x="3451910" y="266065"/>
                  </a:lnTo>
                  <a:lnTo>
                    <a:pt x="3012567" y="9779"/>
                  </a:lnTo>
                  <a:lnTo>
                    <a:pt x="2983877" y="0"/>
                  </a:lnTo>
                  <a:lnTo>
                    <a:pt x="2954718" y="1879"/>
                  </a:lnTo>
                  <a:lnTo>
                    <a:pt x="2928404" y="14566"/>
                  </a:lnTo>
                  <a:lnTo>
                    <a:pt x="2908300" y="37211"/>
                  </a:lnTo>
                  <a:lnTo>
                    <a:pt x="2898521" y="65824"/>
                  </a:lnTo>
                  <a:lnTo>
                    <a:pt x="2900438" y="94957"/>
                  </a:lnTo>
                  <a:lnTo>
                    <a:pt x="2913138" y="121246"/>
                  </a:lnTo>
                  <a:lnTo>
                    <a:pt x="2935732" y="141351"/>
                  </a:lnTo>
                  <a:lnTo>
                    <a:pt x="3149523" y="266065"/>
                  </a:lnTo>
                  <a:lnTo>
                    <a:pt x="1923288" y="266065"/>
                  </a:lnTo>
                  <a:lnTo>
                    <a:pt x="1897672" y="203847"/>
                  </a:lnTo>
                  <a:lnTo>
                    <a:pt x="1870633" y="165582"/>
                  </a:lnTo>
                  <a:lnTo>
                    <a:pt x="1837588" y="132537"/>
                  </a:lnTo>
                  <a:lnTo>
                    <a:pt x="1799323" y="105498"/>
                  </a:lnTo>
                  <a:lnTo>
                    <a:pt x="1756600" y="85229"/>
                  </a:lnTo>
                  <a:lnTo>
                    <a:pt x="1710207" y="72491"/>
                  </a:lnTo>
                  <a:lnTo>
                    <a:pt x="1660906" y="68072"/>
                  </a:lnTo>
                  <a:lnTo>
                    <a:pt x="1611630" y="72491"/>
                  </a:lnTo>
                  <a:lnTo>
                    <a:pt x="1565249" y="85229"/>
                  </a:lnTo>
                  <a:lnTo>
                    <a:pt x="1522526" y="105498"/>
                  </a:lnTo>
                  <a:lnTo>
                    <a:pt x="1484261" y="132537"/>
                  </a:lnTo>
                  <a:lnTo>
                    <a:pt x="1451203" y="165582"/>
                  </a:lnTo>
                  <a:lnTo>
                    <a:pt x="1424152" y="203847"/>
                  </a:lnTo>
                  <a:lnTo>
                    <a:pt x="1403870" y="246570"/>
                  </a:lnTo>
                  <a:lnTo>
                    <a:pt x="1398511" y="266065"/>
                  </a:lnTo>
                  <a:lnTo>
                    <a:pt x="961872" y="266065"/>
                  </a:lnTo>
                  <a:lnTo>
                    <a:pt x="936256" y="203898"/>
                  </a:lnTo>
                  <a:lnTo>
                    <a:pt x="909193" y="165633"/>
                  </a:lnTo>
                  <a:lnTo>
                    <a:pt x="876122" y="132575"/>
                  </a:lnTo>
                  <a:lnTo>
                    <a:pt x="837844" y="105524"/>
                  </a:lnTo>
                  <a:lnTo>
                    <a:pt x="795108" y="85242"/>
                  </a:lnTo>
                  <a:lnTo>
                    <a:pt x="748690" y="72491"/>
                  </a:lnTo>
                  <a:lnTo>
                    <a:pt x="699389" y="68072"/>
                  </a:lnTo>
                  <a:lnTo>
                    <a:pt x="650113" y="72491"/>
                  </a:lnTo>
                  <a:lnTo>
                    <a:pt x="603732" y="85242"/>
                  </a:lnTo>
                  <a:lnTo>
                    <a:pt x="561009" y="105524"/>
                  </a:lnTo>
                  <a:lnTo>
                    <a:pt x="522744" y="132575"/>
                  </a:lnTo>
                  <a:lnTo>
                    <a:pt x="489686" y="165633"/>
                  </a:lnTo>
                  <a:lnTo>
                    <a:pt x="462635" y="203898"/>
                  </a:lnTo>
                  <a:lnTo>
                    <a:pt x="442353" y="246621"/>
                  </a:lnTo>
                  <a:lnTo>
                    <a:pt x="437007" y="266065"/>
                  </a:lnTo>
                  <a:lnTo>
                    <a:pt x="76200" y="266065"/>
                  </a:lnTo>
                  <a:lnTo>
                    <a:pt x="46494" y="272072"/>
                  </a:lnTo>
                  <a:lnTo>
                    <a:pt x="22288" y="288404"/>
                  </a:lnTo>
                  <a:lnTo>
                    <a:pt x="5969" y="312635"/>
                  </a:lnTo>
                  <a:lnTo>
                    <a:pt x="0" y="342265"/>
                  </a:lnTo>
                  <a:lnTo>
                    <a:pt x="5969" y="371906"/>
                  </a:lnTo>
                  <a:lnTo>
                    <a:pt x="22288" y="396138"/>
                  </a:lnTo>
                  <a:lnTo>
                    <a:pt x="46494" y="412470"/>
                  </a:lnTo>
                  <a:lnTo>
                    <a:pt x="76200" y="418465"/>
                  </a:lnTo>
                  <a:lnTo>
                    <a:pt x="436994" y="418465"/>
                  </a:lnTo>
                  <a:lnTo>
                    <a:pt x="442353" y="437921"/>
                  </a:lnTo>
                  <a:lnTo>
                    <a:pt x="462635" y="480644"/>
                  </a:lnTo>
                  <a:lnTo>
                    <a:pt x="489686" y="518909"/>
                  </a:lnTo>
                  <a:lnTo>
                    <a:pt x="522744" y="551967"/>
                  </a:lnTo>
                  <a:lnTo>
                    <a:pt x="561009" y="579018"/>
                  </a:lnTo>
                  <a:lnTo>
                    <a:pt x="603732" y="599300"/>
                  </a:lnTo>
                  <a:lnTo>
                    <a:pt x="650113" y="612051"/>
                  </a:lnTo>
                  <a:lnTo>
                    <a:pt x="699389" y="616458"/>
                  </a:lnTo>
                  <a:lnTo>
                    <a:pt x="748690" y="612051"/>
                  </a:lnTo>
                  <a:lnTo>
                    <a:pt x="795108" y="599300"/>
                  </a:lnTo>
                  <a:lnTo>
                    <a:pt x="837844" y="579018"/>
                  </a:lnTo>
                  <a:lnTo>
                    <a:pt x="876122" y="551967"/>
                  </a:lnTo>
                  <a:lnTo>
                    <a:pt x="909193" y="518909"/>
                  </a:lnTo>
                  <a:lnTo>
                    <a:pt x="936256" y="480644"/>
                  </a:lnTo>
                  <a:lnTo>
                    <a:pt x="956538" y="437921"/>
                  </a:lnTo>
                  <a:lnTo>
                    <a:pt x="961885" y="418465"/>
                  </a:lnTo>
                  <a:lnTo>
                    <a:pt x="1398511" y="418465"/>
                  </a:lnTo>
                  <a:lnTo>
                    <a:pt x="1424152" y="480644"/>
                  </a:lnTo>
                  <a:lnTo>
                    <a:pt x="1451203" y="518909"/>
                  </a:lnTo>
                  <a:lnTo>
                    <a:pt x="1484261" y="551967"/>
                  </a:lnTo>
                  <a:lnTo>
                    <a:pt x="1522526" y="579018"/>
                  </a:lnTo>
                  <a:lnTo>
                    <a:pt x="1565249" y="599300"/>
                  </a:lnTo>
                  <a:lnTo>
                    <a:pt x="1611630" y="612051"/>
                  </a:lnTo>
                  <a:lnTo>
                    <a:pt x="1660906" y="616458"/>
                  </a:lnTo>
                  <a:lnTo>
                    <a:pt x="1710207" y="612051"/>
                  </a:lnTo>
                  <a:lnTo>
                    <a:pt x="1756600" y="599300"/>
                  </a:lnTo>
                  <a:lnTo>
                    <a:pt x="1799323" y="579018"/>
                  </a:lnTo>
                  <a:lnTo>
                    <a:pt x="1837588" y="551967"/>
                  </a:lnTo>
                  <a:lnTo>
                    <a:pt x="1870633" y="518909"/>
                  </a:lnTo>
                  <a:lnTo>
                    <a:pt x="1897672" y="480644"/>
                  </a:lnTo>
                  <a:lnTo>
                    <a:pt x="1917941" y="437921"/>
                  </a:lnTo>
                  <a:lnTo>
                    <a:pt x="1923275" y="418465"/>
                  </a:lnTo>
                  <a:lnTo>
                    <a:pt x="3149523" y="418465"/>
                  </a:lnTo>
                  <a:lnTo>
                    <a:pt x="2935732" y="543179"/>
                  </a:lnTo>
                  <a:lnTo>
                    <a:pt x="2913138" y="563295"/>
                  </a:lnTo>
                  <a:lnTo>
                    <a:pt x="2900438" y="589584"/>
                  </a:lnTo>
                  <a:lnTo>
                    <a:pt x="2898521" y="618718"/>
                  </a:lnTo>
                  <a:lnTo>
                    <a:pt x="2908300" y="647331"/>
                  </a:lnTo>
                  <a:lnTo>
                    <a:pt x="2928404" y="669975"/>
                  </a:lnTo>
                  <a:lnTo>
                    <a:pt x="2954718" y="682663"/>
                  </a:lnTo>
                  <a:lnTo>
                    <a:pt x="2983877" y="684542"/>
                  </a:lnTo>
                  <a:lnTo>
                    <a:pt x="3012567" y="674751"/>
                  </a:lnTo>
                  <a:lnTo>
                    <a:pt x="3451910" y="418465"/>
                  </a:lnTo>
                  <a:lnTo>
                    <a:pt x="3582543" y="342265"/>
                  </a:lnTo>
                  <a:close/>
                </a:path>
              </a:pathLst>
            </a:custGeom>
            <a:solidFill>
              <a:srgbClr val="20b782"/>
            </a:solidFill>
            <a:ln w="0">
              <a:noFill/>
            </a:ln>
          </p:spPr>
          <p:style>
            <a:lnRef idx="0"/>
            <a:fillRef idx="0"/>
            <a:effectRef idx="0"/>
            <a:fontRef idx="minor"/>
          </p:style>
        </p:sp>
        <p:sp>
          <p:nvSpPr>
            <p:cNvPr id="367" name="object 8"/>
            <p:cNvSpPr/>
            <p:nvPr/>
          </p:nvSpPr>
          <p:spPr>
            <a:xfrm>
              <a:off x="1160640" y="1690920"/>
              <a:ext cx="3828600" cy="2138400"/>
            </a:xfrm>
            <a:custGeom>
              <a:avLst/>
              <a:gdLst/>
              <a:ahLst/>
              <a:rect l="l" t="t" r="r" b="b"/>
              <a:pathLst>
                <a:path w="3829050" h="2138679">
                  <a:moveTo>
                    <a:pt x="0" y="2138680"/>
                  </a:moveTo>
                  <a:lnTo>
                    <a:pt x="3829050" y="2138680"/>
                  </a:lnTo>
                  <a:lnTo>
                    <a:pt x="3829050" y="0"/>
                  </a:lnTo>
                  <a:lnTo>
                    <a:pt x="0" y="0"/>
                  </a:lnTo>
                  <a:lnTo>
                    <a:pt x="0" y="2138680"/>
                  </a:lnTo>
                  <a:close/>
                </a:path>
              </a:pathLst>
            </a:custGeom>
            <a:noFill/>
            <a:ln w="76200">
              <a:solidFill>
                <a:srgbClr val="ffc000"/>
              </a:solidFill>
              <a:round/>
            </a:ln>
          </p:spPr>
          <p:style>
            <a:lnRef idx="0"/>
            <a:fillRef idx="0"/>
            <a:effectRef idx="0"/>
            <a:fontRef idx="minor"/>
          </p:style>
        </p:sp>
      </p:grpSp>
      <p:sp>
        <p:nvSpPr>
          <p:cNvPr id="368" name="object 9"/>
          <p:cNvSpPr/>
          <p:nvPr/>
        </p:nvSpPr>
        <p:spPr>
          <a:xfrm>
            <a:off x="2075760" y="1353960"/>
            <a:ext cx="13946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ユーザ</a:t>
            </a:r>
            <a:r>
              <a:rPr b="0" lang="en-US" sz="1800" spc="-32" strike="noStrike">
                <a:solidFill>
                  <a:srgbClr val="ffffff"/>
                </a:solidFill>
                <a:latin typeface="Yu Gothic Medium"/>
              </a:rPr>
              <a:t>A</a:t>
            </a:r>
            <a:r>
              <a:rPr b="0" lang="zh-CN" sz="1800" spc="-1" strike="noStrike">
                <a:solidFill>
                  <a:srgbClr val="ffffff"/>
                </a:solidFill>
                <a:latin typeface="Yu Gothic Medium"/>
              </a:rPr>
              <a:t>の</a:t>
            </a:r>
            <a:r>
              <a:rPr b="0" lang="en-US" sz="1800" spc="-26" strike="noStrike">
                <a:solidFill>
                  <a:srgbClr val="ffffff"/>
                </a:solidFill>
                <a:latin typeface="Yu Gothic Medium"/>
              </a:rPr>
              <a:t>PC</a:t>
            </a:r>
            <a:endParaRPr b="0" lang="en-US" sz="1800" spc="-1" strike="noStrike">
              <a:latin typeface="Arial"/>
            </a:endParaRPr>
          </a:p>
        </p:txBody>
      </p:sp>
      <p:grpSp>
        <p:nvGrpSpPr>
          <p:cNvPr id="369" name="object 10"/>
          <p:cNvGrpSpPr/>
          <p:nvPr/>
        </p:nvGrpSpPr>
        <p:grpSpPr>
          <a:xfrm>
            <a:off x="1541520" y="2193480"/>
            <a:ext cx="2905920" cy="1352520"/>
            <a:chOff x="1541520" y="2193480"/>
            <a:chExt cx="2905920" cy="1352520"/>
          </a:xfrm>
        </p:grpSpPr>
        <p:sp>
          <p:nvSpPr>
            <p:cNvPr id="370" name="object 11"/>
            <p:cNvSpPr/>
            <p:nvPr/>
          </p:nvSpPr>
          <p:spPr>
            <a:xfrm>
              <a:off x="1541520" y="2861280"/>
              <a:ext cx="2905920" cy="684720"/>
            </a:xfrm>
            <a:custGeom>
              <a:avLst/>
              <a:gdLst/>
              <a:ahLst/>
              <a:rect l="l" t="t" r="r" b="b"/>
              <a:pathLst>
                <a:path w="2906395" h="685164">
                  <a:moveTo>
                    <a:pt x="2906014" y="342265"/>
                  </a:moveTo>
                  <a:lnTo>
                    <a:pt x="2775343" y="266065"/>
                  </a:lnTo>
                  <a:lnTo>
                    <a:pt x="2335911" y="9779"/>
                  </a:lnTo>
                  <a:lnTo>
                    <a:pt x="2307298" y="0"/>
                  </a:lnTo>
                  <a:lnTo>
                    <a:pt x="2278164" y="1879"/>
                  </a:lnTo>
                  <a:lnTo>
                    <a:pt x="2251875" y="14566"/>
                  </a:lnTo>
                  <a:lnTo>
                    <a:pt x="2231771" y="37211"/>
                  </a:lnTo>
                  <a:lnTo>
                    <a:pt x="2221979" y="65824"/>
                  </a:lnTo>
                  <a:lnTo>
                    <a:pt x="2223859" y="94957"/>
                  </a:lnTo>
                  <a:lnTo>
                    <a:pt x="2236546" y="121246"/>
                  </a:lnTo>
                  <a:lnTo>
                    <a:pt x="2259203" y="141351"/>
                  </a:lnTo>
                  <a:lnTo>
                    <a:pt x="2472994" y="266065"/>
                  </a:lnTo>
                  <a:lnTo>
                    <a:pt x="1502956" y="266065"/>
                  </a:lnTo>
                  <a:lnTo>
                    <a:pt x="1482521" y="228320"/>
                  </a:lnTo>
                  <a:lnTo>
                    <a:pt x="1455508" y="195554"/>
                  </a:lnTo>
                  <a:lnTo>
                    <a:pt x="1422768" y="168516"/>
                  </a:lnTo>
                  <a:lnTo>
                    <a:pt x="1385189" y="148094"/>
                  </a:lnTo>
                  <a:lnTo>
                    <a:pt x="1343660" y="135191"/>
                  </a:lnTo>
                  <a:lnTo>
                    <a:pt x="1299083" y="130683"/>
                  </a:lnTo>
                  <a:lnTo>
                    <a:pt x="1254493" y="135191"/>
                  </a:lnTo>
                  <a:lnTo>
                    <a:pt x="1212951" y="148094"/>
                  </a:lnTo>
                  <a:lnTo>
                    <a:pt x="1175346" y="168516"/>
                  </a:lnTo>
                  <a:lnTo>
                    <a:pt x="1142580" y="195554"/>
                  </a:lnTo>
                  <a:lnTo>
                    <a:pt x="1115542" y="228320"/>
                  </a:lnTo>
                  <a:lnTo>
                    <a:pt x="1095121" y="265925"/>
                  </a:lnTo>
                  <a:lnTo>
                    <a:pt x="1095070" y="266065"/>
                  </a:lnTo>
                  <a:lnTo>
                    <a:pt x="786155" y="266065"/>
                  </a:lnTo>
                  <a:lnTo>
                    <a:pt x="762685" y="218579"/>
                  </a:lnTo>
                  <a:lnTo>
                    <a:pt x="735672" y="185839"/>
                  </a:lnTo>
                  <a:lnTo>
                    <a:pt x="702932" y="158826"/>
                  </a:lnTo>
                  <a:lnTo>
                    <a:pt x="665353" y="138430"/>
                  </a:lnTo>
                  <a:lnTo>
                    <a:pt x="623824" y="125526"/>
                  </a:lnTo>
                  <a:lnTo>
                    <a:pt x="579247" y="121031"/>
                  </a:lnTo>
                  <a:lnTo>
                    <a:pt x="534657" y="125526"/>
                  </a:lnTo>
                  <a:lnTo>
                    <a:pt x="493115" y="138430"/>
                  </a:lnTo>
                  <a:lnTo>
                    <a:pt x="455510" y="158826"/>
                  </a:lnTo>
                  <a:lnTo>
                    <a:pt x="422744" y="185839"/>
                  </a:lnTo>
                  <a:lnTo>
                    <a:pt x="395706" y="218579"/>
                  </a:lnTo>
                  <a:lnTo>
                    <a:pt x="375285" y="256159"/>
                  </a:lnTo>
                  <a:lnTo>
                    <a:pt x="372198"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372198" y="418465"/>
                  </a:lnTo>
                  <a:lnTo>
                    <a:pt x="375285" y="428383"/>
                  </a:lnTo>
                  <a:lnTo>
                    <a:pt x="395706" y="465963"/>
                  </a:lnTo>
                  <a:lnTo>
                    <a:pt x="422744" y="498703"/>
                  </a:lnTo>
                  <a:lnTo>
                    <a:pt x="455510" y="525716"/>
                  </a:lnTo>
                  <a:lnTo>
                    <a:pt x="493115" y="546112"/>
                  </a:lnTo>
                  <a:lnTo>
                    <a:pt x="534657" y="559015"/>
                  </a:lnTo>
                  <a:lnTo>
                    <a:pt x="579247" y="563499"/>
                  </a:lnTo>
                  <a:lnTo>
                    <a:pt x="623824" y="559015"/>
                  </a:lnTo>
                  <a:lnTo>
                    <a:pt x="665353" y="546112"/>
                  </a:lnTo>
                  <a:lnTo>
                    <a:pt x="702932" y="525716"/>
                  </a:lnTo>
                  <a:lnTo>
                    <a:pt x="735672" y="498703"/>
                  </a:lnTo>
                  <a:lnTo>
                    <a:pt x="762685" y="465963"/>
                  </a:lnTo>
                  <a:lnTo>
                    <a:pt x="783082" y="428383"/>
                  </a:lnTo>
                  <a:lnTo>
                    <a:pt x="786155" y="418465"/>
                  </a:lnTo>
                  <a:lnTo>
                    <a:pt x="1088999" y="418465"/>
                  </a:lnTo>
                  <a:lnTo>
                    <a:pt x="1115542" y="475742"/>
                  </a:lnTo>
                  <a:lnTo>
                    <a:pt x="1142580" y="508482"/>
                  </a:lnTo>
                  <a:lnTo>
                    <a:pt x="1175346" y="535495"/>
                  </a:lnTo>
                  <a:lnTo>
                    <a:pt x="1212951" y="555891"/>
                  </a:lnTo>
                  <a:lnTo>
                    <a:pt x="1254493" y="568794"/>
                  </a:lnTo>
                  <a:lnTo>
                    <a:pt x="1299083" y="573278"/>
                  </a:lnTo>
                  <a:lnTo>
                    <a:pt x="1343660" y="568794"/>
                  </a:lnTo>
                  <a:lnTo>
                    <a:pt x="1385189" y="555891"/>
                  </a:lnTo>
                  <a:lnTo>
                    <a:pt x="1422768" y="535495"/>
                  </a:lnTo>
                  <a:lnTo>
                    <a:pt x="1455508" y="508482"/>
                  </a:lnTo>
                  <a:lnTo>
                    <a:pt x="1482521" y="475742"/>
                  </a:lnTo>
                  <a:lnTo>
                    <a:pt x="1502918" y="438162"/>
                  </a:lnTo>
                  <a:lnTo>
                    <a:pt x="1509026" y="418465"/>
                  </a:lnTo>
                  <a:lnTo>
                    <a:pt x="2472994" y="418465"/>
                  </a:lnTo>
                  <a:lnTo>
                    <a:pt x="2259203" y="543179"/>
                  </a:lnTo>
                  <a:lnTo>
                    <a:pt x="2236546" y="563295"/>
                  </a:lnTo>
                  <a:lnTo>
                    <a:pt x="2223859" y="589584"/>
                  </a:lnTo>
                  <a:lnTo>
                    <a:pt x="2221979" y="618718"/>
                  </a:lnTo>
                  <a:lnTo>
                    <a:pt x="2231771" y="647319"/>
                  </a:lnTo>
                  <a:lnTo>
                    <a:pt x="2251875" y="669975"/>
                  </a:lnTo>
                  <a:lnTo>
                    <a:pt x="2278164" y="682663"/>
                  </a:lnTo>
                  <a:lnTo>
                    <a:pt x="2307298" y="684542"/>
                  </a:lnTo>
                  <a:lnTo>
                    <a:pt x="2335911" y="674751"/>
                  </a:lnTo>
                  <a:lnTo>
                    <a:pt x="2775343" y="418465"/>
                  </a:lnTo>
                  <a:lnTo>
                    <a:pt x="2906014" y="342265"/>
                  </a:lnTo>
                  <a:close/>
                </a:path>
              </a:pathLst>
            </a:custGeom>
            <a:solidFill>
              <a:srgbClr val="20b782"/>
            </a:solidFill>
            <a:ln w="0">
              <a:noFill/>
            </a:ln>
          </p:spPr>
          <p:style>
            <a:lnRef idx="0"/>
            <a:fillRef idx="0"/>
            <a:effectRef idx="0"/>
            <a:fontRef idx="minor"/>
          </p:style>
        </p:sp>
        <p:sp>
          <p:nvSpPr>
            <p:cNvPr id="371" name="object 12"/>
            <p:cNvSpPr/>
            <p:nvPr/>
          </p:nvSpPr>
          <p:spPr>
            <a:xfrm>
              <a:off x="3344400" y="2991960"/>
              <a:ext cx="442080" cy="442080"/>
            </a:xfrm>
            <a:custGeom>
              <a:avLst/>
              <a:gdLst/>
              <a:ahLst/>
              <a:rect l="l" t="t" r="r" b="b"/>
              <a:pathLst>
                <a:path w="442595" h="442595">
                  <a:moveTo>
                    <a:pt x="221361" y="0"/>
                  </a:moveTo>
                  <a:lnTo>
                    <a:pt x="176735" y="4500"/>
                  </a:lnTo>
                  <a:lnTo>
                    <a:pt x="135177" y="17406"/>
                  </a:lnTo>
                  <a:lnTo>
                    <a:pt x="97575" y="37826"/>
                  </a:lnTo>
                  <a:lnTo>
                    <a:pt x="64817" y="64865"/>
                  </a:lnTo>
                  <a:lnTo>
                    <a:pt x="37792" y="97631"/>
                  </a:lnTo>
                  <a:lnTo>
                    <a:pt x="17389" y="135231"/>
                  </a:lnTo>
                  <a:lnTo>
                    <a:pt x="4495" y="176772"/>
                  </a:lnTo>
                  <a:lnTo>
                    <a:pt x="0" y="221361"/>
                  </a:lnTo>
                  <a:lnTo>
                    <a:pt x="4495" y="265944"/>
                  </a:lnTo>
                  <a:lnTo>
                    <a:pt x="17389" y="307470"/>
                  </a:lnTo>
                  <a:lnTo>
                    <a:pt x="37792" y="345050"/>
                  </a:lnTo>
                  <a:lnTo>
                    <a:pt x="64817" y="377793"/>
                  </a:lnTo>
                  <a:lnTo>
                    <a:pt x="97575" y="404809"/>
                  </a:lnTo>
                  <a:lnTo>
                    <a:pt x="135177" y="425207"/>
                  </a:lnTo>
                  <a:lnTo>
                    <a:pt x="176735" y="438099"/>
                  </a:lnTo>
                  <a:lnTo>
                    <a:pt x="221361" y="442595"/>
                  </a:lnTo>
                  <a:lnTo>
                    <a:pt x="265944" y="438099"/>
                  </a:lnTo>
                  <a:lnTo>
                    <a:pt x="307470" y="425207"/>
                  </a:lnTo>
                  <a:lnTo>
                    <a:pt x="345050" y="404809"/>
                  </a:lnTo>
                  <a:lnTo>
                    <a:pt x="377793" y="377793"/>
                  </a:lnTo>
                  <a:lnTo>
                    <a:pt x="404809" y="345050"/>
                  </a:lnTo>
                  <a:lnTo>
                    <a:pt x="425207" y="307470"/>
                  </a:lnTo>
                  <a:lnTo>
                    <a:pt x="438099" y="265944"/>
                  </a:lnTo>
                  <a:lnTo>
                    <a:pt x="442595" y="221361"/>
                  </a:lnTo>
                  <a:lnTo>
                    <a:pt x="438099" y="176772"/>
                  </a:lnTo>
                  <a:lnTo>
                    <a:pt x="425207" y="135231"/>
                  </a:lnTo>
                  <a:lnTo>
                    <a:pt x="404809" y="97631"/>
                  </a:lnTo>
                  <a:lnTo>
                    <a:pt x="377793" y="64865"/>
                  </a:lnTo>
                  <a:lnTo>
                    <a:pt x="345050" y="37826"/>
                  </a:lnTo>
                  <a:lnTo>
                    <a:pt x="307470" y="17406"/>
                  </a:lnTo>
                  <a:lnTo>
                    <a:pt x="265944" y="4500"/>
                  </a:lnTo>
                  <a:lnTo>
                    <a:pt x="221361" y="0"/>
                  </a:lnTo>
                  <a:close/>
                </a:path>
              </a:pathLst>
            </a:custGeom>
            <a:solidFill>
              <a:srgbClr val="ffc000"/>
            </a:solidFill>
            <a:ln w="0">
              <a:noFill/>
            </a:ln>
          </p:spPr>
          <p:style>
            <a:lnRef idx="0"/>
            <a:fillRef idx="0"/>
            <a:effectRef idx="0"/>
            <a:fontRef idx="minor"/>
          </p:style>
        </p:sp>
        <p:sp>
          <p:nvSpPr>
            <p:cNvPr id="372" name="object 13"/>
            <p:cNvSpPr/>
            <p:nvPr/>
          </p:nvSpPr>
          <p:spPr>
            <a:xfrm>
              <a:off x="3161520" y="2193480"/>
              <a:ext cx="1176840" cy="754200"/>
            </a:xfrm>
            <a:custGeom>
              <a:avLst/>
              <a:gdLst/>
              <a:ahLst/>
              <a:rect l="l" t="t" r="r" b="b"/>
              <a:pathLst>
                <a:path w="1177289" h="754380">
                  <a:moveTo>
                    <a:pt x="0" y="111759"/>
                  </a:moveTo>
                  <a:lnTo>
                    <a:pt x="8782" y="68258"/>
                  </a:lnTo>
                  <a:lnTo>
                    <a:pt x="32734" y="32734"/>
                  </a:lnTo>
                  <a:lnTo>
                    <a:pt x="68258" y="8782"/>
                  </a:lnTo>
                  <a:lnTo>
                    <a:pt x="111760" y="0"/>
                  </a:lnTo>
                  <a:lnTo>
                    <a:pt x="196087" y="0"/>
                  </a:lnTo>
                  <a:lnTo>
                    <a:pt x="490347" y="0"/>
                  </a:lnTo>
                  <a:lnTo>
                    <a:pt x="1065149" y="0"/>
                  </a:lnTo>
                  <a:lnTo>
                    <a:pt x="1108650" y="8782"/>
                  </a:lnTo>
                  <a:lnTo>
                    <a:pt x="1144174" y="32734"/>
                  </a:lnTo>
                  <a:lnTo>
                    <a:pt x="1168126" y="68258"/>
                  </a:lnTo>
                  <a:lnTo>
                    <a:pt x="1176909" y="111759"/>
                  </a:lnTo>
                  <a:lnTo>
                    <a:pt x="1176909" y="391159"/>
                  </a:lnTo>
                  <a:lnTo>
                    <a:pt x="1176909" y="558800"/>
                  </a:lnTo>
                  <a:lnTo>
                    <a:pt x="1168126" y="602301"/>
                  </a:lnTo>
                  <a:lnTo>
                    <a:pt x="1144174" y="637825"/>
                  </a:lnTo>
                  <a:lnTo>
                    <a:pt x="1108650" y="661777"/>
                  </a:lnTo>
                  <a:lnTo>
                    <a:pt x="1065149" y="670559"/>
                  </a:lnTo>
                  <a:lnTo>
                    <a:pt x="490347" y="670559"/>
                  </a:lnTo>
                  <a:lnTo>
                    <a:pt x="343280" y="754379"/>
                  </a:lnTo>
                  <a:lnTo>
                    <a:pt x="196087" y="670559"/>
                  </a:lnTo>
                  <a:lnTo>
                    <a:pt x="111760" y="670559"/>
                  </a:lnTo>
                  <a:lnTo>
                    <a:pt x="68258" y="661777"/>
                  </a:lnTo>
                  <a:lnTo>
                    <a:pt x="32734" y="637825"/>
                  </a:lnTo>
                  <a:lnTo>
                    <a:pt x="8782" y="602301"/>
                  </a:lnTo>
                  <a:lnTo>
                    <a:pt x="0" y="558800"/>
                  </a:lnTo>
                  <a:lnTo>
                    <a:pt x="0" y="391159"/>
                  </a:lnTo>
                  <a:lnTo>
                    <a:pt x="0" y="111759"/>
                  </a:lnTo>
                  <a:close/>
                </a:path>
              </a:pathLst>
            </a:custGeom>
            <a:noFill/>
            <a:ln w="38100">
              <a:solidFill>
                <a:srgbClr val="00af50"/>
              </a:solidFill>
              <a:round/>
            </a:ln>
          </p:spPr>
          <p:style>
            <a:lnRef idx="0"/>
            <a:fillRef idx="0"/>
            <a:effectRef idx="0"/>
            <a:fontRef idx="minor"/>
          </p:style>
        </p:sp>
      </p:grpSp>
      <p:sp>
        <p:nvSpPr>
          <p:cNvPr id="373" name="object 14"/>
          <p:cNvSpPr/>
          <p:nvPr/>
        </p:nvSpPr>
        <p:spPr>
          <a:xfrm>
            <a:off x="1319400" y="1694520"/>
            <a:ext cx="2900160" cy="414360"/>
          </a:xfrm>
          <a:prstGeom prst="rect">
            <a:avLst/>
          </a:prstGeom>
          <a:noFill/>
          <a:ln w="0">
            <a:noFill/>
          </a:ln>
        </p:spPr>
        <p:style>
          <a:lnRef idx="0"/>
          <a:fillRef idx="0"/>
          <a:effectRef idx="0"/>
          <a:fontRef idx="minor"/>
        </p:style>
        <p:txBody>
          <a:bodyPr lIns="0" rIns="0" tIns="140400" bIns="0" anchor="t">
            <a:spAutoFit/>
          </a:bodyPr>
          <a:p>
            <a:pPr marL="12600">
              <a:lnSpc>
                <a:spcPct val="100000"/>
              </a:lnSpc>
              <a:spcBef>
                <a:spcPts val="1106"/>
              </a:spcBef>
              <a:buNone/>
            </a:pPr>
            <a:r>
              <a:rPr b="0" lang="zh-CN" sz="1800" spc="-15" strike="noStrike">
                <a:solidFill>
                  <a:srgbClr val="ffffff"/>
                </a:solidFill>
                <a:latin typeface="Yu Gothic Medium"/>
              </a:rPr>
              <a:t>ローカルリポジトリ</a:t>
            </a:r>
            <a:endParaRPr b="0" lang="en-US" sz="1800" spc="-1" strike="noStrike">
              <a:latin typeface="Arial"/>
            </a:endParaRPr>
          </a:p>
        </p:txBody>
      </p:sp>
      <p:sp>
        <p:nvSpPr>
          <p:cNvPr id="374" name="object 15"/>
          <p:cNvSpPr/>
          <p:nvPr/>
        </p:nvSpPr>
        <p:spPr>
          <a:xfrm>
            <a:off x="1160640" y="4198320"/>
            <a:ext cx="3828600" cy="2138400"/>
          </a:xfrm>
          <a:custGeom>
            <a:avLst/>
            <a:gdLst/>
            <a:ahLst/>
            <a:rect l="l" t="t" r="r" b="b"/>
            <a:pathLst>
              <a:path w="3829050" h="2138679">
                <a:moveTo>
                  <a:pt x="0" y="2138680"/>
                </a:moveTo>
                <a:lnTo>
                  <a:pt x="3829050" y="2138680"/>
                </a:lnTo>
                <a:lnTo>
                  <a:pt x="3829050" y="0"/>
                </a:lnTo>
                <a:lnTo>
                  <a:pt x="0" y="0"/>
                </a:lnTo>
                <a:lnTo>
                  <a:pt x="0" y="2138680"/>
                </a:lnTo>
                <a:close/>
              </a:path>
            </a:pathLst>
          </a:custGeom>
          <a:noFill/>
          <a:ln w="76200">
            <a:solidFill>
              <a:srgbClr val="ffc000"/>
            </a:solidFill>
            <a:round/>
          </a:ln>
        </p:spPr>
        <p:style>
          <a:lnRef idx="0"/>
          <a:fillRef idx="0"/>
          <a:effectRef idx="0"/>
          <a:fontRef idx="minor"/>
        </p:style>
      </p:sp>
      <p:sp>
        <p:nvSpPr>
          <p:cNvPr id="375" name="object 16"/>
          <p:cNvSpPr/>
          <p:nvPr/>
        </p:nvSpPr>
        <p:spPr>
          <a:xfrm>
            <a:off x="2075760" y="3862080"/>
            <a:ext cx="140220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ユーザ</a:t>
            </a:r>
            <a:r>
              <a:rPr b="0" lang="en-US" sz="1800" spc="-21" strike="noStrike">
                <a:solidFill>
                  <a:srgbClr val="ffffff"/>
                </a:solidFill>
                <a:latin typeface="Yu Gothic Medium"/>
              </a:rPr>
              <a:t>B</a:t>
            </a:r>
            <a:r>
              <a:rPr b="0" lang="zh-CN" sz="1800" spc="-1" strike="noStrike">
                <a:solidFill>
                  <a:srgbClr val="ffffff"/>
                </a:solidFill>
                <a:latin typeface="Yu Gothic Medium"/>
              </a:rPr>
              <a:t>の</a:t>
            </a:r>
            <a:r>
              <a:rPr b="0" lang="en-US" sz="1800" spc="-26" strike="noStrike">
                <a:solidFill>
                  <a:srgbClr val="ffffff"/>
                </a:solidFill>
                <a:latin typeface="Yu Gothic Medium"/>
              </a:rPr>
              <a:t>PC</a:t>
            </a:r>
            <a:endParaRPr b="0" lang="en-US" sz="1800" spc="-1" strike="noStrike">
              <a:latin typeface="Arial"/>
            </a:endParaRPr>
          </a:p>
        </p:txBody>
      </p:sp>
      <p:grpSp>
        <p:nvGrpSpPr>
          <p:cNvPr id="376" name="object 17"/>
          <p:cNvGrpSpPr/>
          <p:nvPr/>
        </p:nvGrpSpPr>
        <p:grpSpPr>
          <a:xfrm>
            <a:off x="1541520" y="2693520"/>
            <a:ext cx="8812080" cy="3359880"/>
            <a:chOff x="1541520" y="2693520"/>
            <a:chExt cx="8812080" cy="3359880"/>
          </a:xfrm>
        </p:grpSpPr>
        <p:sp>
          <p:nvSpPr>
            <p:cNvPr id="377" name="object 18"/>
            <p:cNvSpPr/>
            <p:nvPr/>
          </p:nvSpPr>
          <p:spPr>
            <a:xfrm>
              <a:off x="1541520" y="5368680"/>
              <a:ext cx="2905920" cy="684720"/>
            </a:xfrm>
            <a:custGeom>
              <a:avLst/>
              <a:gdLst/>
              <a:ahLst/>
              <a:rect l="l" t="t" r="r" b="b"/>
              <a:pathLst>
                <a:path w="2906395" h="685164">
                  <a:moveTo>
                    <a:pt x="2603550" y="342277"/>
                  </a:moveTo>
                  <a:lnTo>
                    <a:pt x="2472994" y="266077"/>
                  </a:lnTo>
                  <a:lnTo>
                    <a:pt x="1502968" y="266077"/>
                  </a:lnTo>
                  <a:lnTo>
                    <a:pt x="1502918" y="265912"/>
                  </a:lnTo>
                  <a:lnTo>
                    <a:pt x="1482521" y="228333"/>
                  </a:lnTo>
                  <a:lnTo>
                    <a:pt x="1455508" y="195592"/>
                  </a:lnTo>
                  <a:lnTo>
                    <a:pt x="1422768" y="168579"/>
                  </a:lnTo>
                  <a:lnTo>
                    <a:pt x="1385189" y="148183"/>
                  </a:lnTo>
                  <a:lnTo>
                    <a:pt x="1343660" y="135293"/>
                  </a:lnTo>
                  <a:lnTo>
                    <a:pt x="1299083" y="130797"/>
                  </a:lnTo>
                  <a:lnTo>
                    <a:pt x="1254493" y="135293"/>
                  </a:lnTo>
                  <a:lnTo>
                    <a:pt x="1212951" y="148183"/>
                  </a:lnTo>
                  <a:lnTo>
                    <a:pt x="1175346" y="168579"/>
                  </a:lnTo>
                  <a:lnTo>
                    <a:pt x="1142580" y="195592"/>
                  </a:lnTo>
                  <a:lnTo>
                    <a:pt x="1115542" y="228333"/>
                  </a:lnTo>
                  <a:lnTo>
                    <a:pt x="1095121" y="265912"/>
                  </a:lnTo>
                  <a:lnTo>
                    <a:pt x="1095057" y="266077"/>
                  </a:lnTo>
                  <a:lnTo>
                    <a:pt x="786155" y="266077"/>
                  </a:lnTo>
                  <a:lnTo>
                    <a:pt x="762685" y="218567"/>
                  </a:lnTo>
                  <a:lnTo>
                    <a:pt x="735672" y="185813"/>
                  </a:lnTo>
                  <a:lnTo>
                    <a:pt x="702932" y="158800"/>
                  </a:lnTo>
                  <a:lnTo>
                    <a:pt x="665353" y="138404"/>
                  </a:lnTo>
                  <a:lnTo>
                    <a:pt x="623824" y="125514"/>
                  </a:lnTo>
                  <a:lnTo>
                    <a:pt x="579247" y="121018"/>
                  </a:lnTo>
                  <a:lnTo>
                    <a:pt x="534657" y="125514"/>
                  </a:lnTo>
                  <a:lnTo>
                    <a:pt x="493115" y="138404"/>
                  </a:lnTo>
                  <a:lnTo>
                    <a:pt x="455510" y="158800"/>
                  </a:lnTo>
                  <a:lnTo>
                    <a:pt x="422744" y="185813"/>
                  </a:lnTo>
                  <a:lnTo>
                    <a:pt x="395706" y="218567"/>
                  </a:lnTo>
                  <a:lnTo>
                    <a:pt x="375285" y="256146"/>
                  </a:lnTo>
                  <a:lnTo>
                    <a:pt x="372198" y="266077"/>
                  </a:lnTo>
                  <a:lnTo>
                    <a:pt x="76200" y="266077"/>
                  </a:lnTo>
                  <a:lnTo>
                    <a:pt x="46558" y="272072"/>
                  </a:lnTo>
                  <a:lnTo>
                    <a:pt x="22326" y="288404"/>
                  </a:lnTo>
                  <a:lnTo>
                    <a:pt x="5994" y="312623"/>
                  </a:lnTo>
                  <a:lnTo>
                    <a:pt x="0" y="342277"/>
                  </a:lnTo>
                  <a:lnTo>
                    <a:pt x="5994" y="371944"/>
                  </a:lnTo>
                  <a:lnTo>
                    <a:pt x="22326" y="396163"/>
                  </a:lnTo>
                  <a:lnTo>
                    <a:pt x="46558" y="412496"/>
                  </a:lnTo>
                  <a:lnTo>
                    <a:pt x="76200" y="418477"/>
                  </a:lnTo>
                  <a:lnTo>
                    <a:pt x="372186" y="418477"/>
                  </a:lnTo>
                  <a:lnTo>
                    <a:pt x="375285" y="428421"/>
                  </a:lnTo>
                  <a:lnTo>
                    <a:pt x="395706" y="466001"/>
                  </a:lnTo>
                  <a:lnTo>
                    <a:pt x="422744" y="498754"/>
                  </a:lnTo>
                  <a:lnTo>
                    <a:pt x="455510" y="525780"/>
                  </a:lnTo>
                  <a:lnTo>
                    <a:pt x="493115" y="546176"/>
                  </a:lnTo>
                  <a:lnTo>
                    <a:pt x="534657" y="559079"/>
                  </a:lnTo>
                  <a:lnTo>
                    <a:pt x="579247" y="563562"/>
                  </a:lnTo>
                  <a:lnTo>
                    <a:pt x="623824" y="559079"/>
                  </a:lnTo>
                  <a:lnTo>
                    <a:pt x="665353" y="546176"/>
                  </a:lnTo>
                  <a:lnTo>
                    <a:pt x="702932" y="525780"/>
                  </a:lnTo>
                  <a:lnTo>
                    <a:pt x="735672" y="498754"/>
                  </a:lnTo>
                  <a:lnTo>
                    <a:pt x="762685" y="466001"/>
                  </a:lnTo>
                  <a:lnTo>
                    <a:pt x="783082" y="428421"/>
                  </a:lnTo>
                  <a:lnTo>
                    <a:pt x="786168" y="418477"/>
                  </a:lnTo>
                  <a:lnTo>
                    <a:pt x="1088986" y="418477"/>
                  </a:lnTo>
                  <a:lnTo>
                    <a:pt x="1115542" y="475767"/>
                  </a:lnTo>
                  <a:lnTo>
                    <a:pt x="1142580" y="508520"/>
                  </a:lnTo>
                  <a:lnTo>
                    <a:pt x="1175346" y="535546"/>
                  </a:lnTo>
                  <a:lnTo>
                    <a:pt x="1212951" y="555942"/>
                  </a:lnTo>
                  <a:lnTo>
                    <a:pt x="1254493" y="568845"/>
                  </a:lnTo>
                  <a:lnTo>
                    <a:pt x="1299083" y="573328"/>
                  </a:lnTo>
                  <a:lnTo>
                    <a:pt x="1343660" y="568845"/>
                  </a:lnTo>
                  <a:lnTo>
                    <a:pt x="1385189" y="555942"/>
                  </a:lnTo>
                  <a:lnTo>
                    <a:pt x="1422768" y="535546"/>
                  </a:lnTo>
                  <a:lnTo>
                    <a:pt x="1455508" y="508520"/>
                  </a:lnTo>
                  <a:lnTo>
                    <a:pt x="1482521" y="475767"/>
                  </a:lnTo>
                  <a:lnTo>
                    <a:pt x="1502918" y="438188"/>
                  </a:lnTo>
                  <a:lnTo>
                    <a:pt x="1509039" y="418477"/>
                  </a:lnTo>
                  <a:lnTo>
                    <a:pt x="2472931" y="418477"/>
                  </a:lnTo>
                  <a:lnTo>
                    <a:pt x="2603550" y="342277"/>
                  </a:lnTo>
                  <a:close/>
                </a:path>
                <a:path w="2906395" h="685164">
                  <a:moveTo>
                    <a:pt x="2906014" y="342277"/>
                  </a:moveTo>
                  <a:lnTo>
                    <a:pt x="2775356" y="266077"/>
                  </a:lnTo>
                  <a:lnTo>
                    <a:pt x="2335911" y="9766"/>
                  </a:lnTo>
                  <a:lnTo>
                    <a:pt x="2307298" y="0"/>
                  </a:lnTo>
                  <a:lnTo>
                    <a:pt x="2278164" y="1917"/>
                  </a:lnTo>
                  <a:lnTo>
                    <a:pt x="2251875" y="14617"/>
                  </a:lnTo>
                  <a:lnTo>
                    <a:pt x="2231771" y="37198"/>
                  </a:lnTo>
                  <a:lnTo>
                    <a:pt x="2221979" y="65811"/>
                  </a:lnTo>
                  <a:lnTo>
                    <a:pt x="2223859" y="94945"/>
                  </a:lnTo>
                  <a:lnTo>
                    <a:pt x="2236546" y="121234"/>
                  </a:lnTo>
                  <a:lnTo>
                    <a:pt x="2259203" y="141338"/>
                  </a:lnTo>
                  <a:lnTo>
                    <a:pt x="2472994" y="266077"/>
                  </a:lnTo>
                  <a:lnTo>
                    <a:pt x="2603601" y="342277"/>
                  </a:lnTo>
                  <a:lnTo>
                    <a:pt x="2259203" y="543153"/>
                  </a:lnTo>
                  <a:lnTo>
                    <a:pt x="2236546" y="563283"/>
                  </a:lnTo>
                  <a:lnTo>
                    <a:pt x="2223859" y="589584"/>
                  </a:lnTo>
                  <a:lnTo>
                    <a:pt x="2221979" y="618744"/>
                  </a:lnTo>
                  <a:lnTo>
                    <a:pt x="2231771" y="647369"/>
                  </a:lnTo>
                  <a:lnTo>
                    <a:pt x="2251875" y="669975"/>
                  </a:lnTo>
                  <a:lnTo>
                    <a:pt x="2278164" y="682675"/>
                  </a:lnTo>
                  <a:lnTo>
                    <a:pt x="2307298" y="684568"/>
                  </a:lnTo>
                  <a:lnTo>
                    <a:pt x="2335911" y="674789"/>
                  </a:lnTo>
                  <a:lnTo>
                    <a:pt x="2775356" y="418477"/>
                  </a:lnTo>
                  <a:lnTo>
                    <a:pt x="2906014" y="342277"/>
                  </a:lnTo>
                  <a:close/>
                </a:path>
              </a:pathLst>
            </a:custGeom>
            <a:solidFill>
              <a:srgbClr val="20b782"/>
            </a:solidFill>
            <a:ln w="0">
              <a:noFill/>
            </a:ln>
          </p:spPr>
          <p:style>
            <a:lnRef idx="0"/>
            <a:fillRef idx="0"/>
            <a:effectRef idx="0"/>
            <a:fontRef idx="minor"/>
          </p:style>
        </p:sp>
        <p:sp>
          <p:nvSpPr>
            <p:cNvPr id="378" name="object 19"/>
            <p:cNvSpPr/>
            <p:nvPr/>
          </p:nvSpPr>
          <p:spPr>
            <a:xfrm>
              <a:off x="3344400" y="5499720"/>
              <a:ext cx="442080" cy="442080"/>
            </a:xfrm>
            <a:custGeom>
              <a:avLst/>
              <a:gdLst/>
              <a:ahLst/>
              <a:rect l="l" t="t" r="r" b="b"/>
              <a:pathLst>
                <a:path w="442595" h="442595">
                  <a:moveTo>
                    <a:pt x="221361" y="0"/>
                  </a:moveTo>
                  <a:lnTo>
                    <a:pt x="176735" y="4493"/>
                  </a:lnTo>
                  <a:lnTo>
                    <a:pt x="135177" y="17381"/>
                  </a:lnTo>
                  <a:lnTo>
                    <a:pt x="97575" y="37776"/>
                  </a:lnTo>
                  <a:lnTo>
                    <a:pt x="64817" y="64789"/>
                  </a:lnTo>
                  <a:lnTo>
                    <a:pt x="37792" y="97530"/>
                  </a:lnTo>
                  <a:lnTo>
                    <a:pt x="17389" y="135113"/>
                  </a:lnTo>
                  <a:lnTo>
                    <a:pt x="4495" y="176648"/>
                  </a:lnTo>
                  <a:lnTo>
                    <a:pt x="0" y="221246"/>
                  </a:lnTo>
                  <a:lnTo>
                    <a:pt x="4495" y="265843"/>
                  </a:lnTo>
                  <a:lnTo>
                    <a:pt x="17389" y="307380"/>
                  </a:lnTo>
                  <a:lnTo>
                    <a:pt x="37792" y="344969"/>
                  </a:lnTo>
                  <a:lnTo>
                    <a:pt x="64817" y="377718"/>
                  </a:lnTo>
                  <a:lnTo>
                    <a:pt x="97575" y="404739"/>
                  </a:lnTo>
                  <a:lnTo>
                    <a:pt x="135177" y="425141"/>
                  </a:lnTo>
                  <a:lnTo>
                    <a:pt x="176735" y="438035"/>
                  </a:lnTo>
                  <a:lnTo>
                    <a:pt x="221361" y="442531"/>
                  </a:lnTo>
                  <a:lnTo>
                    <a:pt x="265944" y="438035"/>
                  </a:lnTo>
                  <a:lnTo>
                    <a:pt x="307470" y="425141"/>
                  </a:lnTo>
                  <a:lnTo>
                    <a:pt x="345050" y="404739"/>
                  </a:lnTo>
                  <a:lnTo>
                    <a:pt x="377793" y="377718"/>
                  </a:lnTo>
                  <a:lnTo>
                    <a:pt x="404809" y="344969"/>
                  </a:lnTo>
                  <a:lnTo>
                    <a:pt x="425207" y="307380"/>
                  </a:lnTo>
                  <a:lnTo>
                    <a:pt x="438099" y="265843"/>
                  </a:lnTo>
                  <a:lnTo>
                    <a:pt x="442595" y="221246"/>
                  </a:lnTo>
                  <a:lnTo>
                    <a:pt x="438099" y="176648"/>
                  </a:lnTo>
                  <a:lnTo>
                    <a:pt x="425207" y="135113"/>
                  </a:lnTo>
                  <a:lnTo>
                    <a:pt x="404809" y="97530"/>
                  </a:lnTo>
                  <a:lnTo>
                    <a:pt x="377793" y="64789"/>
                  </a:lnTo>
                  <a:lnTo>
                    <a:pt x="345050" y="37776"/>
                  </a:lnTo>
                  <a:lnTo>
                    <a:pt x="307470" y="17381"/>
                  </a:lnTo>
                  <a:lnTo>
                    <a:pt x="265944" y="4493"/>
                  </a:lnTo>
                  <a:lnTo>
                    <a:pt x="221361" y="0"/>
                  </a:lnTo>
                  <a:close/>
                </a:path>
              </a:pathLst>
            </a:custGeom>
            <a:solidFill>
              <a:srgbClr val="ffc000"/>
            </a:solidFill>
            <a:ln w="0">
              <a:noFill/>
            </a:ln>
          </p:spPr>
          <p:style>
            <a:lnRef idx="0"/>
            <a:fillRef idx="0"/>
            <a:effectRef idx="0"/>
            <a:fontRef idx="minor"/>
          </p:style>
        </p:sp>
        <p:sp>
          <p:nvSpPr>
            <p:cNvPr id="379" name="object 20"/>
            <p:cNvSpPr/>
            <p:nvPr/>
          </p:nvSpPr>
          <p:spPr>
            <a:xfrm>
              <a:off x="3161520" y="4644720"/>
              <a:ext cx="1477800" cy="827640"/>
            </a:xfrm>
            <a:custGeom>
              <a:avLst/>
              <a:gdLst/>
              <a:ahLst/>
              <a:rect l="l" t="t" r="r" b="b"/>
              <a:pathLst>
                <a:path w="1478279" h="828039">
                  <a:moveTo>
                    <a:pt x="0" y="119887"/>
                  </a:moveTo>
                  <a:lnTo>
                    <a:pt x="9427" y="73241"/>
                  </a:lnTo>
                  <a:lnTo>
                    <a:pt x="35131" y="35131"/>
                  </a:lnTo>
                  <a:lnTo>
                    <a:pt x="73241" y="9427"/>
                  </a:lnTo>
                  <a:lnTo>
                    <a:pt x="119887" y="0"/>
                  </a:lnTo>
                  <a:lnTo>
                    <a:pt x="246379" y="0"/>
                  </a:lnTo>
                  <a:lnTo>
                    <a:pt x="615950" y="0"/>
                  </a:lnTo>
                  <a:lnTo>
                    <a:pt x="1358391" y="0"/>
                  </a:lnTo>
                  <a:lnTo>
                    <a:pt x="1405038" y="9427"/>
                  </a:lnTo>
                  <a:lnTo>
                    <a:pt x="1443148" y="35131"/>
                  </a:lnTo>
                  <a:lnTo>
                    <a:pt x="1468852" y="73241"/>
                  </a:lnTo>
                  <a:lnTo>
                    <a:pt x="1478279" y="119887"/>
                  </a:lnTo>
                  <a:lnTo>
                    <a:pt x="1478279" y="419734"/>
                  </a:lnTo>
                  <a:lnTo>
                    <a:pt x="1478279" y="599693"/>
                  </a:lnTo>
                  <a:lnTo>
                    <a:pt x="1468852" y="646340"/>
                  </a:lnTo>
                  <a:lnTo>
                    <a:pt x="1443148" y="684450"/>
                  </a:lnTo>
                  <a:lnTo>
                    <a:pt x="1405038" y="710154"/>
                  </a:lnTo>
                  <a:lnTo>
                    <a:pt x="1358391" y="719582"/>
                  </a:lnTo>
                  <a:lnTo>
                    <a:pt x="615950" y="719582"/>
                  </a:lnTo>
                  <a:lnTo>
                    <a:pt x="412876" y="827532"/>
                  </a:lnTo>
                  <a:lnTo>
                    <a:pt x="246379" y="719582"/>
                  </a:lnTo>
                  <a:lnTo>
                    <a:pt x="119887" y="719582"/>
                  </a:lnTo>
                  <a:lnTo>
                    <a:pt x="73241" y="710154"/>
                  </a:lnTo>
                  <a:lnTo>
                    <a:pt x="35131" y="684450"/>
                  </a:lnTo>
                  <a:lnTo>
                    <a:pt x="9427" y="646340"/>
                  </a:lnTo>
                  <a:lnTo>
                    <a:pt x="0" y="599693"/>
                  </a:lnTo>
                  <a:lnTo>
                    <a:pt x="0" y="419734"/>
                  </a:lnTo>
                  <a:lnTo>
                    <a:pt x="0" y="119887"/>
                  </a:lnTo>
                  <a:close/>
                </a:path>
              </a:pathLst>
            </a:custGeom>
            <a:noFill/>
            <a:ln w="38099">
              <a:solidFill>
                <a:srgbClr val="00af50"/>
              </a:solidFill>
              <a:round/>
            </a:ln>
          </p:spPr>
          <p:style>
            <a:lnRef idx="0"/>
            <a:fillRef idx="0"/>
            <a:effectRef idx="0"/>
            <a:fontRef idx="minor"/>
          </p:style>
        </p:sp>
        <p:sp>
          <p:nvSpPr>
            <p:cNvPr id="380" name="object 21"/>
            <p:cNvSpPr/>
            <p:nvPr/>
          </p:nvSpPr>
          <p:spPr>
            <a:xfrm>
              <a:off x="4682160" y="2693520"/>
              <a:ext cx="2528280" cy="1559160"/>
            </a:xfrm>
            <a:custGeom>
              <a:avLst/>
              <a:gdLst/>
              <a:ahLst/>
              <a:rect l="l" t="t" r="r" b="b"/>
              <a:pathLst>
                <a:path w="2528570" h="1559560">
                  <a:moveTo>
                    <a:pt x="180975" y="0"/>
                  </a:moveTo>
                  <a:lnTo>
                    <a:pt x="0" y="374141"/>
                  </a:lnTo>
                  <a:lnTo>
                    <a:pt x="2064004" y="1372361"/>
                  </a:lnTo>
                  <a:lnTo>
                    <a:pt x="1973580" y="1559432"/>
                  </a:lnTo>
                  <a:lnTo>
                    <a:pt x="2528569" y="1366265"/>
                  </a:lnTo>
                  <a:lnTo>
                    <a:pt x="2335403" y="811276"/>
                  </a:lnTo>
                  <a:lnTo>
                    <a:pt x="2244979" y="998346"/>
                  </a:lnTo>
                  <a:lnTo>
                    <a:pt x="180975" y="0"/>
                  </a:lnTo>
                  <a:close/>
                </a:path>
              </a:pathLst>
            </a:custGeom>
            <a:solidFill>
              <a:srgbClr val="92d050"/>
            </a:solidFill>
            <a:ln w="0">
              <a:noFill/>
            </a:ln>
          </p:spPr>
          <p:style>
            <a:lnRef idx="0"/>
            <a:fillRef idx="0"/>
            <a:effectRef idx="0"/>
            <a:fontRef idx="minor"/>
          </p:style>
        </p:sp>
        <p:sp>
          <p:nvSpPr>
            <p:cNvPr id="381" name="object 22"/>
            <p:cNvSpPr/>
            <p:nvPr/>
          </p:nvSpPr>
          <p:spPr>
            <a:xfrm>
              <a:off x="4682160" y="2693520"/>
              <a:ext cx="2528280" cy="1559160"/>
            </a:xfrm>
            <a:custGeom>
              <a:avLst/>
              <a:gdLst/>
              <a:ahLst/>
              <a:rect l="l" t="t" r="r" b="b"/>
              <a:pathLst>
                <a:path w="2528570" h="1559560">
                  <a:moveTo>
                    <a:pt x="180975" y="0"/>
                  </a:moveTo>
                  <a:lnTo>
                    <a:pt x="2244979" y="998346"/>
                  </a:lnTo>
                  <a:lnTo>
                    <a:pt x="2335403" y="811276"/>
                  </a:lnTo>
                  <a:lnTo>
                    <a:pt x="2528569" y="1366265"/>
                  </a:lnTo>
                  <a:lnTo>
                    <a:pt x="1973580" y="1559432"/>
                  </a:lnTo>
                  <a:lnTo>
                    <a:pt x="2064004" y="1372361"/>
                  </a:lnTo>
                  <a:lnTo>
                    <a:pt x="0" y="374141"/>
                  </a:lnTo>
                  <a:lnTo>
                    <a:pt x="180975" y="0"/>
                  </a:lnTo>
                  <a:close/>
                </a:path>
              </a:pathLst>
            </a:custGeom>
            <a:noFill/>
            <a:ln w="12700">
              <a:solidFill>
                <a:srgbClr val="084a33"/>
              </a:solidFill>
              <a:round/>
            </a:ln>
          </p:spPr>
          <p:style>
            <a:lnRef idx="0"/>
            <a:fillRef idx="0"/>
            <a:effectRef idx="0"/>
            <a:fontRef idx="minor"/>
          </p:style>
        </p:sp>
        <p:sp>
          <p:nvSpPr>
            <p:cNvPr id="382" name="object 23"/>
            <p:cNvSpPr/>
            <p:nvPr/>
          </p:nvSpPr>
          <p:spPr>
            <a:xfrm>
              <a:off x="5189400" y="3020040"/>
              <a:ext cx="1427760" cy="809280"/>
            </a:xfrm>
            <a:custGeom>
              <a:avLst/>
              <a:gdLst/>
              <a:ahLst/>
              <a:rect l="l" t="t" r="r" b="b"/>
              <a:pathLst>
                <a:path w="1428115" h="809625">
                  <a:moveTo>
                    <a:pt x="184023" y="76200"/>
                  </a:moveTo>
                  <a:lnTo>
                    <a:pt x="175552" y="59309"/>
                  </a:lnTo>
                  <a:lnTo>
                    <a:pt x="176136" y="59309"/>
                  </a:lnTo>
                  <a:lnTo>
                    <a:pt x="175247" y="59182"/>
                  </a:lnTo>
                  <a:lnTo>
                    <a:pt x="175069" y="59105"/>
                  </a:lnTo>
                  <a:lnTo>
                    <a:pt x="174790" y="59118"/>
                  </a:lnTo>
                  <a:lnTo>
                    <a:pt x="174371" y="59055"/>
                  </a:lnTo>
                  <a:lnTo>
                    <a:pt x="173355" y="59182"/>
                  </a:lnTo>
                  <a:lnTo>
                    <a:pt x="170561" y="59309"/>
                  </a:lnTo>
                  <a:lnTo>
                    <a:pt x="78422" y="15341"/>
                  </a:lnTo>
                  <a:lnTo>
                    <a:pt x="50546" y="0"/>
                  </a:lnTo>
                  <a:lnTo>
                    <a:pt x="50038" y="1270"/>
                  </a:lnTo>
                  <a:lnTo>
                    <a:pt x="49276" y="3429"/>
                  </a:lnTo>
                  <a:lnTo>
                    <a:pt x="48133" y="6350"/>
                  </a:lnTo>
                  <a:lnTo>
                    <a:pt x="46710" y="10121"/>
                  </a:lnTo>
                  <a:lnTo>
                    <a:pt x="45720" y="12700"/>
                  </a:lnTo>
                  <a:lnTo>
                    <a:pt x="45466" y="13208"/>
                  </a:lnTo>
                  <a:lnTo>
                    <a:pt x="44780" y="15341"/>
                  </a:lnTo>
                  <a:lnTo>
                    <a:pt x="44704" y="15621"/>
                  </a:lnTo>
                  <a:lnTo>
                    <a:pt x="45212" y="17272"/>
                  </a:lnTo>
                  <a:lnTo>
                    <a:pt x="46990" y="18161"/>
                  </a:lnTo>
                  <a:lnTo>
                    <a:pt x="47244" y="18161"/>
                  </a:lnTo>
                  <a:lnTo>
                    <a:pt x="47498" y="18415"/>
                  </a:lnTo>
                  <a:lnTo>
                    <a:pt x="56197" y="21894"/>
                  </a:lnTo>
                  <a:lnTo>
                    <a:pt x="64985" y="25628"/>
                  </a:lnTo>
                  <a:lnTo>
                    <a:pt x="73812" y="29603"/>
                  </a:lnTo>
                  <a:lnTo>
                    <a:pt x="161671" y="71882"/>
                  </a:lnTo>
                  <a:lnTo>
                    <a:pt x="146113" y="86194"/>
                  </a:lnTo>
                  <a:lnTo>
                    <a:pt x="110820" y="109766"/>
                  </a:lnTo>
                  <a:lnTo>
                    <a:pt x="71335" y="126568"/>
                  </a:lnTo>
                  <a:lnTo>
                    <a:pt x="27901" y="136093"/>
                  </a:lnTo>
                  <a:lnTo>
                    <a:pt x="0" y="137668"/>
                  </a:lnTo>
                  <a:lnTo>
                    <a:pt x="3429" y="141605"/>
                  </a:lnTo>
                  <a:lnTo>
                    <a:pt x="5842" y="145669"/>
                  </a:lnTo>
                  <a:lnTo>
                    <a:pt x="7366" y="149860"/>
                  </a:lnTo>
                  <a:lnTo>
                    <a:pt x="7747" y="151384"/>
                  </a:lnTo>
                  <a:lnTo>
                    <a:pt x="8636" y="152400"/>
                  </a:lnTo>
                  <a:lnTo>
                    <a:pt x="10033" y="153162"/>
                  </a:lnTo>
                  <a:lnTo>
                    <a:pt x="11455" y="153797"/>
                  </a:lnTo>
                  <a:lnTo>
                    <a:pt x="12573" y="153797"/>
                  </a:lnTo>
                  <a:lnTo>
                    <a:pt x="14097" y="153543"/>
                  </a:lnTo>
                  <a:lnTo>
                    <a:pt x="35140" y="151523"/>
                  </a:lnTo>
                  <a:lnTo>
                    <a:pt x="77546" y="141605"/>
                  </a:lnTo>
                  <a:lnTo>
                    <a:pt x="118757" y="124396"/>
                  </a:lnTo>
                  <a:lnTo>
                    <a:pt x="155282" y="100444"/>
                  </a:lnTo>
                  <a:lnTo>
                    <a:pt x="175133" y="83185"/>
                  </a:lnTo>
                  <a:lnTo>
                    <a:pt x="177800" y="81534"/>
                  </a:lnTo>
                  <a:lnTo>
                    <a:pt x="183896" y="77343"/>
                  </a:lnTo>
                  <a:lnTo>
                    <a:pt x="184023" y="76200"/>
                  </a:lnTo>
                  <a:close/>
                </a:path>
                <a:path w="1428115" h="809625">
                  <a:moveTo>
                    <a:pt x="236220" y="54991"/>
                  </a:moveTo>
                  <a:lnTo>
                    <a:pt x="234632" y="49530"/>
                  </a:lnTo>
                  <a:lnTo>
                    <a:pt x="232537" y="42799"/>
                  </a:lnTo>
                  <a:lnTo>
                    <a:pt x="230974" y="40894"/>
                  </a:lnTo>
                  <a:lnTo>
                    <a:pt x="228600" y="37973"/>
                  </a:lnTo>
                  <a:lnTo>
                    <a:pt x="227330" y="37388"/>
                  </a:lnTo>
                  <a:lnTo>
                    <a:pt x="227330" y="54229"/>
                  </a:lnTo>
                  <a:lnTo>
                    <a:pt x="227203" y="58166"/>
                  </a:lnTo>
                  <a:lnTo>
                    <a:pt x="225234" y="62230"/>
                  </a:lnTo>
                  <a:lnTo>
                    <a:pt x="223647" y="65405"/>
                  </a:lnTo>
                  <a:lnTo>
                    <a:pt x="221107" y="67818"/>
                  </a:lnTo>
                  <a:lnTo>
                    <a:pt x="213868" y="70739"/>
                  </a:lnTo>
                  <a:lnTo>
                    <a:pt x="210185" y="70739"/>
                  </a:lnTo>
                  <a:lnTo>
                    <a:pt x="206248" y="68834"/>
                  </a:lnTo>
                  <a:lnTo>
                    <a:pt x="202692" y="67183"/>
                  </a:lnTo>
                  <a:lnTo>
                    <a:pt x="200279" y="64643"/>
                  </a:lnTo>
                  <a:lnTo>
                    <a:pt x="198882" y="61214"/>
                  </a:lnTo>
                  <a:lnTo>
                    <a:pt x="197358" y="57277"/>
                  </a:lnTo>
                  <a:lnTo>
                    <a:pt x="197459" y="54229"/>
                  </a:lnTo>
                  <a:lnTo>
                    <a:pt x="197485" y="53467"/>
                  </a:lnTo>
                  <a:lnTo>
                    <a:pt x="199390" y="49530"/>
                  </a:lnTo>
                  <a:lnTo>
                    <a:pt x="200914" y="46228"/>
                  </a:lnTo>
                  <a:lnTo>
                    <a:pt x="203454" y="43815"/>
                  </a:lnTo>
                  <a:lnTo>
                    <a:pt x="206883" y="42418"/>
                  </a:lnTo>
                  <a:lnTo>
                    <a:pt x="210515" y="40894"/>
                  </a:lnTo>
                  <a:lnTo>
                    <a:pt x="214757" y="40894"/>
                  </a:lnTo>
                  <a:lnTo>
                    <a:pt x="218567" y="42799"/>
                  </a:lnTo>
                  <a:lnTo>
                    <a:pt x="221996" y="44450"/>
                  </a:lnTo>
                  <a:lnTo>
                    <a:pt x="224282" y="46990"/>
                  </a:lnTo>
                  <a:lnTo>
                    <a:pt x="225679" y="50419"/>
                  </a:lnTo>
                  <a:lnTo>
                    <a:pt x="227330" y="54229"/>
                  </a:lnTo>
                  <a:lnTo>
                    <a:pt x="227330" y="37388"/>
                  </a:lnTo>
                  <a:lnTo>
                    <a:pt x="222377" y="35052"/>
                  </a:lnTo>
                  <a:lnTo>
                    <a:pt x="217043" y="32385"/>
                  </a:lnTo>
                  <a:lnTo>
                    <a:pt x="188468" y="56642"/>
                  </a:lnTo>
                  <a:lnTo>
                    <a:pt x="190119" y="62230"/>
                  </a:lnTo>
                  <a:lnTo>
                    <a:pt x="192024" y="68834"/>
                  </a:lnTo>
                  <a:lnTo>
                    <a:pt x="196088" y="73660"/>
                  </a:lnTo>
                  <a:lnTo>
                    <a:pt x="202311" y="76581"/>
                  </a:lnTo>
                  <a:lnTo>
                    <a:pt x="207645" y="79248"/>
                  </a:lnTo>
                  <a:lnTo>
                    <a:pt x="213106" y="79629"/>
                  </a:lnTo>
                  <a:lnTo>
                    <a:pt x="225425" y="76073"/>
                  </a:lnTo>
                  <a:lnTo>
                    <a:pt x="230124" y="72009"/>
                  </a:lnTo>
                  <a:lnTo>
                    <a:pt x="230759" y="70739"/>
                  </a:lnTo>
                  <a:lnTo>
                    <a:pt x="233172" y="65913"/>
                  </a:lnTo>
                  <a:lnTo>
                    <a:pt x="235712" y="60452"/>
                  </a:lnTo>
                  <a:lnTo>
                    <a:pt x="236220" y="54991"/>
                  </a:lnTo>
                  <a:close/>
                </a:path>
                <a:path w="1428115" h="809625">
                  <a:moveTo>
                    <a:pt x="268960" y="171958"/>
                  </a:moveTo>
                  <a:lnTo>
                    <a:pt x="268693" y="165989"/>
                  </a:lnTo>
                  <a:lnTo>
                    <a:pt x="268681" y="165608"/>
                  </a:lnTo>
                  <a:lnTo>
                    <a:pt x="267728" y="157226"/>
                  </a:lnTo>
                  <a:lnTo>
                    <a:pt x="264287" y="144399"/>
                  </a:lnTo>
                  <a:lnTo>
                    <a:pt x="254381" y="144399"/>
                  </a:lnTo>
                  <a:lnTo>
                    <a:pt x="249428" y="144780"/>
                  </a:lnTo>
                  <a:lnTo>
                    <a:pt x="251091" y="144780"/>
                  </a:lnTo>
                  <a:lnTo>
                    <a:pt x="252755" y="153466"/>
                  </a:lnTo>
                  <a:lnTo>
                    <a:pt x="253822" y="162928"/>
                  </a:lnTo>
                  <a:lnTo>
                    <a:pt x="254190" y="171958"/>
                  </a:lnTo>
                  <a:lnTo>
                    <a:pt x="254190" y="174917"/>
                  </a:lnTo>
                  <a:lnTo>
                    <a:pt x="254038" y="181864"/>
                  </a:lnTo>
                  <a:lnTo>
                    <a:pt x="253961" y="183984"/>
                  </a:lnTo>
                  <a:lnTo>
                    <a:pt x="253847" y="185674"/>
                  </a:lnTo>
                  <a:lnTo>
                    <a:pt x="254012" y="186055"/>
                  </a:lnTo>
                  <a:lnTo>
                    <a:pt x="254127" y="186309"/>
                  </a:lnTo>
                  <a:lnTo>
                    <a:pt x="255231" y="186944"/>
                  </a:lnTo>
                  <a:lnTo>
                    <a:pt x="255397" y="186944"/>
                  </a:lnTo>
                  <a:lnTo>
                    <a:pt x="256400" y="187198"/>
                  </a:lnTo>
                  <a:lnTo>
                    <a:pt x="257683" y="187198"/>
                  </a:lnTo>
                  <a:lnTo>
                    <a:pt x="260223" y="187452"/>
                  </a:lnTo>
                  <a:lnTo>
                    <a:pt x="263525" y="187452"/>
                  </a:lnTo>
                  <a:lnTo>
                    <a:pt x="266065" y="187198"/>
                  </a:lnTo>
                  <a:lnTo>
                    <a:pt x="267335" y="186944"/>
                  </a:lnTo>
                  <a:lnTo>
                    <a:pt x="268224" y="186563"/>
                  </a:lnTo>
                  <a:lnTo>
                    <a:pt x="268351" y="186309"/>
                  </a:lnTo>
                  <a:lnTo>
                    <a:pt x="268478" y="186055"/>
                  </a:lnTo>
                  <a:lnTo>
                    <a:pt x="268605" y="185674"/>
                  </a:lnTo>
                  <a:lnTo>
                    <a:pt x="268732" y="185039"/>
                  </a:lnTo>
                  <a:lnTo>
                    <a:pt x="268846" y="183984"/>
                  </a:lnTo>
                  <a:lnTo>
                    <a:pt x="268960" y="171958"/>
                  </a:lnTo>
                  <a:close/>
                </a:path>
                <a:path w="1428115" h="809625">
                  <a:moveTo>
                    <a:pt x="312572" y="174917"/>
                  </a:moveTo>
                  <a:lnTo>
                    <a:pt x="311835" y="165989"/>
                  </a:lnTo>
                  <a:lnTo>
                    <a:pt x="310515" y="157226"/>
                  </a:lnTo>
                  <a:lnTo>
                    <a:pt x="310388" y="155829"/>
                  </a:lnTo>
                  <a:lnTo>
                    <a:pt x="309880" y="154940"/>
                  </a:lnTo>
                  <a:lnTo>
                    <a:pt x="309118" y="154559"/>
                  </a:lnTo>
                  <a:lnTo>
                    <a:pt x="308343" y="154305"/>
                  </a:lnTo>
                  <a:lnTo>
                    <a:pt x="298831" y="154305"/>
                  </a:lnTo>
                  <a:lnTo>
                    <a:pt x="295757" y="154305"/>
                  </a:lnTo>
                  <a:lnTo>
                    <a:pt x="295770" y="154444"/>
                  </a:lnTo>
                  <a:lnTo>
                    <a:pt x="297002" y="162928"/>
                  </a:lnTo>
                  <a:lnTo>
                    <a:pt x="297586" y="171958"/>
                  </a:lnTo>
                  <a:lnTo>
                    <a:pt x="297561" y="181864"/>
                  </a:lnTo>
                  <a:lnTo>
                    <a:pt x="297446" y="183769"/>
                  </a:lnTo>
                  <a:lnTo>
                    <a:pt x="297345" y="185420"/>
                  </a:lnTo>
                  <a:lnTo>
                    <a:pt x="297243" y="187198"/>
                  </a:lnTo>
                  <a:lnTo>
                    <a:pt x="297116" y="189230"/>
                  </a:lnTo>
                  <a:lnTo>
                    <a:pt x="297014" y="194564"/>
                  </a:lnTo>
                  <a:lnTo>
                    <a:pt x="297205" y="195326"/>
                  </a:lnTo>
                  <a:lnTo>
                    <a:pt x="297434" y="195326"/>
                  </a:lnTo>
                  <a:lnTo>
                    <a:pt x="298437" y="195834"/>
                  </a:lnTo>
                  <a:lnTo>
                    <a:pt x="310515" y="195834"/>
                  </a:lnTo>
                  <a:lnTo>
                    <a:pt x="311404" y="195326"/>
                  </a:lnTo>
                  <a:lnTo>
                    <a:pt x="311785" y="194564"/>
                  </a:lnTo>
                  <a:lnTo>
                    <a:pt x="312039" y="194183"/>
                  </a:lnTo>
                  <a:lnTo>
                    <a:pt x="312166" y="193167"/>
                  </a:lnTo>
                  <a:lnTo>
                    <a:pt x="312331" y="190246"/>
                  </a:lnTo>
                  <a:lnTo>
                    <a:pt x="312381" y="189230"/>
                  </a:lnTo>
                  <a:lnTo>
                    <a:pt x="312508" y="187198"/>
                  </a:lnTo>
                  <a:lnTo>
                    <a:pt x="312572" y="174917"/>
                  </a:lnTo>
                  <a:close/>
                </a:path>
                <a:path w="1428115" h="809625">
                  <a:moveTo>
                    <a:pt x="373253" y="199898"/>
                  </a:moveTo>
                  <a:lnTo>
                    <a:pt x="360299" y="183769"/>
                  </a:lnTo>
                  <a:lnTo>
                    <a:pt x="356235" y="190246"/>
                  </a:lnTo>
                  <a:lnTo>
                    <a:pt x="352298" y="195326"/>
                  </a:lnTo>
                  <a:lnTo>
                    <a:pt x="310070" y="228574"/>
                  </a:lnTo>
                  <a:lnTo>
                    <a:pt x="265582" y="247624"/>
                  </a:lnTo>
                  <a:lnTo>
                    <a:pt x="230251" y="254762"/>
                  </a:lnTo>
                  <a:lnTo>
                    <a:pt x="233807" y="257683"/>
                  </a:lnTo>
                  <a:lnTo>
                    <a:pt x="236601" y="261112"/>
                  </a:lnTo>
                  <a:lnTo>
                    <a:pt x="238633" y="265049"/>
                  </a:lnTo>
                  <a:lnTo>
                    <a:pt x="238760" y="265811"/>
                  </a:lnTo>
                  <a:lnTo>
                    <a:pt x="239268" y="266319"/>
                  </a:lnTo>
                  <a:lnTo>
                    <a:pt x="240030" y="266700"/>
                  </a:lnTo>
                  <a:lnTo>
                    <a:pt x="240919" y="267081"/>
                  </a:lnTo>
                  <a:lnTo>
                    <a:pt x="241935" y="267208"/>
                  </a:lnTo>
                  <a:lnTo>
                    <a:pt x="258610" y="264198"/>
                  </a:lnTo>
                  <a:lnTo>
                    <a:pt x="303657" y="248031"/>
                  </a:lnTo>
                  <a:lnTo>
                    <a:pt x="344652" y="221869"/>
                  </a:lnTo>
                  <a:lnTo>
                    <a:pt x="364490" y="205613"/>
                  </a:lnTo>
                  <a:lnTo>
                    <a:pt x="368046" y="203327"/>
                  </a:lnTo>
                  <a:lnTo>
                    <a:pt x="370332" y="202692"/>
                  </a:lnTo>
                  <a:lnTo>
                    <a:pt x="371602" y="202311"/>
                  </a:lnTo>
                  <a:lnTo>
                    <a:pt x="372364" y="201676"/>
                  </a:lnTo>
                  <a:lnTo>
                    <a:pt x="373253" y="199898"/>
                  </a:lnTo>
                  <a:close/>
                </a:path>
                <a:path w="1428115" h="809625">
                  <a:moveTo>
                    <a:pt x="481457" y="271907"/>
                  </a:moveTo>
                  <a:lnTo>
                    <a:pt x="453390" y="233426"/>
                  </a:lnTo>
                  <a:lnTo>
                    <a:pt x="453136" y="233045"/>
                  </a:lnTo>
                  <a:lnTo>
                    <a:pt x="452755" y="232918"/>
                  </a:lnTo>
                  <a:lnTo>
                    <a:pt x="452374" y="232664"/>
                  </a:lnTo>
                  <a:lnTo>
                    <a:pt x="451485" y="232156"/>
                  </a:lnTo>
                  <a:lnTo>
                    <a:pt x="450342" y="232410"/>
                  </a:lnTo>
                  <a:lnTo>
                    <a:pt x="449199" y="233045"/>
                  </a:lnTo>
                  <a:lnTo>
                    <a:pt x="447040" y="234442"/>
                  </a:lnTo>
                  <a:lnTo>
                    <a:pt x="444754" y="235966"/>
                  </a:lnTo>
                  <a:lnTo>
                    <a:pt x="441960" y="237744"/>
                  </a:lnTo>
                  <a:lnTo>
                    <a:pt x="439674" y="239141"/>
                  </a:lnTo>
                  <a:lnTo>
                    <a:pt x="437896" y="240157"/>
                  </a:lnTo>
                  <a:lnTo>
                    <a:pt x="446366" y="249682"/>
                  </a:lnTo>
                  <a:lnTo>
                    <a:pt x="453859" y="259384"/>
                  </a:lnTo>
                  <a:lnTo>
                    <a:pt x="460362" y="269252"/>
                  </a:lnTo>
                  <a:lnTo>
                    <a:pt x="465836" y="279273"/>
                  </a:lnTo>
                  <a:lnTo>
                    <a:pt x="466217" y="280289"/>
                  </a:lnTo>
                  <a:lnTo>
                    <a:pt x="466725" y="280924"/>
                  </a:lnTo>
                  <a:lnTo>
                    <a:pt x="467537" y="281305"/>
                  </a:lnTo>
                  <a:lnTo>
                    <a:pt x="467868" y="281432"/>
                  </a:lnTo>
                  <a:lnTo>
                    <a:pt x="468757" y="281305"/>
                  </a:lnTo>
                  <a:lnTo>
                    <a:pt x="469900" y="280670"/>
                  </a:lnTo>
                  <a:lnTo>
                    <a:pt x="472694" y="279273"/>
                  </a:lnTo>
                  <a:lnTo>
                    <a:pt x="476250" y="276987"/>
                  </a:lnTo>
                  <a:lnTo>
                    <a:pt x="479552" y="274447"/>
                  </a:lnTo>
                  <a:lnTo>
                    <a:pt x="480314" y="273939"/>
                  </a:lnTo>
                  <a:lnTo>
                    <a:pt x="480822" y="273304"/>
                  </a:lnTo>
                  <a:lnTo>
                    <a:pt x="481076" y="272796"/>
                  </a:lnTo>
                  <a:lnTo>
                    <a:pt x="481457" y="271907"/>
                  </a:lnTo>
                  <a:close/>
                </a:path>
                <a:path w="1428115" h="809625">
                  <a:moveTo>
                    <a:pt x="526415" y="238633"/>
                  </a:moveTo>
                  <a:lnTo>
                    <a:pt x="525780" y="237490"/>
                  </a:lnTo>
                  <a:lnTo>
                    <a:pt x="519747" y="226352"/>
                  </a:lnTo>
                  <a:lnTo>
                    <a:pt x="513499" y="216179"/>
                  </a:lnTo>
                  <a:lnTo>
                    <a:pt x="507034" y="206971"/>
                  </a:lnTo>
                  <a:lnTo>
                    <a:pt x="499745" y="197993"/>
                  </a:lnTo>
                  <a:lnTo>
                    <a:pt x="499237" y="197612"/>
                  </a:lnTo>
                  <a:lnTo>
                    <a:pt x="498983" y="197358"/>
                  </a:lnTo>
                  <a:lnTo>
                    <a:pt x="498348" y="197104"/>
                  </a:lnTo>
                  <a:lnTo>
                    <a:pt x="497459" y="197358"/>
                  </a:lnTo>
                  <a:lnTo>
                    <a:pt x="496189" y="197993"/>
                  </a:lnTo>
                  <a:lnTo>
                    <a:pt x="495046" y="198628"/>
                  </a:lnTo>
                  <a:lnTo>
                    <a:pt x="491109" y="201041"/>
                  </a:lnTo>
                  <a:lnTo>
                    <a:pt x="488315" y="202692"/>
                  </a:lnTo>
                  <a:lnTo>
                    <a:pt x="486283" y="203962"/>
                  </a:lnTo>
                  <a:lnTo>
                    <a:pt x="485140" y="204470"/>
                  </a:lnTo>
                  <a:lnTo>
                    <a:pt x="493153" y="214553"/>
                  </a:lnTo>
                  <a:lnTo>
                    <a:pt x="500087" y="224764"/>
                  </a:lnTo>
                  <a:lnTo>
                    <a:pt x="505917" y="235127"/>
                  </a:lnTo>
                  <a:lnTo>
                    <a:pt x="510438" y="245110"/>
                  </a:lnTo>
                  <a:lnTo>
                    <a:pt x="511378" y="247142"/>
                  </a:lnTo>
                  <a:lnTo>
                    <a:pt x="511810" y="247777"/>
                  </a:lnTo>
                  <a:lnTo>
                    <a:pt x="512318" y="248031"/>
                  </a:lnTo>
                  <a:lnTo>
                    <a:pt x="512699" y="248285"/>
                  </a:lnTo>
                  <a:lnTo>
                    <a:pt x="513207" y="248285"/>
                  </a:lnTo>
                  <a:lnTo>
                    <a:pt x="514223" y="247777"/>
                  </a:lnTo>
                  <a:lnTo>
                    <a:pt x="515874" y="247142"/>
                  </a:lnTo>
                  <a:lnTo>
                    <a:pt x="519303" y="245110"/>
                  </a:lnTo>
                  <a:lnTo>
                    <a:pt x="524383" y="241808"/>
                  </a:lnTo>
                  <a:lnTo>
                    <a:pt x="525399" y="241173"/>
                  </a:lnTo>
                  <a:lnTo>
                    <a:pt x="526034" y="240538"/>
                  </a:lnTo>
                  <a:lnTo>
                    <a:pt x="526288" y="240157"/>
                  </a:lnTo>
                  <a:lnTo>
                    <a:pt x="526415" y="238633"/>
                  </a:lnTo>
                  <a:close/>
                </a:path>
                <a:path w="1428115" h="809625">
                  <a:moveTo>
                    <a:pt x="602996" y="290703"/>
                  </a:moveTo>
                  <a:lnTo>
                    <a:pt x="562356" y="306997"/>
                  </a:lnTo>
                  <a:lnTo>
                    <a:pt x="516763" y="319278"/>
                  </a:lnTo>
                  <a:lnTo>
                    <a:pt x="462876" y="326351"/>
                  </a:lnTo>
                  <a:lnTo>
                    <a:pt x="442976" y="327279"/>
                  </a:lnTo>
                  <a:lnTo>
                    <a:pt x="436333" y="327279"/>
                  </a:lnTo>
                  <a:lnTo>
                    <a:pt x="429844" y="326885"/>
                  </a:lnTo>
                  <a:lnTo>
                    <a:pt x="423595" y="326085"/>
                  </a:lnTo>
                  <a:lnTo>
                    <a:pt x="417576" y="324866"/>
                  </a:lnTo>
                  <a:lnTo>
                    <a:pt x="418465" y="333121"/>
                  </a:lnTo>
                  <a:lnTo>
                    <a:pt x="419481" y="339344"/>
                  </a:lnTo>
                  <a:lnTo>
                    <a:pt x="420497" y="343408"/>
                  </a:lnTo>
                  <a:lnTo>
                    <a:pt x="420839" y="344551"/>
                  </a:lnTo>
                  <a:lnTo>
                    <a:pt x="420916" y="344805"/>
                  </a:lnTo>
                  <a:lnTo>
                    <a:pt x="421005" y="345059"/>
                  </a:lnTo>
                  <a:lnTo>
                    <a:pt x="421894" y="346202"/>
                  </a:lnTo>
                  <a:lnTo>
                    <a:pt x="422910" y="346710"/>
                  </a:lnTo>
                  <a:lnTo>
                    <a:pt x="423799" y="347218"/>
                  </a:lnTo>
                  <a:lnTo>
                    <a:pt x="424815" y="347218"/>
                  </a:lnTo>
                  <a:lnTo>
                    <a:pt x="425958" y="346710"/>
                  </a:lnTo>
                  <a:lnTo>
                    <a:pt x="429006" y="345567"/>
                  </a:lnTo>
                  <a:lnTo>
                    <a:pt x="433324" y="344805"/>
                  </a:lnTo>
                  <a:lnTo>
                    <a:pt x="439293" y="344551"/>
                  </a:lnTo>
                  <a:lnTo>
                    <a:pt x="462343" y="342887"/>
                  </a:lnTo>
                  <a:lnTo>
                    <a:pt x="501688" y="338175"/>
                  </a:lnTo>
                  <a:lnTo>
                    <a:pt x="539432" y="330276"/>
                  </a:lnTo>
                  <a:lnTo>
                    <a:pt x="550138" y="327279"/>
                  </a:lnTo>
                  <a:lnTo>
                    <a:pt x="559320" y="324713"/>
                  </a:lnTo>
                  <a:lnTo>
                    <a:pt x="596646" y="311023"/>
                  </a:lnTo>
                  <a:lnTo>
                    <a:pt x="600583" y="300736"/>
                  </a:lnTo>
                  <a:lnTo>
                    <a:pt x="601472" y="295656"/>
                  </a:lnTo>
                  <a:lnTo>
                    <a:pt x="602996" y="290703"/>
                  </a:lnTo>
                  <a:close/>
                </a:path>
                <a:path w="1428115" h="809625">
                  <a:moveTo>
                    <a:pt x="753491" y="403606"/>
                  </a:moveTo>
                  <a:lnTo>
                    <a:pt x="753237" y="402336"/>
                  </a:lnTo>
                  <a:lnTo>
                    <a:pt x="752729" y="398907"/>
                  </a:lnTo>
                  <a:lnTo>
                    <a:pt x="751459" y="395224"/>
                  </a:lnTo>
                  <a:lnTo>
                    <a:pt x="749300" y="391287"/>
                  </a:lnTo>
                  <a:lnTo>
                    <a:pt x="748919" y="390398"/>
                  </a:lnTo>
                  <a:lnTo>
                    <a:pt x="748284" y="389763"/>
                  </a:lnTo>
                  <a:lnTo>
                    <a:pt x="747522" y="389382"/>
                  </a:lnTo>
                  <a:lnTo>
                    <a:pt x="746887" y="389128"/>
                  </a:lnTo>
                  <a:lnTo>
                    <a:pt x="742696" y="389128"/>
                  </a:lnTo>
                  <a:lnTo>
                    <a:pt x="739648" y="388366"/>
                  </a:lnTo>
                  <a:lnTo>
                    <a:pt x="736092" y="386588"/>
                  </a:lnTo>
                  <a:lnTo>
                    <a:pt x="706120" y="372110"/>
                  </a:lnTo>
                  <a:lnTo>
                    <a:pt x="698703" y="368452"/>
                  </a:lnTo>
                  <a:lnTo>
                    <a:pt x="691527" y="364705"/>
                  </a:lnTo>
                  <a:lnTo>
                    <a:pt x="684555" y="360883"/>
                  </a:lnTo>
                  <a:lnTo>
                    <a:pt x="677799" y="356997"/>
                  </a:lnTo>
                  <a:lnTo>
                    <a:pt x="675767" y="361950"/>
                  </a:lnTo>
                  <a:lnTo>
                    <a:pt x="674243" y="365887"/>
                  </a:lnTo>
                  <a:lnTo>
                    <a:pt x="673569" y="368452"/>
                  </a:lnTo>
                  <a:lnTo>
                    <a:pt x="673481" y="368808"/>
                  </a:lnTo>
                  <a:lnTo>
                    <a:pt x="672719" y="370586"/>
                  </a:lnTo>
                  <a:lnTo>
                    <a:pt x="673100" y="371729"/>
                  </a:lnTo>
                  <a:lnTo>
                    <a:pt x="674611" y="372491"/>
                  </a:lnTo>
                  <a:lnTo>
                    <a:pt x="674751" y="372491"/>
                  </a:lnTo>
                  <a:lnTo>
                    <a:pt x="675259" y="372872"/>
                  </a:lnTo>
                  <a:lnTo>
                    <a:pt x="680720" y="375132"/>
                  </a:lnTo>
                  <a:lnTo>
                    <a:pt x="686638" y="377723"/>
                  </a:lnTo>
                  <a:lnTo>
                    <a:pt x="692950" y="380606"/>
                  </a:lnTo>
                  <a:lnTo>
                    <a:pt x="734441" y="400558"/>
                  </a:lnTo>
                  <a:lnTo>
                    <a:pt x="699008" y="453771"/>
                  </a:lnTo>
                  <a:lnTo>
                    <a:pt x="649859" y="430022"/>
                  </a:lnTo>
                  <a:lnTo>
                    <a:pt x="620903" y="414909"/>
                  </a:lnTo>
                  <a:lnTo>
                    <a:pt x="618617" y="419735"/>
                  </a:lnTo>
                  <a:lnTo>
                    <a:pt x="617093" y="423418"/>
                  </a:lnTo>
                  <a:lnTo>
                    <a:pt x="616521" y="425805"/>
                  </a:lnTo>
                  <a:lnTo>
                    <a:pt x="616458" y="426085"/>
                  </a:lnTo>
                  <a:lnTo>
                    <a:pt x="615696" y="428244"/>
                  </a:lnTo>
                  <a:lnTo>
                    <a:pt x="615950" y="429641"/>
                  </a:lnTo>
                  <a:lnTo>
                    <a:pt x="617461" y="430403"/>
                  </a:lnTo>
                  <a:lnTo>
                    <a:pt x="617601" y="430403"/>
                  </a:lnTo>
                  <a:lnTo>
                    <a:pt x="617855" y="430657"/>
                  </a:lnTo>
                  <a:lnTo>
                    <a:pt x="721461" y="479399"/>
                  </a:lnTo>
                  <a:lnTo>
                    <a:pt x="745363" y="491490"/>
                  </a:lnTo>
                  <a:lnTo>
                    <a:pt x="746887" y="491490"/>
                  </a:lnTo>
                  <a:lnTo>
                    <a:pt x="747649" y="490728"/>
                  </a:lnTo>
                  <a:lnTo>
                    <a:pt x="751840" y="482219"/>
                  </a:lnTo>
                  <a:lnTo>
                    <a:pt x="752729" y="480187"/>
                  </a:lnTo>
                  <a:lnTo>
                    <a:pt x="752348" y="478917"/>
                  </a:lnTo>
                  <a:lnTo>
                    <a:pt x="750951" y="478282"/>
                  </a:lnTo>
                  <a:lnTo>
                    <a:pt x="750443" y="478028"/>
                  </a:lnTo>
                  <a:lnTo>
                    <a:pt x="750201" y="478028"/>
                  </a:lnTo>
                  <a:lnTo>
                    <a:pt x="712343" y="459994"/>
                  </a:lnTo>
                  <a:lnTo>
                    <a:pt x="716584" y="453771"/>
                  </a:lnTo>
                  <a:lnTo>
                    <a:pt x="743966" y="413639"/>
                  </a:lnTo>
                  <a:lnTo>
                    <a:pt x="746125" y="409956"/>
                  </a:lnTo>
                  <a:lnTo>
                    <a:pt x="748284" y="407797"/>
                  </a:lnTo>
                  <a:lnTo>
                    <a:pt x="750570" y="407162"/>
                  </a:lnTo>
                  <a:lnTo>
                    <a:pt x="751840" y="406781"/>
                  </a:lnTo>
                  <a:lnTo>
                    <a:pt x="752729" y="406146"/>
                  </a:lnTo>
                  <a:lnTo>
                    <a:pt x="753110" y="405257"/>
                  </a:lnTo>
                  <a:lnTo>
                    <a:pt x="753491" y="404495"/>
                  </a:lnTo>
                  <a:lnTo>
                    <a:pt x="753491" y="403606"/>
                  </a:lnTo>
                  <a:close/>
                </a:path>
                <a:path w="1428115" h="809625">
                  <a:moveTo>
                    <a:pt x="934593" y="381381"/>
                  </a:moveTo>
                  <a:lnTo>
                    <a:pt x="931037" y="373507"/>
                  </a:lnTo>
                  <a:lnTo>
                    <a:pt x="916216" y="379323"/>
                  </a:lnTo>
                  <a:lnTo>
                    <a:pt x="902652" y="385914"/>
                  </a:lnTo>
                  <a:lnTo>
                    <a:pt x="867651" y="412038"/>
                  </a:lnTo>
                  <a:lnTo>
                    <a:pt x="839597" y="452882"/>
                  </a:lnTo>
                  <a:lnTo>
                    <a:pt x="825906" y="494157"/>
                  </a:lnTo>
                  <a:lnTo>
                    <a:pt x="823988" y="523684"/>
                  </a:lnTo>
                  <a:lnTo>
                    <a:pt x="825563" y="539838"/>
                  </a:lnTo>
                  <a:lnTo>
                    <a:pt x="828941" y="556590"/>
                  </a:lnTo>
                  <a:lnTo>
                    <a:pt x="834136" y="573913"/>
                  </a:lnTo>
                  <a:lnTo>
                    <a:pt x="842391" y="571881"/>
                  </a:lnTo>
                  <a:lnTo>
                    <a:pt x="839266" y="557072"/>
                  </a:lnTo>
                  <a:lnTo>
                    <a:pt x="837298" y="542950"/>
                  </a:lnTo>
                  <a:lnTo>
                    <a:pt x="836523" y="529971"/>
                  </a:lnTo>
                  <a:lnTo>
                    <a:pt x="836625" y="523684"/>
                  </a:lnTo>
                  <a:lnTo>
                    <a:pt x="836739" y="519404"/>
                  </a:lnTo>
                  <a:lnTo>
                    <a:pt x="846747" y="474205"/>
                  </a:lnTo>
                  <a:lnTo>
                    <a:pt x="866813" y="435635"/>
                  </a:lnTo>
                  <a:lnTo>
                    <a:pt x="893318" y="406387"/>
                  </a:lnTo>
                  <a:lnTo>
                    <a:pt x="919276" y="389051"/>
                  </a:lnTo>
                  <a:lnTo>
                    <a:pt x="934593" y="381381"/>
                  </a:lnTo>
                  <a:close/>
                </a:path>
                <a:path w="1428115" h="809625">
                  <a:moveTo>
                    <a:pt x="1000023" y="519404"/>
                  </a:moveTo>
                  <a:lnTo>
                    <a:pt x="999363" y="509409"/>
                  </a:lnTo>
                  <a:lnTo>
                    <a:pt x="996721" y="499402"/>
                  </a:lnTo>
                  <a:lnTo>
                    <a:pt x="992060" y="490931"/>
                  </a:lnTo>
                  <a:lnTo>
                    <a:pt x="989215" y="487972"/>
                  </a:lnTo>
                  <a:lnTo>
                    <a:pt x="985393" y="483971"/>
                  </a:lnTo>
                  <a:lnTo>
                    <a:pt x="982814" y="482346"/>
                  </a:lnTo>
                  <a:lnTo>
                    <a:pt x="981456" y="481495"/>
                  </a:lnTo>
                  <a:lnTo>
                    <a:pt x="981456" y="516445"/>
                  </a:lnTo>
                  <a:lnTo>
                    <a:pt x="980528" y="525195"/>
                  </a:lnTo>
                  <a:lnTo>
                    <a:pt x="963828" y="560692"/>
                  </a:lnTo>
                  <a:lnTo>
                    <a:pt x="938809" y="575500"/>
                  </a:lnTo>
                  <a:lnTo>
                    <a:pt x="932167" y="575030"/>
                  </a:lnTo>
                  <a:lnTo>
                    <a:pt x="909243" y="541121"/>
                  </a:lnTo>
                  <a:lnTo>
                    <a:pt x="909193" y="540639"/>
                  </a:lnTo>
                  <a:lnTo>
                    <a:pt x="929894" y="497586"/>
                  </a:lnTo>
                  <a:lnTo>
                    <a:pt x="939749" y="491451"/>
                  </a:lnTo>
                  <a:lnTo>
                    <a:pt x="949172" y="488238"/>
                  </a:lnTo>
                  <a:lnTo>
                    <a:pt x="958189" y="487972"/>
                  </a:lnTo>
                  <a:lnTo>
                    <a:pt x="966851" y="490601"/>
                  </a:lnTo>
                  <a:lnTo>
                    <a:pt x="974217" y="494157"/>
                  </a:lnTo>
                  <a:lnTo>
                    <a:pt x="978789" y="500126"/>
                  </a:lnTo>
                  <a:lnTo>
                    <a:pt x="980630" y="508127"/>
                  </a:lnTo>
                  <a:lnTo>
                    <a:pt x="980694" y="508381"/>
                  </a:lnTo>
                  <a:lnTo>
                    <a:pt x="981456" y="516445"/>
                  </a:lnTo>
                  <a:lnTo>
                    <a:pt x="981456" y="481495"/>
                  </a:lnTo>
                  <a:lnTo>
                    <a:pt x="976757" y="478536"/>
                  </a:lnTo>
                  <a:lnTo>
                    <a:pt x="966965" y="475284"/>
                  </a:lnTo>
                  <a:lnTo>
                    <a:pt x="957021" y="474827"/>
                  </a:lnTo>
                  <a:lnTo>
                    <a:pt x="946912" y="477189"/>
                  </a:lnTo>
                  <a:lnTo>
                    <a:pt x="936625" y="482346"/>
                  </a:lnTo>
                  <a:lnTo>
                    <a:pt x="944499" y="465836"/>
                  </a:lnTo>
                  <a:lnTo>
                    <a:pt x="928497" y="458089"/>
                  </a:lnTo>
                  <a:lnTo>
                    <a:pt x="859663" y="600456"/>
                  </a:lnTo>
                  <a:lnTo>
                    <a:pt x="876300" y="608584"/>
                  </a:lnTo>
                  <a:lnTo>
                    <a:pt x="901954" y="555383"/>
                  </a:lnTo>
                  <a:lnTo>
                    <a:pt x="903808" y="566204"/>
                  </a:lnTo>
                  <a:lnTo>
                    <a:pt x="939368" y="592201"/>
                  </a:lnTo>
                  <a:lnTo>
                    <a:pt x="947966" y="591439"/>
                  </a:lnTo>
                  <a:lnTo>
                    <a:pt x="956691" y="588772"/>
                  </a:lnTo>
                  <a:lnTo>
                    <a:pt x="966685" y="583247"/>
                  </a:lnTo>
                  <a:lnTo>
                    <a:pt x="975639" y="575500"/>
                  </a:lnTo>
                  <a:lnTo>
                    <a:pt x="983830" y="565289"/>
                  </a:lnTo>
                  <a:lnTo>
                    <a:pt x="990981" y="552831"/>
                  </a:lnTo>
                  <a:lnTo>
                    <a:pt x="995807" y="541121"/>
                  </a:lnTo>
                  <a:lnTo>
                    <a:pt x="998829" y="529971"/>
                  </a:lnTo>
                  <a:lnTo>
                    <a:pt x="1000023" y="519404"/>
                  </a:lnTo>
                  <a:close/>
                </a:path>
                <a:path w="1428115" h="809625">
                  <a:moveTo>
                    <a:pt x="1129284" y="555244"/>
                  </a:moveTo>
                  <a:lnTo>
                    <a:pt x="1112647" y="547243"/>
                  </a:lnTo>
                  <a:lnTo>
                    <a:pt x="1077976" y="618871"/>
                  </a:lnTo>
                  <a:lnTo>
                    <a:pt x="1071753" y="623189"/>
                  </a:lnTo>
                  <a:lnTo>
                    <a:pt x="1065149" y="625983"/>
                  </a:lnTo>
                  <a:lnTo>
                    <a:pt x="1050036" y="629031"/>
                  </a:lnTo>
                  <a:lnTo>
                    <a:pt x="1043178" y="628396"/>
                  </a:lnTo>
                  <a:lnTo>
                    <a:pt x="1037463" y="625602"/>
                  </a:lnTo>
                  <a:lnTo>
                    <a:pt x="1030147" y="620509"/>
                  </a:lnTo>
                  <a:lnTo>
                    <a:pt x="1026325" y="613968"/>
                  </a:lnTo>
                  <a:lnTo>
                    <a:pt x="1026210" y="610997"/>
                  </a:lnTo>
                  <a:lnTo>
                    <a:pt x="1026121" y="608838"/>
                  </a:lnTo>
                  <a:lnTo>
                    <a:pt x="1026007" y="605980"/>
                  </a:lnTo>
                  <a:lnTo>
                    <a:pt x="1029119" y="596773"/>
                  </a:lnTo>
                  <a:lnTo>
                    <a:pt x="1029208" y="596519"/>
                  </a:lnTo>
                  <a:lnTo>
                    <a:pt x="1064260" y="523748"/>
                  </a:lnTo>
                  <a:lnTo>
                    <a:pt x="1047242" y="515493"/>
                  </a:lnTo>
                  <a:lnTo>
                    <a:pt x="1009650" y="593344"/>
                  </a:lnTo>
                  <a:lnTo>
                    <a:pt x="1007046" y="599897"/>
                  </a:lnTo>
                  <a:lnTo>
                    <a:pt x="1005776" y="605980"/>
                  </a:lnTo>
                  <a:lnTo>
                    <a:pt x="1005662" y="612330"/>
                  </a:lnTo>
                  <a:lnTo>
                    <a:pt x="1006817" y="618109"/>
                  </a:lnTo>
                  <a:lnTo>
                    <a:pt x="1038479" y="641985"/>
                  </a:lnTo>
                  <a:lnTo>
                    <a:pt x="1046353" y="641604"/>
                  </a:lnTo>
                  <a:lnTo>
                    <a:pt x="1052944" y="640753"/>
                  </a:lnTo>
                  <a:lnTo>
                    <a:pt x="1059383" y="639102"/>
                  </a:lnTo>
                  <a:lnTo>
                    <a:pt x="1065657" y="636651"/>
                  </a:lnTo>
                  <a:lnTo>
                    <a:pt x="1071753" y="633349"/>
                  </a:lnTo>
                  <a:lnTo>
                    <a:pt x="1062355" y="652526"/>
                  </a:lnTo>
                  <a:lnTo>
                    <a:pt x="1078471" y="660412"/>
                  </a:lnTo>
                  <a:lnTo>
                    <a:pt x="1091539" y="633349"/>
                  </a:lnTo>
                  <a:lnTo>
                    <a:pt x="1093635" y="629031"/>
                  </a:lnTo>
                  <a:lnTo>
                    <a:pt x="1129284" y="555244"/>
                  </a:lnTo>
                  <a:close/>
                </a:path>
                <a:path w="1428115" h="809625">
                  <a:moveTo>
                    <a:pt x="1227201" y="630682"/>
                  </a:moveTo>
                  <a:lnTo>
                    <a:pt x="1227074" y="627380"/>
                  </a:lnTo>
                  <a:lnTo>
                    <a:pt x="1226947" y="624154"/>
                  </a:lnTo>
                  <a:lnTo>
                    <a:pt x="1226858" y="621792"/>
                  </a:lnTo>
                  <a:lnTo>
                    <a:pt x="1226743" y="618553"/>
                  </a:lnTo>
                  <a:lnTo>
                    <a:pt x="1226680" y="616800"/>
                  </a:lnTo>
                  <a:lnTo>
                    <a:pt x="1222146" y="605028"/>
                  </a:lnTo>
                  <a:lnTo>
                    <a:pt x="1222082" y="604862"/>
                  </a:lnTo>
                  <a:lnTo>
                    <a:pt x="1184808" y="581215"/>
                  </a:lnTo>
                  <a:lnTo>
                    <a:pt x="1177455" y="580453"/>
                  </a:lnTo>
                  <a:lnTo>
                    <a:pt x="1170559" y="581025"/>
                  </a:lnTo>
                  <a:lnTo>
                    <a:pt x="1145120" y="610489"/>
                  </a:lnTo>
                  <a:lnTo>
                    <a:pt x="1145044" y="610997"/>
                  </a:lnTo>
                  <a:lnTo>
                    <a:pt x="1173353" y="648589"/>
                  </a:lnTo>
                  <a:lnTo>
                    <a:pt x="1179144" y="653542"/>
                  </a:lnTo>
                  <a:lnTo>
                    <a:pt x="1181341" y="655447"/>
                  </a:lnTo>
                  <a:lnTo>
                    <a:pt x="1186053" y="660527"/>
                  </a:lnTo>
                  <a:lnTo>
                    <a:pt x="1190117" y="668401"/>
                  </a:lnTo>
                  <a:lnTo>
                    <a:pt x="1189977" y="670179"/>
                  </a:lnTo>
                  <a:lnTo>
                    <a:pt x="1189913" y="670941"/>
                  </a:lnTo>
                  <a:lnTo>
                    <a:pt x="1189799" y="672388"/>
                  </a:lnTo>
                  <a:lnTo>
                    <a:pt x="1189736" y="673354"/>
                  </a:lnTo>
                  <a:lnTo>
                    <a:pt x="1184529" y="684022"/>
                  </a:lnTo>
                  <a:lnTo>
                    <a:pt x="1181227" y="687070"/>
                  </a:lnTo>
                  <a:lnTo>
                    <a:pt x="1176502" y="688517"/>
                  </a:lnTo>
                  <a:lnTo>
                    <a:pt x="1170686" y="690372"/>
                  </a:lnTo>
                  <a:lnTo>
                    <a:pt x="1137818" y="663740"/>
                  </a:lnTo>
                  <a:lnTo>
                    <a:pt x="1137920" y="653542"/>
                  </a:lnTo>
                  <a:lnTo>
                    <a:pt x="1118870" y="651510"/>
                  </a:lnTo>
                  <a:lnTo>
                    <a:pt x="1134351" y="688517"/>
                  </a:lnTo>
                  <a:lnTo>
                    <a:pt x="1166088" y="703326"/>
                  </a:lnTo>
                  <a:lnTo>
                    <a:pt x="1166698" y="703326"/>
                  </a:lnTo>
                  <a:lnTo>
                    <a:pt x="1173721" y="704024"/>
                  </a:lnTo>
                  <a:lnTo>
                    <a:pt x="1200962" y="690372"/>
                  </a:lnTo>
                  <a:lnTo>
                    <a:pt x="1203960" y="685546"/>
                  </a:lnTo>
                  <a:lnTo>
                    <a:pt x="1207897" y="677418"/>
                  </a:lnTo>
                  <a:lnTo>
                    <a:pt x="1208684" y="670941"/>
                  </a:lnTo>
                  <a:lnTo>
                    <a:pt x="1208786" y="670179"/>
                  </a:lnTo>
                  <a:lnTo>
                    <a:pt x="1206677" y="663740"/>
                  </a:lnTo>
                  <a:lnTo>
                    <a:pt x="1206627" y="663575"/>
                  </a:lnTo>
                  <a:lnTo>
                    <a:pt x="1203998" y="657809"/>
                  </a:lnTo>
                  <a:lnTo>
                    <a:pt x="1199730" y="651738"/>
                  </a:lnTo>
                  <a:lnTo>
                    <a:pt x="1193800" y="645325"/>
                  </a:lnTo>
                  <a:lnTo>
                    <a:pt x="1186180" y="638556"/>
                  </a:lnTo>
                  <a:lnTo>
                    <a:pt x="1171575" y="626618"/>
                  </a:lnTo>
                  <a:lnTo>
                    <a:pt x="1167130" y="621792"/>
                  </a:lnTo>
                  <a:lnTo>
                    <a:pt x="1165352" y="618236"/>
                  </a:lnTo>
                  <a:lnTo>
                    <a:pt x="1163154" y="613968"/>
                  </a:lnTo>
                  <a:lnTo>
                    <a:pt x="1163243" y="610489"/>
                  </a:lnTo>
                  <a:lnTo>
                    <a:pt x="1175766" y="595757"/>
                  </a:lnTo>
                  <a:lnTo>
                    <a:pt x="1181227" y="594360"/>
                  </a:lnTo>
                  <a:lnTo>
                    <a:pt x="1208938" y="618109"/>
                  </a:lnTo>
                  <a:lnTo>
                    <a:pt x="1208862" y="623189"/>
                  </a:lnTo>
                  <a:lnTo>
                    <a:pt x="1208760" y="625602"/>
                  </a:lnTo>
                  <a:lnTo>
                    <a:pt x="1208659" y="628142"/>
                  </a:lnTo>
                  <a:lnTo>
                    <a:pt x="1227201" y="630682"/>
                  </a:lnTo>
                  <a:close/>
                </a:path>
                <a:path w="1428115" h="809625">
                  <a:moveTo>
                    <a:pt x="1344244" y="672388"/>
                  </a:moveTo>
                  <a:lnTo>
                    <a:pt x="1343279" y="666877"/>
                  </a:lnTo>
                  <a:lnTo>
                    <a:pt x="1340802" y="660781"/>
                  </a:lnTo>
                  <a:lnTo>
                    <a:pt x="1337856" y="656666"/>
                  </a:lnTo>
                  <a:lnTo>
                    <a:pt x="1337005" y="655447"/>
                  </a:lnTo>
                  <a:lnTo>
                    <a:pt x="1331899" y="650875"/>
                  </a:lnTo>
                  <a:lnTo>
                    <a:pt x="1325499" y="647065"/>
                  </a:lnTo>
                  <a:lnTo>
                    <a:pt x="1315237" y="643737"/>
                  </a:lnTo>
                  <a:lnTo>
                    <a:pt x="1304074" y="643242"/>
                  </a:lnTo>
                  <a:lnTo>
                    <a:pt x="1292047" y="645591"/>
                  </a:lnTo>
                  <a:lnTo>
                    <a:pt x="1279131" y="650760"/>
                  </a:lnTo>
                  <a:lnTo>
                    <a:pt x="1311783" y="583057"/>
                  </a:lnTo>
                  <a:lnTo>
                    <a:pt x="1311910" y="582803"/>
                  </a:lnTo>
                  <a:lnTo>
                    <a:pt x="1295273" y="574802"/>
                  </a:lnTo>
                  <a:lnTo>
                    <a:pt x="1220597" y="729107"/>
                  </a:lnTo>
                  <a:lnTo>
                    <a:pt x="1237361" y="737235"/>
                  </a:lnTo>
                  <a:lnTo>
                    <a:pt x="1272159" y="665226"/>
                  </a:lnTo>
                  <a:lnTo>
                    <a:pt x="1284058" y="659701"/>
                  </a:lnTo>
                  <a:lnTo>
                    <a:pt x="1294828" y="656844"/>
                  </a:lnTo>
                  <a:lnTo>
                    <a:pt x="1304442" y="656666"/>
                  </a:lnTo>
                  <a:lnTo>
                    <a:pt x="1313167" y="659206"/>
                  </a:lnTo>
                  <a:lnTo>
                    <a:pt x="1313014" y="659206"/>
                  </a:lnTo>
                  <a:lnTo>
                    <a:pt x="1319949" y="664235"/>
                  </a:lnTo>
                  <a:lnTo>
                    <a:pt x="1323492" y="670941"/>
                  </a:lnTo>
                  <a:lnTo>
                    <a:pt x="1323492" y="679500"/>
                  </a:lnTo>
                  <a:lnTo>
                    <a:pt x="1320152" y="689229"/>
                  </a:lnTo>
                  <a:lnTo>
                    <a:pt x="1285621" y="760603"/>
                  </a:lnTo>
                  <a:lnTo>
                    <a:pt x="1302766" y="768858"/>
                  </a:lnTo>
                  <a:lnTo>
                    <a:pt x="1340104" y="691388"/>
                  </a:lnTo>
                  <a:lnTo>
                    <a:pt x="1342694" y="685038"/>
                  </a:lnTo>
                  <a:lnTo>
                    <a:pt x="1343850" y="679945"/>
                  </a:lnTo>
                  <a:lnTo>
                    <a:pt x="1343952" y="679500"/>
                  </a:lnTo>
                  <a:lnTo>
                    <a:pt x="1344002" y="679284"/>
                  </a:lnTo>
                  <a:lnTo>
                    <a:pt x="1344117" y="678751"/>
                  </a:lnTo>
                  <a:lnTo>
                    <a:pt x="1344244" y="672388"/>
                  </a:lnTo>
                  <a:close/>
                </a:path>
                <a:path w="1428115" h="809625">
                  <a:moveTo>
                    <a:pt x="1427873" y="659206"/>
                  </a:moveTo>
                  <a:lnTo>
                    <a:pt x="1426286" y="643737"/>
                  </a:lnTo>
                  <a:lnTo>
                    <a:pt x="1426222" y="643039"/>
                  </a:lnTo>
                  <a:lnTo>
                    <a:pt x="1422857" y="626618"/>
                  </a:lnTo>
                  <a:lnTo>
                    <a:pt x="1422781" y="626249"/>
                  </a:lnTo>
                  <a:lnTo>
                    <a:pt x="1417637" y="609092"/>
                  </a:lnTo>
                  <a:lnTo>
                    <a:pt x="1417574" y="608838"/>
                  </a:lnTo>
                  <a:lnTo>
                    <a:pt x="1409319" y="610997"/>
                  </a:lnTo>
                  <a:lnTo>
                    <a:pt x="1412430" y="625602"/>
                  </a:lnTo>
                  <a:lnTo>
                    <a:pt x="1414259" y="638556"/>
                  </a:lnTo>
                  <a:lnTo>
                    <a:pt x="1414335" y="639102"/>
                  </a:lnTo>
                  <a:lnTo>
                    <a:pt x="1414437" y="639826"/>
                  </a:lnTo>
                  <a:lnTo>
                    <a:pt x="1415110" y="650875"/>
                  </a:lnTo>
                  <a:lnTo>
                    <a:pt x="1413471" y="677418"/>
                  </a:lnTo>
                  <a:lnTo>
                    <a:pt x="1413408" y="677989"/>
                  </a:lnTo>
                  <a:lnTo>
                    <a:pt x="1413306" y="678751"/>
                  </a:lnTo>
                  <a:lnTo>
                    <a:pt x="1413243" y="679284"/>
                  </a:lnTo>
                  <a:lnTo>
                    <a:pt x="1413167" y="679945"/>
                  </a:lnTo>
                  <a:lnTo>
                    <a:pt x="1409865" y="694156"/>
                  </a:lnTo>
                  <a:lnTo>
                    <a:pt x="1392021" y="735825"/>
                  </a:lnTo>
                  <a:lnTo>
                    <a:pt x="1369047" y="766699"/>
                  </a:lnTo>
                  <a:lnTo>
                    <a:pt x="1332420" y="793813"/>
                  </a:lnTo>
                  <a:lnTo>
                    <a:pt x="1317117" y="801497"/>
                  </a:lnTo>
                  <a:lnTo>
                    <a:pt x="1320673" y="809244"/>
                  </a:lnTo>
                  <a:lnTo>
                    <a:pt x="1361452" y="789533"/>
                  </a:lnTo>
                  <a:lnTo>
                    <a:pt x="1394574" y="758659"/>
                  </a:lnTo>
                  <a:lnTo>
                    <a:pt x="1418158" y="715937"/>
                  </a:lnTo>
                  <a:lnTo>
                    <a:pt x="1427734" y="674751"/>
                  </a:lnTo>
                  <a:lnTo>
                    <a:pt x="1427835" y="663575"/>
                  </a:lnTo>
                  <a:lnTo>
                    <a:pt x="1427873" y="659206"/>
                  </a:lnTo>
                  <a:close/>
                </a:path>
              </a:pathLst>
            </a:custGeom>
            <a:solidFill>
              <a:srgbClr val="ffffff"/>
            </a:solidFill>
            <a:ln w="0">
              <a:noFill/>
            </a:ln>
          </p:spPr>
          <p:style>
            <a:lnRef idx="0"/>
            <a:fillRef idx="0"/>
            <a:effectRef idx="0"/>
            <a:fontRef idx="minor"/>
          </p:style>
        </p:sp>
        <p:sp>
          <p:nvSpPr>
            <p:cNvPr id="383" name="object 24"/>
            <p:cNvSpPr/>
            <p:nvPr/>
          </p:nvSpPr>
          <p:spPr>
            <a:xfrm>
              <a:off x="9122040" y="4618080"/>
              <a:ext cx="548280" cy="548280"/>
            </a:xfrm>
            <a:custGeom>
              <a:avLst/>
              <a:gdLst/>
              <a:ahLst/>
              <a:rect l="l" t="t" r="r" b="b"/>
              <a:pathLst>
                <a:path w="548640" h="548639">
                  <a:moveTo>
                    <a:pt x="274193" y="0"/>
                  </a:moveTo>
                  <a:lnTo>
                    <a:pt x="224919" y="4419"/>
                  </a:lnTo>
                  <a:lnTo>
                    <a:pt x="178537" y="17159"/>
                  </a:lnTo>
                  <a:lnTo>
                    <a:pt x="135824" y="37446"/>
                  </a:lnTo>
                  <a:lnTo>
                    <a:pt x="97553" y="64502"/>
                  </a:lnTo>
                  <a:lnTo>
                    <a:pt x="64502" y="97553"/>
                  </a:lnTo>
                  <a:lnTo>
                    <a:pt x="37446" y="135824"/>
                  </a:lnTo>
                  <a:lnTo>
                    <a:pt x="17159" y="178537"/>
                  </a:lnTo>
                  <a:lnTo>
                    <a:pt x="4419" y="224919"/>
                  </a:lnTo>
                  <a:lnTo>
                    <a:pt x="0" y="274193"/>
                  </a:lnTo>
                  <a:lnTo>
                    <a:pt x="4419" y="323504"/>
                  </a:lnTo>
                  <a:lnTo>
                    <a:pt x="17159" y="369915"/>
                  </a:lnTo>
                  <a:lnTo>
                    <a:pt x="37446" y="412651"/>
                  </a:lnTo>
                  <a:lnTo>
                    <a:pt x="64502" y="450937"/>
                  </a:lnTo>
                  <a:lnTo>
                    <a:pt x="97553" y="483999"/>
                  </a:lnTo>
                  <a:lnTo>
                    <a:pt x="135824" y="511062"/>
                  </a:lnTo>
                  <a:lnTo>
                    <a:pt x="178537" y="531351"/>
                  </a:lnTo>
                  <a:lnTo>
                    <a:pt x="224919" y="544093"/>
                  </a:lnTo>
                  <a:lnTo>
                    <a:pt x="274193" y="548513"/>
                  </a:lnTo>
                  <a:lnTo>
                    <a:pt x="323504" y="544093"/>
                  </a:lnTo>
                  <a:lnTo>
                    <a:pt x="369915" y="531351"/>
                  </a:lnTo>
                  <a:lnTo>
                    <a:pt x="412651" y="511062"/>
                  </a:lnTo>
                  <a:lnTo>
                    <a:pt x="450937" y="483999"/>
                  </a:lnTo>
                  <a:lnTo>
                    <a:pt x="483999" y="450937"/>
                  </a:lnTo>
                  <a:lnTo>
                    <a:pt x="511062" y="412651"/>
                  </a:lnTo>
                  <a:lnTo>
                    <a:pt x="531351" y="369915"/>
                  </a:lnTo>
                  <a:lnTo>
                    <a:pt x="544093" y="323504"/>
                  </a:lnTo>
                  <a:lnTo>
                    <a:pt x="548513" y="274193"/>
                  </a:lnTo>
                  <a:lnTo>
                    <a:pt x="544093" y="224919"/>
                  </a:lnTo>
                  <a:lnTo>
                    <a:pt x="531351" y="178537"/>
                  </a:lnTo>
                  <a:lnTo>
                    <a:pt x="511062" y="135824"/>
                  </a:lnTo>
                  <a:lnTo>
                    <a:pt x="483999" y="97553"/>
                  </a:lnTo>
                  <a:lnTo>
                    <a:pt x="450937" y="64502"/>
                  </a:lnTo>
                  <a:lnTo>
                    <a:pt x="412651" y="37446"/>
                  </a:lnTo>
                  <a:lnTo>
                    <a:pt x="369915" y="17159"/>
                  </a:lnTo>
                  <a:lnTo>
                    <a:pt x="323504" y="4419"/>
                  </a:lnTo>
                  <a:lnTo>
                    <a:pt x="274193" y="0"/>
                  </a:lnTo>
                  <a:close/>
                </a:path>
              </a:pathLst>
            </a:custGeom>
            <a:solidFill>
              <a:srgbClr val="ffc000"/>
            </a:solidFill>
            <a:ln w="0">
              <a:noFill/>
            </a:ln>
          </p:spPr>
          <p:style>
            <a:lnRef idx="0"/>
            <a:fillRef idx="0"/>
            <a:effectRef idx="0"/>
            <a:fontRef idx="minor"/>
          </p:style>
        </p:sp>
        <p:sp>
          <p:nvSpPr>
            <p:cNvPr id="384" name="object 25"/>
            <p:cNvSpPr/>
            <p:nvPr/>
          </p:nvSpPr>
          <p:spPr>
            <a:xfrm>
              <a:off x="8895240" y="3628440"/>
              <a:ext cx="1458360" cy="934920"/>
            </a:xfrm>
            <a:custGeom>
              <a:avLst/>
              <a:gdLst/>
              <a:ahLst/>
              <a:rect l="l" t="t" r="r" b="b"/>
              <a:pathLst>
                <a:path w="1458595" h="935354">
                  <a:moveTo>
                    <a:pt x="0" y="138429"/>
                  </a:moveTo>
                  <a:lnTo>
                    <a:pt x="7058" y="94674"/>
                  </a:lnTo>
                  <a:lnTo>
                    <a:pt x="26716" y="56674"/>
                  </a:lnTo>
                  <a:lnTo>
                    <a:pt x="56701" y="26708"/>
                  </a:lnTo>
                  <a:lnTo>
                    <a:pt x="94739" y="7057"/>
                  </a:lnTo>
                  <a:lnTo>
                    <a:pt x="138557" y="0"/>
                  </a:lnTo>
                  <a:lnTo>
                    <a:pt x="243077" y="0"/>
                  </a:lnTo>
                  <a:lnTo>
                    <a:pt x="607695" y="0"/>
                  </a:lnTo>
                  <a:lnTo>
                    <a:pt x="1319911" y="0"/>
                  </a:lnTo>
                  <a:lnTo>
                    <a:pt x="1363679" y="7057"/>
                  </a:lnTo>
                  <a:lnTo>
                    <a:pt x="1401711" y="26708"/>
                  </a:lnTo>
                  <a:lnTo>
                    <a:pt x="1431714" y="56674"/>
                  </a:lnTo>
                  <a:lnTo>
                    <a:pt x="1451397" y="94674"/>
                  </a:lnTo>
                  <a:lnTo>
                    <a:pt x="1458468" y="138429"/>
                  </a:lnTo>
                  <a:lnTo>
                    <a:pt x="1458468" y="484758"/>
                  </a:lnTo>
                  <a:lnTo>
                    <a:pt x="1458468" y="692403"/>
                  </a:lnTo>
                  <a:lnTo>
                    <a:pt x="1451397" y="736221"/>
                  </a:lnTo>
                  <a:lnTo>
                    <a:pt x="1431714" y="774259"/>
                  </a:lnTo>
                  <a:lnTo>
                    <a:pt x="1401711" y="804244"/>
                  </a:lnTo>
                  <a:lnTo>
                    <a:pt x="1363679" y="823902"/>
                  </a:lnTo>
                  <a:lnTo>
                    <a:pt x="1319911" y="830960"/>
                  </a:lnTo>
                  <a:lnTo>
                    <a:pt x="607695" y="830960"/>
                  </a:lnTo>
                  <a:lnTo>
                    <a:pt x="425450" y="934846"/>
                  </a:lnTo>
                  <a:lnTo>
                    <a:pt x="243077" y="830960"/>
                  </a:lnTo>
                  <a:lnTo>
                    <a:pt x="138557" y="830960"/>
                  </a:lnTo>
                  <a:lnTo>
                    <a:pt x="94739" y="823902"/>
                  </a:lnTo>
                  <a:lnTo>
                    <a:pt x="56701" y="804244"/>
                  </a:lnTo>
                  <a:lnTo>
                    <a:pt x="26716" y="774259"/>
                  </a:lnTo>
                  <a:lnTo>
                    <a:pt x="7058" y="736221"/>
                  </a:lnTo>
                  <a:lnTo>
                    <a:pt x="0" y="692403"/>
                  </a:lnTo>
                  <a:lnTo>
                    <a:pt x="0" y="484758"/>
                  </a:lnTo>
                  <a:lnTo>
                    <a:pt x="0" y="138429"/>
                  </a:lnTo>
                  <a:close/>
                </a:path>
              </a:pathLst>
            </a:custGeom>
            <a:noFill/>
            <a:ln w="38100">
              <a:solidFill>
                <a:srgbClr val="00af50"/>
              </a:solidFill>
              <a:round/>
            </a:ln>
          </p:spPr>
          <p:style>
            <a:lnRef idx="0"/>
            <a:fillRef idx="0"/>
            <a:effectRef idx="0"/>
            <a:fontRef idx="minor"/>
          </p:style>
        </p:sp>
      </p:grpSp>
      <p:sp>
        <p:nvSpPr>
          <p:cNvPr id="385" name="object 26"/>
          <p:cNvSpPr/>
          <p:nvPr/>
        </p:nvSpPr>
        <p:spPr>
          <a:xfrm>
            <a:off x="9020880" y="3769920"/>
            <a:ext cx="1241640" cy="5108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1600" spc="-35" strike="noStrike">
                <a:solidFill>
                  <a:srgbClr val="ffffff"/>
                </a:solidFill>
                <a:latin typeface="Yu Gothic Medium"/>
              </a:rPr>
              <a:t>ローカルの</a:t>
            </a:r>
            <a:endParaRPr b="0" lang="en-US" sz="1600" spc="-1" strike="noStrike">
              <a:latin typeface="Arial"/>
            </a:endParaRPr>
          </a:p>
          <a:p>
            <a:pPr marL="12600">
              <a:lnSpc>
                <a:spcPct val="100000"/>
              </a:lnSpc>
              <a:spcBef>
                <a:spcPts val="96"/>
              </a:spcBef>
              <a:buNone/>
            </a:pPr>
            <a:r>
              <a:rPr b="0" lang="zh-CN" sz="1600" spc="-35" strike="noStrike">
                <a:solidFill>
                  <a:srgbClr val="ffffff"/>
                </a:solidFill>
                <a:latin typeface="Yu Gothic Medium"/>
              </a:rPr>
              <a:t>変更を反映</a:t>
            </a:r>
            <a:endParaRPr b="0" lang="en-US" sz="1600" spc="-1" strike="noStrike">
              <a:latin typeface="Arial"/>
            </a:endParaRPr>
          </a:p>
        </p:txBody>
      </p:sp>
      <p:grpSp>
        <p:nvGrpSpPr>
          <p:cNvPr id="386" name="object 27"/>
          <p:cNvGrpSpPr/>
          <p:nvPr/>
        </p:nvGrpSpPr>
        <p:grpSpPr>
          <a:xfrm>
            <a:off x="4613400" y="5278680"/>
            <a:ext cx="2473560" cy="841680"/>
            <a:chOff x="4613400" y="5278680"/>
            <a:chExt cx="2473560" cy="841680"/>
          </a:xfrm>
        </p:grpSpPr>
        <p:sp>
          <p:nvSpPr>
            <p:cNvPr id="387" name="object 28"/>
            <p:cNvSpPr/>
            <p:nvPr/>
          </p:nvSpPr>
          <p:spPr>
            <a:xfrm>
              <a:off x="4613400" y="5278680"/>
              <a:ext cx="2473560" cy="841680"/>
            </a:xfrm>
            <a:custGeom>
              <a:avLst/>
              <a:gdLst/>
              <a:ahLst/>
              <a:rect l="l" t="t" r="r" b="b"/>
              <a:pathLst>
                <a:path w="2473959" h="842010">
                  <a:moveTo>
                    <a:pt x="420750" y="0"/>
                  </a:moveTo>
                  <a:lnTo>
                    <a:pt x="0" y="420712"/>
                  </a:lnTo>
                  <a:lnTo>
                    <a:pt x="420750" y="841451"/>
                  </a:lnTo>
                  <a:lnTo>
                    <a:pt x="420750" y="631075"/>
                  </a:lnTo>
                  <a:lnTo>
                    <a:pt x="2473960" y="631075"/>
                  </a:lnTo>
                  <a:lnTo>
                    <a:pt x="2473960" y="210312"/>
                  </a:lnTo>
                  <a:lnTo>
                    <a:pt x="420750" y="210312"/>
                  </a:lnTo>
                  <a:lnTo>
                    <a:pt x="420750" y="0"/>
                  </a:lnTo>
                  <a:close/>
                </a:path>
              </a:pathLst>
            </a:custGeom>
            <a:solidFill>
              <a:srgbClr val="92d050"/>
            </a:solidFill>
            <a:ln w="0">
              <a:noFill/>
            </a:ln>
          </p:spPr>
          <p:style>
            <a:lnRef idx="0"/>
            <a:fillRef idx="0"/>
            <a:effectRef idx="0"/>
            <a:fontRef idx="minor"/>
          </p:style>
        </p:sp>
        <p:sp>
          <p:nvSpPr>
            <p:cNvPr id="388" name="object 29"/>
            <p:cNvSpPr/>
            <p:nvPr/>
          </p:nvSpPr>
          <p:spPr>
            <a:xfrm>
              <a:off x="4613400" y="5278680"/>
              <a:ext cx="2473560" cy="841680"/>
            </a:xfrm>
            <a:custGeom>
              <a:avLst/>
              <a:gdLst/>
              <a:ahLst/>
              <a:rect l="l" t="t" r="r" b="b"/>
              <a:pathLst>
                <a:path w="2473959" h="842010">
                  <a:moveTo>
                    <a:pt x="2473960" y="210312"/>
                  </a:moveTo>
                  <a:lnTo>
                    <a:pt x="420750" y="210312"/>
                  </a:lnTo>
                  <a:lnTo>
                    <a:pt x="420750" y="0"/>
                  </a:lnTo>
                  <a:lnTo>
                    <a:pt x="0" y="420712"/>
                  </a:lnTo>
                  <a:lnTo>
                    <a:pt x="420750" y="841451"/>
                  </a:lnTo>
                  <a:lnTo>
                    <a:pt x="420750" y="631075"/>
                  </a:lnTo>
                  <a:lnTo>
                    <a:pt x="2473960" y="631075"/>
                  </a:lnTo>
                  <a:lnTo>
                    <a:pt x="2473960" y="210312"/>
                  </a:lnTo>
                  <a:close/>
                </a:path>
              </a:pathLst>
            </a:custGeom>
            <a:noFill/>
            <a:ln w="12699">
              <a:solidFill>
                <a:srgbClr val="084a33"/>
              </a:solidFill>
              <a:round/>
            </a:ln>
          </p:spPr>
          <p:style>
            <a:lnRef idx="0"/>
            <a:fillRef idx="0"/>
            <a:effectRef idx="0"/>
            <a:fontRef idx="minor"/>
          </p:style>
        </p:sp>
      </p:grpSp>
      <p:sp>
        <p:nvSpPr>
          <p:cNvPr id="389" name="object 30"/>
          <p:cNvSpPr/>
          <p:nvPr/>
        </p:nvSpPr>
        <p:spPr>
          <a:xfrm>
            <a:off x="1319400" y="4235400"/>
            <a:ext cx="5157720" cy="1584000"/>
          </a:xfrm>
          <a:prstGeom prst="rect">
            <a:avLst/>
          </a:prstGeom>
          <a:noFill/>
          <a:ln w="0">
            <a:noFill/>
          </a:ln>
        </p:spPr>
        <p:style>
          <a:lnRef idx="0"/>
          <a:fillRef idx="0"/>
          <a:effectRef idx="0"/>
          <a:fontRef idx="minor"/>
        </p:style>
        <p:txBody>
          <a:bodyPr lIns="0" rIns="0" tIns="108000" bIns="0" anchor="t">
            <a:spAutoFit/>
          </a:bodyPr>
          <a:p>
            <a:pPr algn="ctr">
              <a:lnSpc>
                <a:spcPct val="100000"/>
              </a:lnSpc>
              <a:spcBef>
                <a:spcPts val="850"/>
              </a:spcBef>
              <a:buNone/>
            </a:pPr>
            <a:r>
              <a:rPr b="0" lang="zh-CN" sz="1800" spc="-12" strike="noStrike">
                <a:solidFill>
                  <a:srgbClr val="ffffff"/>
                </a:solidFill>
                <a:latin typeface="Yu Gothic Medium"/>
              </a:rPr>
              <a:t>ローカルリポジトリ</a:t>
            </a:r>
            <a:endParaRPr b="0" lang="en-US" sz="1800" spc="-1" strike="noStrike">
              <a:latin typeface="Arial"/>
            </a:endParaRPr>
          </a:p>
          <a:p>
            <a:pPr marL="3240" algn="ctr">
              <a:lnSpc>
                <a:spcPct val="100000"/>
              </a:lnSpc>
              <a:spcBef>
                <a:spcPts val="751"/>
              </a:spcBef>
              <a:buNone/>
            </a:pPr>
            <a:r>
              <a:rPr b="0" lang="zh-CN" sz="1800" spc="-12" strike="noStrike">
                <a:solidFill>
                  <a:srgbClr val="ffffff"/>
                </a:solidFill>
                <a:latin typeface="Yu Gothic Medium"/>
              </a:rPr>
              <a:t>リモートの</a:t>
            </a:r>
            <a:endParaRPr b="0" lang="en-US" sz="1800" spc="-1" strike="noStrike">
              <a:latin typeface="Arial"/>
            </a:endParaRPr>
          </a:p>
          <a:p>
            <a:pPr marL="3240" algn="ctr">
              <a:lnSpc>
                <a:spcPct val="100000"/>
              </a:lnSpc>
              <a:buNone/>
            </a:pPr>
            <a:r>
              <a:rPr b="0" lang="zh-CN" sz="1800" spc="-21" strike="noStrike">
                <a:solidFill>
                  <a:srgbClr val="ffffff"/>
                </a:solidFill>
                <a:latin typeface="Yu Gothic Medium"/>
              </a:rPr>
              <a:t>変更を反映</a:t>
            </a:r>
            <a:endParaRPr b="0" lang="en-US" sz="1800" spc="-1" strike="noStrike">
              <a:latin typeface="Arial"/>
            </a:endParaRPr>
          </a:p>
          <a:p>
            <a:pPr marL="3240" algn="r">
              <a:lnSpc>
                <a:spcPct val="100000"/>
              </a:lnSpc>
              <a:spcBef>
                <a:spcPts val="2234"/>
              </a:spcBef>
              <a:buNone/>
            </a:pPr>
            <a:r>
              <a:rPr b="0" lang="zh-CN" sz="1800" spc="-1" strike="noStrike">
                <a:solidFill>
                  <a:srgbClr val="ffffff"/>
                </a:solidFill>
                <a:latin typeface="Yu Gothic Medium"/>
              </a:rPr>
              <a:t>プル</a:t>
            </a:r>
            <a:r>
              <a:rPr b="0" lang="en-US" sz="1800" spc="-12" strike="noStrike">
                <a:solidFill>
                  <a:srgbClr val="ffffff"/>
                </a:solidFill>
                <a:latin typeface="Yu Gothic Medium"/>
              </a:rPr>
              <a:t>(pull)</a:t>
            </a:r>
            <a:endParaRPr b="0" lang="en-US" sz="1800" spc="-1" strike="noStrike">
              <a:latin typeface="Arial"/>
            </a:endParaRPr>
          </a:p>
        </p:txBody>
      </p:sp>
      <p:sp>
        <p:nvSpPr>
          <p:cNvPr id="390" name="テキスト ボックス 32"/>
          <p:cNvSpPr/>
          <p:nvPr/>
        </p:nvSpPr>
        <p:spPr>
          <a:xfrm>
            <a:off x="3238920" y="2230920"/>
            <a:ext cx="10954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ja-JP" sz="1800" spc="-1" strike="noStrike">
                <a:solidFill>
                  <a:srgbClr val="ffffff"/>
                </a:solidFill>
                <a:latin typeface="Yu Gothic"/>
                <a:ea typeface="Yu Gothic"/>
              </a:rPr>
              <a:t>新しい</a:t>
            </a:r>
            <a:endParaRPr b="0" lang="en-US" sz="1800" spc="-1" strike="noStrike">
              <a:latin typeface="Arial"/>
            </a:endParaRPr>
          </a:p>
          <a:p>
            <a:pPr>
              <a:lnSpc>
                <a:spcPct val="100000"/>
              </a:lnSpc>
              <a:buNone/>
            </a:pPr>
            <a:r>
              <a:rPr b="0" lang="ja-JP" sz="1800" spc="-1" strike="noStrike">
                <a:solidFill>
                  <a:srgbClr val="ffffff"/>
                </a:solidFill>
                <a:latin typeface="Yu Gothic"/>
                <a:ea typeface="Yu Gothic"/>
              </a:rPr>
              <a:t>コミット</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object 2"/>
          <p:cNvSpPr/>
          <p:nvPr/>
        </p:nvSpPr>
        <p:spPr>
          <a:xfrm>
            <a:off x="2905200" y="4089240"/>
            <a:ext cx="1117080" cy="1396800"/>
          </a:xfrm>
          <a:custGeom>
            <a:avLst/>
            <a:gdLst/>
            <a:ahLst/>
            <a:rect l="l" t="t" r="r" b="b"/>
            <a:pathLst>
              <a:path w="1117600" h="1397000">
                <a:moveTo>
                  <a:pt x="0" y="0"/>
                </a:moveTo>
                <a:lnTo>
                  <a:pt x="1117600" y="1397000"/>
                </a:lnTo>
              </a:path>
            </a:pathLst>
          </a:custGeom>
          <a:noFill/>
          <a:ln w="152400">
            <a:solidFill>
              <a:srgbClr val="7eb9f0"/>
            </a:solidFill>
            <a:round/>
          </a:ln>
        </p:spPr>
        <p:style>
          <a:lnRef idx="0"/>
          <a:fillRef idx="0"/>
          <a:effectRef idx="0"/>
          <a:fontRef idx="minor"/>
        </p:style>
      </p:sp>
      <p:grpSp>
        <p:nvGrpSpPr>
          <p:cNvPr id="392" name="object 3"/>
          <p:cNvGrpSpPr/>
          <p:nvPr/>
        </p:nvGrpSpPr>
        <p:grpSpPr>
          <a:xfrm>
            <a:off x="1800720" y="1710720"/>
            <a:ext cx="8514360" cy="2378160"/>
            <a:chOff x="1800720" y="1710720"/>
            <a:chExt cx="8514360" cy="2378160"/>
          </a:xfrm>
        </p:grpSpPr>
        <p:sp>
          <p:nvSpPr>
            <p:cNvPr id="393" name="object 4"/>
            <p:cNvSpPr/>
            <p:nvPr/>
          </p:nvSpPr>
          <p:spPr>
            <a:xfrm>
              <a:off x="2905200" y="2042280"/>
              <a:ext cx="1117080" cy="1396800"/>
            </a:xfrm>
            <a:custGeom>
              <a:avLst/>
              <a:gdLst/>
              <a:ahLst/>
              <a:rect l="l" t="t" r="r" b="b"/>
              <a:pathLst>
                <a:path w="1117600" h="1397000">
                  <a:moveTo>
                    <a:pt x="0" y="1397000"/>
                  </a:moveTo>
                  <a:lnTo>
                    <a:pt x="1117600" y="0"/>
                  </a:lnTo>
                </a:path>
              </a:pathLst>
            </a:custGeom>
            <a:noFill/>
            <a:ln w="152400">
              <a:solidFill>
                <a:srgbClr val="ffc000"/>
              </a:solidFill>
              <a:round/>
            </a:ln>
          </p:spPr>
          <p:style>
            <a:lnRef idx="0"/>
            <a:fillRef idx="0"/>
            <a:effectRef idx="0"/>
            <a:fontRef idx="minor"/>
          </p:style>
        </p:sp>
        <p:sp>
          <p:nvSpPr>
            <p:cNvPr id="394" name="object 5"/>
            <p:cNvSpPr/>
            <p:nvPr/>
          </p:nvSpPr>
          <p:spPr>
            <a:xfrm>
              <a:off x="3946680" y="1710720"/>
              <a:ext cx="4323960" cy="686880"/>
            </a:xfrm>
            <a:custGeom>
              <a:avLst/>
              <a:gdLst/>
              <a:ahLst/>
              <a:rect l="l" t="t" r="r" b="b"/>
              <a:pathLst>
                <a:path w="4324350" h="687069">
                  <a:moveTo>
                    <a:pt x="4324096" y="344068"/>
                  </a:moveTo>
                  <a:lnTo>
                    <a:pt x="3755009" y="9804"/>
                  </a:lnTo>
                  <a:lnTo>
                    <a:pt x="3726383" y="0"/>
                  </a:lnTo>
                  <a:lnTo>
                    <a:pt x="3697249" y="1828"/>
                  </a:lnTo>
                  <a:lnTo>
                    <a:pt x="3670922" y="14439"/>
                  </a:lnTo>
                  <a:lnTo>
                    <a:pt x="3650742" y="36982"/>
                  </a:lnTo>
                  <a:lnTo>
                    <a:pt x="3640874" y="65608"/>
                  </a:lnTo>
                  <a:lnTo>
                    <a:pt x="3642690" y="94742"/>
                  </a:lnTo>
                  <a:lnTo>
                    <a:pt x="3655288" y="121069"/>
                  </a:lnTo>
                  <a:lnTo>
                    <a:pt x="3677793" y="141249"/>
                  </a:lnTo>
                  <a:lnTo>
                    <a:pt x="3891064" y="266522"/>
                  </a:lnTo>
                  <a:lnTo>
                    <a:pt x="2925584" y="263664"/>
                  </a:lnTo>
                  <a:lnTo>
                    <a:pt x="2905544" y="204863"/>
                  </a:lnTo>
                  <a:lnTo>
                    <a:pt x="2883039" y="164274"/>
                  </a:lnTo>
                  <a:lnTo>
                    <a:pt x="2855239" y="127431"/>
                  </a:lnTo>
                  <a:lnTo>
                    <a:pt x="2822676" y="94869"/>
                  </a:lnTo>
                  <a:lnTo>
                    <a:pt x="2785834" y="67068"/>
                  </a:lnTo>
                  <a:lnTo>
                    <a:pt x="2745244" y="44564"/>
                  </a:lnTo>
                  <a:lnTo>
                    <a:pt x="2701404" y="27851"/>
                  </a:lnTo>
                  <a:lnTo>
                    <a:pt x="2654833" y="17449"/>
                  </a:lnTo>
                  <a:lnTo>
                    <a:pt x="2606040" y="13868"/>
                  </a:lnTo>
                  <a:lnTo>
                    <a:pt x="2557234" y="17449"/>
                  </a:lnTo>
                  <a:lnTo>
                    <a:pt x="2510663" y="27851"/>
                  </a:lnTo>
                  <a:lnTo>
                    <a:pt x="2466822" y="44564"/>
                  </a:lnTo>
                  <a:lnTo>
                    <a:pt x="2426233" y="67068"/>
                  </a:lnTo>
                  <a:lnTo>
                    <a:pt x="2389390" y="94869"/>
                  </a:lnTo>
                  <a:lnTo>
                    <a:pt x="2356828" y="127431"/>
                  </a:lnTo>
                  <a:lnTo>
                    <a:pt x="2329027" y="164274"/>
                  </a:lnTo>
                  <a:lnTo>
                    <a:pt x="2306523" y="204863"/>
                  </a:lnTo>
                  <a:lnTo>
                    <a:pt x="2289810" y="248704"/>
                  </a:lnTo>
                  <a:lnTo>
                    <a:pt x="2286889" y="261759"/>
                  </a:lnTo>
                  <a:lnTo>
                    <a:pt x="1254467" y="258686"/>
                  </a:lnTo>
                  <a:lnTo>
                    <a:pt x="1238796" y="217563"/>
                  </a:lnTo>
                  <a:lnTo>
                    <a:pt x="1216291" y="176974"/>
                  </a:lnTo>
                  <a:lnTo>
                    <a:pt x="1188491" y="140131"/>
                  </a:lnTo>
                  <a:lnTo>
                    <a:pt x="1155928" y="107569"/>
                  </a:lnTo>
                  <a:lnTo>
                    <a:pt x="1119085" y="79768"/>
                  </a:lnTo>
                  <a:lnTo>
                    <a:pt x="1078496" y="57264"/>
                  </a:lnTo>
                  <a:lnTo>
                    <a:pt x="1034656" y="40551"/>
                  </a:lnTo>
                  <a:lnTo>
                    <a:pt x="988085" y="30149"/>
                  </a:lnTo>
                  <a:lnTo>
                    <a:pt x="939292" y="26568"/>
                  </a:lnTo>
                  <a:lnTo>
                    <a:pt x="890485" y="30149"/>
                  </a:lnTo>
                  <a:lnTo>
                    <a:pt x="843915" y="40551"/>
                  </a:lnTo>
                  <a:lnTo>
                    <a:pt x="800074" y="57264"/>
                  </a:lnTo>
                  <a:lnTo>
                    <a:pt x="759485" y="79768"/>
                  </a:lnTo>
                  <a:lnTo>
                    <a:pt x="722642" y="107569"/>
                  </a:lnTo>
                  <a:lnTo>
                    <a:pt x="690079" y="140131"/>
                  </a:lnTo>
                  <a:lnTo>
                    <a:pt x="662279" y="176974"/>
                  </a:lnTo>
                  <a:lnTo>
                    <a:pt x="639775" y="217563"/>
                  </a:lnTo>
                  <a:lnTo>
                    <a:pt x="624814" y="256806"/>
                  </a:lnTo>
                  <a:lnTo>
                    <a:pt x="76454" y="255168"/>
                  </a:lnTo>
                  <a:lnTo>
                    <a:pt x="46736" y="261073"/>
                  </a:lnTo>
                  <a:lnTo>
                    <a:pt x="22453" y="277329"/>
                  </a:lnTo>
                  <a:lnTo>
                    <a:pt x="6057" y="301498"/>
                  </a:lnTo>
                  <a:lnTo>
                    <a:pt x="0" y="331114"/>
                  </a:lnTo>
                  <a:lnTo>
                    <a:pt x="5892" y="360832"/>
                  </a:lnTo>
                  <a:lnTo>
                    <a:pt x="22161" y="385114"/>
                  </a:lnTo>
                  <a:lnTo>
                    <a:pt x="46316" y="401510"/>
                  </a:lnTo>
                  <a:lnTo>
                    <a:pt x="75946" y="407568"/>
                  </a:lnTo>
                  <a:lnTo>
                    <a:pt x="613460" y="409168"/>
                  </a:lnTo>
                  <a:lnTo>
                    <a:pt x="623062" y="452145"/>
                  </a:lnTo>
                  <a:lnTo>
                    <a:pt x="639775" y="495985"/>
                  </a:lnTo>
                  <a:lnTo>
                    <a:pt x="662279" y="536575"/>
                  </a:lnTo>
                  <a:lnTo>
                    <a:pt x="690079" y="573417"/>
                  </a:lnTo>
                  <a:lnTo>
                    <a:pt x="722642" y="605980"/>
                  </a:lnTo>
                  <a:lnTo>
                    <a:pt x="759485" y="633780"/>
                  </a:lnTo>
                  <a:lnTo>
                    <a:pt x="800074" y="656285"/>
                  </a:lnTo>
                  <a:lnTo>
                    <a:pt x="843915" y="672998"/>
                  </a:lnTo>
                  <a:lnTo>
                    <a:pt x="890485" y="683399"/>
                  </a:lnTo>
                  <a:lnTo>
                    <a:pt x="939292" y="686968"/>
                  </a:lnTo>
                  <a:lnTo>
                    <a:pt x="988085" y="683399"/>
                  </a:lnTo>
                  <a:lnTo>
                    <a:pt x="1034656" y="672998"/>
                  </a:lnTo>
                  <a:lnTo>
                    <a:pt x="1078496" y="656285"/>
                  </a:lnTo>
                  <a:lnTo>
                    <a:pt x="1119085" y="633780"/>
                  </a:lnTo>
                  <a:lnTo>
                    <a:pt x="1155928" y="605980"/>
                  </a:lnTo>
                  <a:lnTo>
                    <a:pt x="1188491" y="573417"/>
                  </a:lnTo>
                  <a:lnTo>
                    <a:pt x="1216291" y="536575"/>
                  </a:lnTo>
                  <a:lnTo>
                    <a:pt x="1238796" y="495985"/>
                  </a:lnTo>
                  <a:lnTo>
                    <a:pt x="1255509" y="452145"/>
                  </a:lnTo>
                  <a:lnTo>
                    <a:pt x="1264666" y="411111"/>
                  </a:lnTo>
                  <a:lnTo>
                    <a:pt x="2284158" y="414147"/>
                  </a:lnTo>
                  <a:lnTo>
                    <a:pt x="2306523" y="483285"/>
                  </a:lnTo>
                  <a:lnTo>
                    <a:pt x="2329027" y="523875"/>
                  </a:lnTo>
                  <a:lnTo>
                    <a:pt x="2356828" y="560717"/>
                  </a:lnTo>
                  <a:lnTo>
                    <a:pt x="2389390" y="593280"/>
                  </a:lnTo>
                  <a:lnTo>
                    <a:pt x="2426233" y="621080"/>
                  </a:lnTo>
                  <a:lnTo>
                    <a:pt x="2466822" y="643585"/>
                  </a:lnTo>
                  <a:lnTo>
                    <a:pt x="2510663" y="660298"/>
                  </a:lnTo>
                  <a:lnTo>
                    <a:pt x="2557234" y="670699"/>
                  </a:lnTo>
                  <a:lnTo>
                    <a:pt x="2606040" y="674268"/>
                  </a:lnTo>
                  <a:lnTo>
                    <a:pt x="2654833" y="670699"/>
                  </a:lnTo>
                  <a:lnTo>
                    <a:pt x="2701404" y="660298"/>
                  </a:lnTo>
                  <a:lnTo>
                    <a:pt x="2745244" y="643585"/>
                  </a:lnTo>
                  <a:lnTo>
                    <a:pt x="2785834" y="621080"/>
                  </a:lnTo>
                  <a:lnTo>
                    <a:pt x="2822676" y="593280"/>
                  </a:lnTo>
                  <a:lnTo>
                    <a:pt x="2855239" y="560717"/>
                  </a:lnTo>
                  <a:lnTo>
                    <a:pt x="2883039" y="523875"/>
                  </a:lnTo>
                  <a:lnTo>
                    <a:pt x="2905544" y="483285"/>
                  </a:lnTo>
                  <a:lnTo>
                    <a:pt x="2922257" y="439445"/>
                  </a:lnTo>
                  <a:lnTo>
                    <a:pt x="2927477" y="416064"/>
                  </a:lnTo>
                  <a:lnTo>
                    <a:pt x="3890734" y="418922"/>
                  </a:lnTo>
                  <a:lnTo>
                    <a:pt x="3676650" y="542950"/>
                  </a:lnTo>
                  <a:lnTo>
                    <a:pt x="3653955" y="563067"/>
                  </a:lnTo>
                  <a:lnTo>
                    <a:pt x="3641179" y="589356"/>
                  </a:lnTo>
                  <a:lnTo>
                    <a:pt x="3639210" y="618490"/>
                  </a:lnTo>
                  <a:lnTo>
                    <a:pt x="3648964" y="647090"/>
                  </a:lnTo>
                  <a:lnTo>
                    <a:pt x="3668992" y="669785"/>
                  </a:lnTo>
                  <a:lnTo>
                    <a:pt x="3695255" y="682574"/>
                  </a:lnTo>
                  <a:lnTo>
                    <a:pt x="3724364" y="684580"/>
                  </a:lnTo>
                  <a:lnTo>
                    <a:pt x="3752977" y="674903"/>
                  </a:lnTo>
                  <a:lnTo>
                    <a:pt x="4193425" y="419760"/>
                  </a:lnTo>
                  <a:lnTo>
                    <a:pt x="4324096" y="344068"/>
                  </a:lnTo>
                  <a:close/>
                </a:path>
              </a:pathLst>
            </a:custGeom>
            <a:solidFill>
              <a:srgbClr val="ffc000"/>
            </a:solidFill>
            <a:ln w="0">
              <a:noFill/>
            </a:ln>
          </p:spPr>
          <p:style>
            <a:lnRef idx="0"/>
            <a:fillRef idx="0"/>
            <a:effectRef idx="0"/>
            <a:fontRef idx="minor"/>
          </p:style>
        </p:sp>
        <p:sp>
          <p:nvSpPr>
            <p:cNvPr id="395" name="object 6"/>
            <p:cNvSpPr/>
            <p:nvPr/>
          </p:nvSpPr>
          <p:spPr>
            <a:xfrm>
              <a:off x="1800720" y="3401640"/>
              <a:ext cx="8514360" cy="687240"/>
            </a:xfrm>
            <a:custGeom>
              <a:avLst/>
              <a:gdLst/>
              <a:ah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a:ln w="0">
              <a:noFill/>
            </a:ln>
          </p:spPr>
          <p:style>
            <a:lnRef idx="0"/>
            <a:fillRef idx="0"/>
            <a:effectRef idx="0"/>
            <a:fontRef idx="minor"/>
          </p:style>
        </p:sp>
      </p:grpSp>
      <p:sp>
        <p:nvSpPr>
          <p:cNvPr id="396"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en-US" sz="4800" spc="-1" strike="noStrike">
                <a:solidFill>
                  <a:srgbClr val="ffffff"/>
                </a:solidFill>
                <a:latin typeface="Yu Gothic"/>
                <a:ea typeface="Meiryo"/>
              </a:rPr>
              <a:t>pull</a:t>
            </a:r>
            <a:r>
              <a:rPr b="1" lang="en-US" sz="4800" spc="568" strike="noStrike">
                <a:solidFill>
                  <a:srgbClr val="ffffff"/>
                </a:solidFill>
                <a:latin typeface="Yu Gothic"/>
                <a:ea typeface="Meiryo"/>
              </a:rPr>
              <a:t> </a:t>
            </a:r>
            <a:r>
              <a:rPr b="1" lang="en-US" sz="4800" spc="-120" strike="noStrike">
                <a:solidFill>
                  <a:srgbClr val="ffffff"/>
                </a:solidFill>
                <a:latin typeface="Yu Gothic"/>
                <a:ea typeface="Meiryo"/>
              </a:rPr>
              <a:t>request</a:t>
            </a:r>
            <a:endParaRPr b="0" lang="en-US" sz="4800" spc="-1" strike="noStrike">
              <a:latin typeface="Meiryo"/>
            </a:endParaRPr>
          </a:p>
        </p:txBody>
      </p:sp>
      <p:grpSp>
        <p:nvGrpSpPr>
          <p:cNvPr id="397" name="object 8"/>
          <p:cNvGrpSpPr/>
          <p:nvPr/>
        </p:nvGrpSpPr>
        <p:grpSpPr>
          <a:xfrm>
            <a:off x="3946680" y="5144040"/>
            <a:ext cx="2268000" cy="684720"/>
            <a:chOff x="3946680" y="5144040"/>
            <a:chExt cx="2268000" cy="684720"/>
          </a:xfrm>
        </p:grpSpPr>
        <p:sp>
          <p:nvSpPr>
            <p:cNvPr id="398" name="object 9"/>
            <p:cNvSpPr/>
            <p:nvPr/>
          </p:nvSpPr>
          <p:spPr>
            <a:xfrm>
              <a:off x="3946680" y="5144040"/>
              <a:ext cx="2268000" cy="684720"/>
            </a:xfrm>
            <a:custGeom>
              <a:avLst/>
              <a:gdLst/>
              <a:ahLst/>
              <a:rect l="l" t="t" r="r" b="b"/>
              <a:pathLst>
                <a:path w="2268220" h="685164">
                  <a:moveTo>
                    <a:pt x="2267712" y="342265"/>
                  </a:moveTo>
                  <a:lnTo>
                    <a:pt x="2137079" y="266065"/>
                  </a:lnTo>
                  <a:lnTo>
                    <a:pt x="1697736" y="9779"/>
                  </a:lnTo>
                  <a:lnTo>
                    <a:pt x="1669097" y="0"/>
                  </a:lnTo>
                  <a:lnTo>
                    <a:pt x="1639925" y="1879"/>
                  </a:lnTo>
                  <a:lnTo>
                    <a:pt x="1613598" y="14566"/>
                  </a:lnTo>
                  <a:lnTo>
                    <a:pt x="1593469" y="37211"/>
                  </a:lnTo>
                  <a:lnTo>
                    <a:pt x="1583690" y="65824"/>
                  </a:lnTo>
                  <a:lnTo>
                    <a:pt x="1585607" y="94957"/>
                  </a:lnTo>
                  <a:lnTo>
                    <a:pt x="1598307" y="121246"/>
                  </a:lnTo>
                  <a:lnTo>
                    <a:pt x="1620901" y="141351"/>
                  </a:lnTo>
                  <a:lnTo>
                    <a:pt x="1834692" y="266065"/>
                  </a:lnTo>
                  <a:lnTo>
                    <a:pt x="1259789" y="266065"/>
                  </a:lnTo>
                  <a:lnTo>
                    <a:pt x="1238796" y="203060"/>
                  </a:lnTo>
                  <a:lnTo>
                    <a:pt x="1216291" y="162471"/>
                  </a:lnTo>
                  <a:lnTo>
                    <a:pt x="1188491" y="125628"/>
                  </a:lnTo>
                  <a:lnTo>
                    <a:pt x="1155928" y="93065"/>
                  </a:lnTo>
                  <a:lnTo>
                    <a:pt x="1119085" y="65265"/>
                  </a:lnTo>
                  <a:lnTo>
                    <a:pt x="1078496" y="42760"/>
                  </a:lnTo>
                  <a:lnTo>
                    <a:pt x="1034656" y="26047"/>
                  </a:lnTo>
                  <a:lnTo>
                    <a:pt x="988085" y="15646"/>
                  </a:lnTo>
                  <a:lnTo>
                    <a:pt x="939292" y="12065"/>
                  </a:lnTo>
                  <a:lnTo>
                    <a:pt x="890485" y="15646"/>
                  </a:lnTo>
                  <a:lnTo>
                    <a:pt x="843915" y="26047"/>
                  </a:lnTo>
                  <a:lnTo>
                    <a:pt x="800074" y="42760"/>
                  </a:lnTo>
                  <a:lnTo>
                    <a:pt x="759485" y="65265"/>
                  </a:lnTo>
                  <a:lnTo>
                    <a:pt x="722642" y="93065"/>
                  </a:lnTo>
                  <a:lnTo>
                    <a:pt x="690079" y="125628"/>
                  </a:lnTo>
                  <a:lnTo>
                    <a:pt x="662279" y="162471"/>
                  </a:lnTo>
                  <a:lnTo>
                    <a:pt x="639775" y="203060"/>
                  </a:lnTo>
                  <a:lnTo>
                    <a:pt x="623062" y="246900"/>
                  </a:lnTo>
                  <a:lnTo>
                    <a:pt x="618769"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618769" y="418465"/>
                  </a:lnTo>
                  <a:lnTo>
                    <a:pt x="623062" y="437629"/>
                  </a:lnTo>
                  <a:lnTo>
                    <a:pt x="639775" y="481469"/>
                  </a:lnTo>
                  <a:lnTo>
                    <a:pt x="662279" y="522071"/>
                  </a:lnTo>
                  <a:lnTo>
                    <a:pt x="690079" y="558901"/>
                  </a:lnTo>
                  <a:lnTo>
                    <a:pt x="722642" y="591477"/>
                  </a:lnTo>
                  <a:lnTo>
                    <a:pt x="759485" y="619277"/>
                  </a:lnTo>
                  <a:lnTo>
                    <a:pt x="800074" y="641781"/>
                  </a:lnTo>
                  <a:lnTo>
                    <a:pt x="843915" y="658495"/>
                  </a:lnTo>
                  <a:lnTo>
                    <a:pt x="890485" y="668896"/>
                  </a:lnTo>
                  <a:lnTo>
                    <a:pt x="939292" y="672465"/>
                  </a:lnTo>
                  <a:lnTo>
                    <a:pt x="988085" y="668896"/>
                  </a:lnTo>
                  <a:lnTo>
                    <a:pt x="1034656" y="658495"/>
                  </a:lnTo>
                  <a:lnTo>
                    <a:pt x="1078496" y="641781"/>
                  </a:lnTo>
                  <a:lnTo>
                    <a:pt x="1119085" y="619277"/>
                  </a:lnTo>
                  <a:lnTo>
                    <a:pt x="1155928" y="591477"/>
                  </a:lnTo>
                  <a:lnTo>
                    <a:pt x="1188491" y="558901"/>
                  </a:lnTo>
                  <a:lnTo>
                    <a:pt x="1216291" y="522071"/>
                  </a:lnTo>
                  <a:lnTo>
                    <a:pt x="1238796" y="481469"/>
                  </a:lnTo>
                  <a:lnTo>
                    <a:pt x="1255509" y="437629"/>
                  </a:lnTo>
                  <a:lnTo>
                    <a:pt x="1259789" y="418465"/>
                  </a:lnTo>
                  <a:lnTo>
                    <a:pt x="1834654" y="418465"/>
                  </a:lnTo>
                  <a:lnTo>
                    <a:pt x="1965299" y="342265"/>
                  </a:lnTo>
                  <a:lnTo>
                    <a:pt x="1620901" y="543140"/>
                  </a:lnTo>
                  <a:lnTo>
                    <a:pt x="1598307" y="563270"/>
                  </a:lnTo>
                  <a:lnTo>
                    <a:pt x="1585607" y="589572"/>
                  </a:lnTo>
                  <a:lnTo>
                    <a:pt x="1583690" y="618731"/>
                  </a:lnTo>
                  <a:lnTo>
                    <a:pt x="1593469" y="647357"/>
                  </a:lnTo>
                  <a:lnTo>
                    <a:pt x="1613598" y="669963"/>
                  </a:lnTo>
                  <a:lnTo>
                    <a:pt x="1639925" y="682663"/>
                  </a:lnTo>
                  <a:lnTo>
                    <a:pt x="1669097" y="684568"/>
                  </a:lnTo>
                  <a:lnTo>
                    <a:pt x="1697736" y="674789"/>
                  </a:lnTo>
                  <a:lnTo>
                    <a:pt x="2137092" y="418465"/>
                  </a:lnTo>
                  <a:lnTo>
                    <a:pt x="2267712" y="342265"/>
                  </a:lnTo>
                  <a:close/>
                </a:path>
              </a:pathLst>
            </a:custGeom>
            <a:solidFill>
              <a:srgbClr val="7eb9f0"/>
            </a:solidFill>
            <a:ln w="0">
              <a:noFill/>
            </a:ln>
          </p:spPr>
          <p:style>
            <a:lnRef idx="0"/>
            <a:fillRef idx="0"/>
            <a:effectRef idx="0"/>
            <a:fontRef idx="minor"/>
          </p:style>
        </p:sp>
        <p:sp>
          <p:nvSpPr>
            <p:cNvPr id="399" name="object 10"/>
            <p:cNvSpPr/>
            <p:nvPr/>
          </p:nvSpPr>
          <p:spPr>
            <a:xfrm>
              <a:off x="4555440" y="5156280"/>
              <a:ext cx="659880" cy="659880"/>
            </a:xfrm>
            <a:custGeom>
              <a:avLst/>
              <a:gdLst/>
              <a:ah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noFill/>
            <a:ln w="12700">
              <a:solidFill>
                <a:srgbClr val="7eb9f0"/>
              </a:solidFill>
              <a:round/>
            </a:ln>
          </p:spPr>
          <p:style>
            <a:lnRef idx="0"/>
            <a:fillRef idx="0"/>
            <a:effectRef idx="0"/>
            <a:fontRef idx="minor"/>
          </p:style>
        </p:sp>
      </p:grpSp>
      <p:sp>
        <p:nvSpPr>
          <p:cNvPr id="400" name="object 11"/>
          <p:cNvSpPr/>
          <p:nvPr/>
        </p:nvSpPr>
        <p:spPr>
          <a:xfrm>
            <a:off x="223200" y="3458880"/>
            <a:ext cx="1396800" cy="56088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12" strike="noStrike">
                <a:solidFill>
                  <a:srgbClr val="ffffff"/>
                </a:solidFill>
                <a:latin typeface="Yu Gothic Medium"/>
              </a:rPr>
              <a:t>共通ブランチ</a:t>
            </a:r>
            <a:endParaRPr b="0" lang="en-US" sz="1800" spc="-1" strike="noStrike">
              <a:latin typeface="Arial"/>
            </a:endParaRPr>
          </a:p>
          <a:p>
            <a:pPr algn="ctr">
              <a:lnSpc>
                <a:spcPct val="100000"/>
              </a:lnSpc>
              <a:buNone/>
            </a:pPr>
            <a:r>
              <a:rPr b="0" lang="en-US" sz="1800" spc="-12" strike="noStrike">
                <a:solidFill>
                  <a:srgbClr val="ffffff"/>
                </a:solidFill>
                <a:latin typeface="Yu Gothic Medium"/>
              </a:rPr>
              <a:t>(main)</a:t>
            </a:r>
            <a:endParaRPr b="0" lang="en-US" sz="1800" spc="-1" strike="noStrike">
              <a:latin typeface="Arial"/>
            </a:endParaRPr>
          </a:p>
        </p:txBody>
      </p:sp>
      <p:sp>
        <p:nvSpPr>
          <p:cNvPr id="401" name="object 12"/>
          <p:cNvSpPr/>
          <p:nvPr/>
        </p:nvSpPr>
        <p:spPr>
          <a:xfrm>
            <a:off x="783720" y="1752840"/>
            <a:ext cx="2590560" cy="56088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12" strike="noStrike">
                <a:solidFill>
                  <a:srgbClr val="ffffff"/>
                </a:solidFill>
                <a:latin typeface="Yu Gothic Medium"/>
              </a:rPr>
              <a:t>個人ブランチ</a:t>
            </a:r>
            <a:endParaRPr b="0" lang="en-US" sz="1800" spc="-1" strike="noStrike">
              <a:latin typeface="Arial"/>
            </a:endParaRPr>
          </a:p>
          <a:p>
            <a:pPr algn="ctr">
              <a:lnSpc>
                <a:spcPct val="100000"/>
              </a:lnSpc>
              <a:buNone/>
            </a:pPr>
            <a:r>
              <a:rPr b="0" lang="en-US" sz="1800" spc="-12" strike="noStrike">
                <a:solidFill>
                  <a:srgbClr val="ffffff"/>
                </a:solidFill>
                <a:latin typeface="Yu Gothic Medium"/>
              </a:rPr>
              <a:t>(</a:t>
            </a:r>
            <a:r>
              <a:rPr b="0" lang="en-US" sz="1800" spc="-12" strike="noStrike">
                <a:solidFill>
                  <a:srgbClr val="ffffff"/>
                </a:solidFill>
                <a:latin typeface="Yu Gothic Medium"/>
              </a:rPr>
              <a:t>yamao/devel/func1)</a:t>
            </a:r>
            <a:endParaRPr b="0" lang="en-US" sz="1800" spc="-1" strike="noStrike">
              <a:latin typeface="Arial"/>
            </a:endParaRPr>
          </a:p>
        </p:txBody>
      </p:sp>
      <p:sp>
        <p:nvSpPr>
          <p:cNvPr id="402" name="object 13"/>
          <p:cNvSpPr/>
          <p:nvPr/>
        </p:nvSpPr>
        <p:spPr>
          <a:xfrm>
            <a:off x="630000" y="5215680"/>
            <a:ext cx="2898360" cy="56160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21" strike="noStrike">
                <a:solidFill>
                  <a:srgbClr val="ffffff"/>
                </a:solidFill>
                <a:latin typeface="Yu Gothic Medium"/>
              </a:rPr>
              <a:t>個人ブランチ</a:t>
            </a:r>
            <a:endParaRPr b="0" lang="en-US" sz="1800" spc="-1" strike="noStrike">
              <a:latin typeface="Arial"/>
            </a:endParaRPr>
          </a:p>
          <a:p>
            <a:pPr algn="ctr">
              <a:lnSpc>
                <a:spcPct val="100000"/>
              </a:lnSpc>
              <a:spcBef>
                <a:spcPts val="6"/>
              </a:spcBef>
              <a:buNone/>
            </a:pPr>
            <a:r>
              <a:rPr b="0" lang="en-US" sz="1800" spc="-12" strike="noStrike">
                <a:solidFill>
                  <a:srgbClr val="ffffff"/>
                </a:solidFill>
                <a:latin typeface="Yu Gothic Medium"/>
              </a:rPr>
              <a:t>(</a:t>
            </a:r>
            <a:r>
              <a:rPr b="0" lang="en-US" sz="1800" spc="-12" strike="noStrike">
                <a:solidFill>
                  <a:srgbClr val="ffffff"/>
                </a:solidFill>
                <a:latin typeface="Yu Gothic Medium"/>
              </a:rPr>
              <a:t>kobayashi/devel/func2)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object 2"/>
          <p:cNvSpPr/>
          <p:nvPr/>
        </p:nvSpPr>
        <p:spPr>
          <a:xfrm>
            <a:off x="7291800" y="2088360"/>
            <a:ext cx="708840" cy="1317240"/>
          </a:xfrm>
          <a:custGeom>
            <a:avLst/>
            <a:gdLst/>
            <a:ahLst/>
            <a:rect l="l" t="t" r="r" b="b"/>
            <a:pathLst>
              <a:path w="709295" h="1317625">
                <a:moveTo>
                  <a:pt x="709295" y="1317116"/>
                </a:moveTo>
                <a:lnTo>
                  <a:pt x="0" y="0"/>
                </a:lnTo>
              </a:path>
            </a:pathLst>
          </a:custGeom>
          <a:noFill/>
          <a:ln w="152400">
            <a:solidFill>
              <a:srgbClr val="ffc000"/>
            </a:solidFill>
            <a:round/>
          </a:ln>
        </p:spPr>
        <p:style>
          <a:lnRef idx="0"/>
          <a:fillRef idx="0"/>
          <a:effectRef idx="0"/>
          <a:fontRef idx="minor"/>
        </p:style>
      </p:sp>
      <p:sp>
        <p:nvSpPr>
          <p:cNvPr id="404" name="object 3"/>
          <p:cNvSpPr/>
          <p:nvPr/>
        </p:nvSpPr>
        <p:spPr>
          <a:xfrm>
            <a:off x="5748840" y="4065840"/>
            <a:ext cx="803520" cy="1420200"/>
          </a:xfrm>
          <a:custGeom>
            <a:avLst/>
            <a:gdLst/>
            <a:ahLst/>
            <a:rect l="l" t="t" r="r" b="b"/>
            <a:pathLst>
              <a:path w="803909" h="1420495">
                <a:moveTo>
                  <a:pt x="803656" y="0"/>
                </a:moveTo>
                <a:lnTo>
                  <a:pt x="0" y="1420495"/>
                </a:lnTo>
              </a:path>
            </a:pathLst>
          </a:custGeom>
          <a:noFill/>
          <a:ln w="152400">
            <a:solidFill>
              <a:srgbClr val="7eb9f0"/>
            </a:solidFill>
            <a:round/>
          </a:ln>
        </p:spPr>
        <p:style>
          <a:lnRef idx="0"/>
          <a:fillRef idx="0"/>
          <a:effectRef idx="0"/>
          <a:fontRef idx="minor"/>
        </p:style>
      </p:sp>
      <p:sp>
        <p:nvSpPr>
          <p:cNvPr id="405" name="object 4"/>
          <p:cNvSpPr/>
          <p:nvPr/>
        </p:nvSpPr>
        <p:spPr>
          <a:xfrm>
            <a:off x="2905200" y="4089240"/>
            <a:ext cx="1117080" cy="1396800"/>
          </a:xfrm>
          <a:custGeom>
            <a:avLst/>
            <a:gdLst/>
            <a:ahLst/>
            <a:rect l="l" t="t" r="r" b="b"/>
            <a:pathLst>
              <a:path w="1117600" h="1397000">
                <a:moveTo>
                  <a:pt x="0" y="0"/>
                </a:moveTo>
                <a:lnTo>
                  <a:pt x="1117600" y="1397000"/>
                </a:lnTo>
              </a:path>
            </a:pathLst>
          </a:custGeom>
          <a:noFill/>
          <a:ln w="152400">
            <a:solidFill>
              <a:srgbClr val="7eb9f0"/>
            </a:solidFill>
            <a:round/>
          </a:ln>
        </p:spPr>
        <p:style>
          <a:lnRef idx="0"/>
          <a:fillRef idx="0"/>
          <a:effectRef idx="0"/>
          <a:fontRef idx="minor"/>
        </p:style>
      </p:sp>
      <p:grpSp>
        <p:nvGrpSpPr>
          <p:cNvPr id="406" name="object 5"/>
          <p:cNvGrpSpPr/>
          <p:nvPr/>
        </p:nvGrpSpPr>
        <p:grpSpPr>
          <a:xfrm>
            <a:off x="1800720" y="1724760"/>
            <a:ext cx="8514360" cy="2364120"/>
            <a:chOff x="1800720" y="1724760"/>
            <a:chExt cx="8514360" cy="2364120"/>
          </a:xfrm>
        </p:grpSpPr>
        <p:sp>
          <p:nvSpPr>
            <p:cNvPr id="407" name="object 6"/>
            <p:cNvSpPr/>
            <p:nvPr/>
          </p:nvSpPr>
          <p:spPr>
            <a:xfrm>
              <a:off x="2905200" y="2042280"/>
              <a:ext cx="4381200" cy="1396800"/>
            </a:xfrm>
            <a:custGeom>
              <a:avLst/>
              <a:gdLst/>
              <a:ahLst/>
              <a:rect l="l" t="t" r="r" b="b"/>
              <a:pathLst>
                <a:path w="4381500" h="1397000">
                  <a:moveTo>
                    <a:pt x="0" y="1397000"/>
                  </a:moveTo>
                  <a:lnTo>
                    <a:pt x="1117600" y="0"/>
                  </a:lnTo>
                </a:path>
                <a:path w="4381500" h="1397000">
                  <a:moveTo>
                    <a:pt x="1117600" y="0"/>
                  </a:moveTo>
                  <a:lnTo>
                    <a:pt x="4381500" y="20827"/>
                  </a:lnTo>
                </a:path>
              </a:pathLst>
            </a:custGeom>
            <a:noFill/>
            <a:ln w="152400">
              <a:solidFill>
                <a:srgbClr val="ffc000"/>
              </a:solidFill>
              <a:round/>
            </a:ln>
          </p:spPr>
          <p:style>
            <a:lnRef idx="0"/>
            <a:fillRef idx="0"/>
            <a:effectRef idx="0"/>
            <a:fontRef idx="minor"/>
          </p:style>
        </p:sp>
        <p:sp>
          <p:nvSpPr>
            <p:cNvPr id="408" name="object 7"/>
            <p:cNvSpPr/>
            <p:nvPr/>
          </p:nvSpPr>
          <p:spPr>
            <a:xfrm>
              <a:off x="4555440" y="1724760"/>
              <a:ext cx="2327040" cy="672840"/>
            </a:xfrm>
            <a:custGeom>
              <a:avLst/>
              <a:gdLst/>
              <a:ahLst/>
              <a:rect l="l" t="t" r="r" b="b"/>
              <a:pathLst>
                <a:path w="2327275" h="673100">
                  <a:moveTo>
                    <a:pt x="660400" y="342900"/>
                  </a:moveTo>
                  <a:lnTo>
                    <a:pt x="656818" y="294106"/>
                  </a:lnTo>
                  <a:lnTo>
                    <a:pt x="646417" y="247535"/>
                  </a:lnTo>
                  <a:lnTo>
                    <a:pt x="629704" y="203695"/>
                  </a:lnTo>
                  <a:lnTo>
                    <a:pt x="607199" y="163106"/>
                  </a:lnTo>
                  <a:lnTo>
                    <a:pt x="579399" y="126263"/>
                  </a:lnTo>
                  <a:lnTo>
                    <a:pt x="546836" y="93700"/>
                  </a:lnTo>
                  <a:lnTo>
                    <a:pt x="509993" y="65900"/>
                  </a:lnTo>
                  <a:lnTo>
                    <a:pt x="469404" y="43395"/>
                  </a:lnTo>
                  <a:lnTo>
                    <a:pt x="425564" y="26682"/>
                  </a:lnTo>
                  <a:lnTo>
                    <a:pt x="378993" y="16281"/>
                  </a:lnTo>
                  <a:lnTo>
                    <a:pt x="330200" y="12700"/>
                  </a:lnTo>
                  <a:lnTo>
                    <a:pt x="281393" y="16281"/>
                  </a:lnTo>
                  <a:lnTo>
                    <a:pt x="234823" y="26682"/>
                  </a:lnTo>
                  <a:lnTo>
                    <a:pt x="190982" y="43395"/>
                  </a:lnTo>
                  <a:lnTo>
                    <a:pt x="150393" y="65900"/>
                  </a:lnTo>
                  <a:lnTo>
                    <a:pt x="113550" y="93700"/>
                  </a:lnTo>
                  <a:lnTo>
                    <a:pt x="80987" y="126263"/>
                  </a:lnTo>
                  <a:lnTo>
                    <a:pt x="53187" y="163106"/>
                  </a:lnTo>
                  <a:lnTo>
                    <a:pt x="30683" y="203695"/>
                  </a:lnTo>
                  <a:lnTo>
                    <a:pt x="13970" y="247535"/>
                  </a:lnTo>
                  <a:lnTo>
                    <a:pt x="3568" y="294106"/>
                  </a:lnTo>
                  <a:lnTo>
                    <a:pt x="0" y="342900"/>
                  </a:lnTo>
                  <a:lnTo>
                    <a:pt x="3568" y="391706"/>
                  </a:lnTo>
                  <a:lnTo>
                    <a:pt x="13970" y="438277"/>
                  </a:lnTo>
                  <a:lnTo>
                    <a:pt x="30683" y="482117"/>
                  </a:lnTo>
                  <a:lnTo>
                    <a:pt x="53187" y="522706"/>
                  </a:lnTo>
                  <a:lnTo>
                    <a:pt x="80987" y="559549"/>
                  </a:lnTo>
                  <a:lnTo>
                    <a:pt x="113550" y="592112"/>
                  </a:lnTo>
                  <a:lnTo>
                    <a:pt x="150393" y="619912"/>
                  </a:lnTo>
                  <a:lnTo>
                    <a:pt x="190982" y="642416"/>
                  </a:lnTo>
                  <a:lnTo>
                    <a:pt x="234823" y="659130"/>
                  </a:lnTo>
                  <a:lnTo>
                    <a:pt x="281393" y="669531"/>
                  </a:lnTo>
                  <a:lnTo>
                    <a:pt x="330200" y="673100"/>
                  </a:lnTo>
                  <a:lnTo>
                    <a:pt x="378993" y="669531"/>
                  </a:lnTo>
                  <a:lnTo>
                    <a:pt x="425564" y="659130"/>
                  </a:lnTo>
                  <a:lnTo>
                    <a:pt x="469404" y="642416"/>
                  </a:lnTo>
                  <a:lnTo>
                    <a:pt x="509993" y="619912"/>
                  </a:lnTo>
                  <a:lnTo>
                    <a:pt x="546836" y="592112"/>
                  </a:lnTo>
                  <a:lnTo>
                    <a:pt x="579399" y="559549"/>
                  </a:lnTo>
                  <a:lnTo>
                    <a:pt x="607199" y="522706"/>
                  </a:lnTo>
                  <a:lnTo>
                    <a:pt x="629704" y="482117"/>
                  </a:lnTo>
                  <a:lnTo>
                    <a:pt x="646417" y="438277"/>
                  </a:lnTo>
                  <a:lnTo>
                    <a:pt x="656818" y="391706"/>
                  </a:lnTo>
                  <a:lnTo>
                    <a:pt x="660400" y="342900"/>
                  </a:lnTo>
                  <a:close/>
                </a:path>
                <a:path w="2327275" h="673100">
                  <a:moveTo>
                    <a:pt x="2327148" y="330200"/>
                  </a:moveTo>
                  <a:lnTo>
                    <a:pt x="2323566" y="281406"/>
                  </a:lnTo>
                  <a:lnTo>
                    <a:pt x="2313165" y="234835"/>
                  </a:lnTo>
                  <a:lnTo>
                    <a:pt x="2296452" y="190995"/>
                  </a:lnTo>
                  <a:lnTo>
                    <a:pt x="2273947" y="150406"/>
                  </a:lnTo>
                  <a:lnTo>
                    <a:pt x="2246147" y="113563"/>
                  </a:lnTo>
                  <a:lnTo>
                    <a:pt x="2213584" y="81000"/>
                  </a:lnTo>
                  <a:lnTo>
                    <a:pt x="2176742" y="53200"/>
                  </a:lnTo>
                  <a:lnTo>
                    <a:pt x="2136152" y="30695"/>
                  </a:lnTo>
                  <a:lnTo>
                    <a:pt x="2092312" y="13982"/>
                  </a:lnTo>
                  <a:lnTo>
                    <a:pt x="2045741" y="3581"/>
                  </a:lnTo>
                  <a:lnTo>
                    <a:pt x="1996948" y="0"/>
                  </a:lnTo>
                  <a:lnTo>
                    <a:pt x="1948141" y="3581"/>
                  </a:lnTo>
                  <a:lnTo>
                    <a:pt x="1901571" y="13982"/>
                  </a:lnTo>
                  <a:lnTo>
                    <a:pt x="1857730" y="30695"/>
                  </a:lnTo>
                  <a:lnTo>
                    <a:pt x="1817141" y="53200"/>
                  </a:lnTo>
                  <a:lnTo>
                    <a:pt x="1780298" y="81000"/>
                  </a:lnTo>
                  <a:lnTo>
                    <a:pt x="1747735" y="113563"/>
                  </a:lnTo>
                  <a:lnTo>
                    <a:pt x="1719935" y="150406"/>
                  </a:lnTo>
                  <a:lnTo>
                    <a:pt x="1697431" y="190995"/>
                  </a:lnTo>
                  <a:lnTo>
                    <a:pt x="1680718" y="234835"/>
                  </a:lnTo>
                  <a:lnTo>
                    <a:pt x="1670316" y="281406"/>
                  </a:lnTo>
                  <a:lnTo>
                    <a:pt x="1666748" y="330200"/>
                  </a:lnTo>
                  <a:lnTo>
                    <a:pt x="1670316" y="379006"/>
                  </a:lnTo>
                  <a:lnTo>
                    <a:pt x="1680718" y="425577"/>
                  </a:lnTo>
                  <a:lnTo>
                    <a:pt x="1697431" y="469417"/>
                  </a:lnTo>
                  <a:lnTo>
                    <a:pt x="1719935" y="510006"/>
                  </a:lnTo>
                  <a:lnTo>
                    <a:pt x="1747735" y="546849"/>
                  </a:lnTo>
                  <a:lnTo>
                    <a:pt x="1780298" y="579412"/>
                  </a:lnTo>
                  <a:lnTo>
                    <a:pt x="1817141" y="607212"/>
                  </a:lnTo>
                  <a:lnTo>
                    <a:pt x="1857730" y="629716"/>
                  </a:lnTo>
                  <a:lnTo>
                    <a:pt x="1901571" y="646430"/>
                  </a:lnTo>
                  <a:lnTo>
                    <a:pt x="1948141" y="656831"/>
                  </a:lnTo>
                  <a:lnTo>
                    <a:pt x="1996948" y="660400"/>
                  </a:lnTo>
                  <a:lnTo>
                    <a:pt x="2045741" y="656831"/>
                  </a:lnTo>
                  <a:lnTo>
                    <a:pt x="2092312" y="646430"/>
                  </a:lnTo>
                  <a:lnTo>
                    <a:pt x="2136152" y="629716"/>
                  </a:lnTo>
                  <a:lnTo>
                    <a:pt x="2176742" y="607212"/>
                  </a:lnTo>
                  <a:lnTo>
                    <a:pt x="2213584" y="579412"/>
                  </a:lnTo>
                  <a:lnTo>
                    <a:pt x="2246147" y="546849"/>
                  </a:lnTo>
                  <a:lnTo>
                    <a:pt x="2273947" y="510006"/>
                  </a:lnTo>
                  <a:lnTo>
                    <a:pt x="2296452" y="469417"/>
                  </a:lnTo>
                  <a:lnTo>
                    <a:pt x="2313165" y="425577"/>
                  </a:lnTo>
                  <a:lnTo>
                    <a:pt x="2323566" y="379006"/>
                  </a:lnTo>
                  <a:lnTo>
                    <a:pt x="2327148" y="330200"/>
                  </a:lnTo>
                  <a:close/>
                </a:path>
              </a:pathLst>
            </a:custGeom>
            <a:solidFill>
              <a:srgbClr val="ffc000"/>
            </a:solidFill>
            <a:ln w="0">
              <a:noFill/>
            </a:ln>
          </p:spPr>
          <p:style>
            <a:lnRef idx="0"/>
            <a:fillRef idx="0"/>
            <a:effectRef idx="0"/>
            <a:fontRef idx="minor"/>
          </p:style>
        </p:sp>
        <p:sp>
          <p:nvSpPr>
            <p:cNvPr id="409" name="object 8"/>
            <p:cNvSpPr/>
            <p:nvPr/>
          </p:nvSpPr>
          <p:spPr>
            <a:xfrm>
              <a:off x="1800720" y="3401640"/>
              <a:ext cx="8514360" cy="687240"/>
            </a:xfrm>
            <a:custGeom>
              <a:avLst/>
              <a:gdLst/>
              <a:ah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a:ln w="0">
              <a:noFill/>
            </a:ln>
          </p:spPr>
          <p:style>
            <a:lnRef idx="0"/>
            <a:fillRef idx="0"/>
            <a:effectRef idx="0"/>
            <a:fontRef idx="minor"/>
          </p:style>
        </p:sp>
      </p:grpSp>
      <p:sp>
        <p:nvSpPr>
          <p:cNvPr id="410" name="PlaceHolder 1"/>
          <p:cNvSpPr>
            <a:spLocks noGrp="1"/>
          </p:cNvSpPr>
          <p:nvPr>
            <p:ph type="title"/>
          </p:nvPr>
        </p:nvSpPr>
        <p:spPr>
          <a:xfrm>
            <a:off x="538200" y="610200"/>
            <a:ext cx="3534840" cy="1475280"/>
          </a:xfrm>
          <a:prstGeom prst="rect">
            <a:avLst/>
          </a:prstGeom>
          <a:noFill/>
          <a:ln w="0">
            <a:noFill/>
          </a:ln>
        </p:spPr>
        <p:txBody>
          <a:bodyPr lIns="0" rIns="0" tIns="12600" bIns="0" anchor="t">
            <a:noAutofit/>
          </a:bodyPr>
          <a:p>
            <a:pPr marL="12600">
              <a:lnSpc>
                <a:spcPct val="100000"/>
              </a:lnSpc>
              <a:spcBef>
                <a:spcPts val="99"/>
              </a:spcBef>
              <a:buNone/>
            </a:pPr>
            <a:r>
              <a:rPr b="1" lang="en-US" sz="4800" spc="-1" strike="noStrike">
                <a:solidFill>
                  <a:srgbClr val="ffffff"/>
                </a:solidFill>
                <a:latin typeface="Yu Gothic"/>
                <a:ea typeface="Meiryo"/>
              </a:rPr>
              <a:t>pull</a:t>
            </a:r>
            <a:r>
              <a:rPr b="1" lang="en-US" sz="4800" spc="568" strike="noStrike">
                <a:solidFill>
                  <a:srgbClr val="ffffff"/>
                </a:solidFill>
                <a:latin typeface="Yu Gothic"/>
                <a:ea typeface="Meiryo"/>
              </a:rPr>
              <a:t> </a:t>
            </a:r>
            <a:r>
              <a:rPr b="1" lang="en-US" sz="4800" spc="-120" strike="noStrike">
                <a:solidFill>
                  <a:srgbClr val="ffffff"/>
                </a:solidFill>
                <a:latin typeface="Yu Gothic"/>
                <a:ea typeface="Meiryo"/>
              </a:rPr>
              <a:t>request</a:t>
            </a:r>
            <a:endParaRPr b="0" lang="en-US" sz="4800" spc="-1" strike="noStrike">
              <a:latin typeface="Meiryo"/>
            </a:endParaRPr>
          </a:p>
        </p:txBody>
      </p:sp>
      <p:grpSp>
        <p:nvGrpSpPr>
          <p:cNvPr id="411" name="object 10"/>
          <p:cNvGrpSpPr/>
          <p:nvPr/>
        </p:nvGrpSpPr>
        <p:grpSpPr>
          <a:xfrm>
            <a:off x="4022640" y="5156280"/>
            <a:ext cx="1727640" cy="659880"/>
            <a:chOff x="4022640" y="5156280"/>
            <a:chExt cx="1727640" cy="659880"/>
          </a:xfrm>
        </p:grpSpPr>
        <p:sp>
          <p:nvSpPr>
            <p:cNvPr id="412" name="object 11"/>
            <p:cNvSpPr/>
            <p:nvPr/>
          </p:nvSpPr>
          <p:spPr>
            <a:xfrm>
              <a:off x="4022640" y="5410080"/>
              <a:ext cx="1727640" cy="151920"/>
            </a:xfrm>
            <a:custGeom>
              <a:avLst/>
              <a:gdLst/>
              <a:ahLst/>
              <a:rect l="l" t="t" r="r" b="b"/>
              <a:pathLst>
                <a:path w="1727835" h="152400">
                  <a:moveTo>
                    <a:pt x="0" y="152400"/>
                  </a:moveTo>
                  <a:lnTo>
                    <a:pt x="1727835" y="152400"/>
                  </a:lnTo>
                  <a:lnTo>
                    <a:pt x="1727835" y="0"/>
                  </a:lnTo>
                  <a:lnTo>
                    <a:pt x="0" y="0"/>
                  </a:lnTo>
                  <a:lnTo>
                    <a:pt x="0" y="152400"/>
                  </a:lnTo>
                  <a:close/>
                </a:path>
              </a:pathLst>
            </a:custGeom>
            <a:solidFill>
              <a:srgbClr val="7eb9f0"/>
            </a:solidFill>
            <a:ln w="0">
              <a:noFill/>
            </a:ln>
          </p:spPr>
          <p:style>
            <a:lnRef idx="0"/>
            <a:fillRef idx="0"/>
            <a:effectRef idx="0"/>
            <a:fontRef idx="minor"/>
          </p:style>
        </p:sp>
        <p:sp>
          <p:nvSpPr>
            <p:cNvPr id="413" name="object 12"/>
            <p:cNvSpPr/>
            <p:nvPr/>
          </p:nvSpPr>
          <p:spPr>
            <a:xfrm>
              <a:off x="4555440" y="5156280"/>
              <a:ext cx="659880" cy="659880"/>
            </a:xfrm>
            <a:custGeom>
              <a:avLst/>
              <a:gdLst/>
              <a:ah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3"/>
                  </a:lnTo>
                  <a:lnTo>
                    <a:pt x="13979" y="425564"/>
                  </a:lnTo>
                  <a:lnTo>
                    <a:pt x="30688" y="469401"/>
                  </a:lnTo>
                  <a:lnTo>
                    <a:pt x="53195" y="509995"/>
                  </a:lnTo>
                  <a:lnTo>
                    <a:pt x="80989" y="546833"/>
                  </a:lnTo>
                  <a:lnTo>
                    <a:pt x="113561" y="579405"/>
                  </a:lnTo>
                  <a:lnTo>
                    <a:pt x="150399" y="607201"/>
                  </a:lnTo>
                  <a:lnTo>
                    <a:pt x="190992" y="629709"/>
                  </a:lnTo>
                  <a:lnTo>
                    <a:pt x="234831" y="646419"/>
                  </a:lnTo>
                  <a:lnTo>
                    <a:pt x="281403" y="656819"/>
                  </a:lnTo>
                  <a:lnTo>
                    <a:pt x="330200" y="660400"/>
                  </a:lnTo>
                  <a:lnTo>
                    <a:pt x="378996" y="656819"/>
                  </a:lnTo>
                  <a:lnTo>
                    <a:pt x="425568" y="646419"/>
                  </a:lnTo>
                  <a:lnTo>
                    <a:pt x="469407" y="629709"/>
                  </a:lnTo>
                  <a:lnTo>
                    <a:pt x="510000" y="607201"/>
                  </a:lnTo>
                  <a:lnTo>
                    <a:pt x="546838" y="579405"/>
                  </a:lnTo>
                  <a:lnTo>
                    <a:pt x="579410" y="546833"/>
                  </a:lnTo>
                  <a:lnTo>
                    <a:pt x="607204" y="509995"/>
                  </a:lnTo>
                  <a:lnTo>
                    <a:pt x="629711" y="469401"/>
                  </a:lnTo>
                  <a:lnTo>
                    <a:pt x="646420" y="425564"/>
                  </a:lnTo>
                  <a:lnTo>
                    <a:pt x="656819" y="378993"/>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7eb9f0"/>
            </a:solidFill>
            <a:ln w="0">
              <a:noFill/>
            </a:ln>
          </p:spPr>
          <p:style>
            <a:lnRef idx="0"/>
            <a:fillRef idx="0"/>
            <a:effectRef idx="0"/>
            <a:fontRef idx="minor"/>
          </p:style>
        </p:sp>
        <p:sp>
          <p:nvSpPr>
            <p:cNvPr id="414" name="object 13"/>
            <p:cNvSpPr/>
            <p:nvPr/>
          </p:nvSpPr>
          <p:spPr>
            <a:xfrm>
              <a:off x="4555440" y="5156280"/>
              <a:ext cx="659880" cy="659880"/>
            </a:xfrm>
            <a:custGeom>
              <a:avLst/>
              <a:gdLst/>
              <a:ah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noFill/>
            <a:ln w="12700">
              <a:solidFill>
                <a:srgbClr val="7eb9f0"/>
              </a:solidFill>
              <a:round/>
            </a:ln>
          </p:spPr>
          <p:style>
            <a:lnRef idx="0"/>
            <a:fillRef idx="0"/>
            <a:effectRef idx="0"/>
            <a:fontRef idx="minor"/>
          </p:style>
        </p:sp>
      </p:grpSp>
      <p:sp>
        <p:nvSpPr>
          <p:cNvPr id="415" name="object 14"/>
          <p:cNvSpPr/>
          <p:nvPr/>
        </p:nvSpPr>
        <p:spPr>
          <a:xfrm>
            <a:off x="223200" y="3458880"/>
            <a:ext cx="1396800" cy="56088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12" strike="noStrike">
                <a:solidFill>
                  <a:srgbClr val="ffffff"/>
                </a:solidFill>
                <a:latin typeface="Yu Gothic Medium"/>
              </a:rPr>
              <a:t>共通ブランチ</a:t>
            </a:r>
            <a:endParaRPr b="0" lang="en-US" sz="1800" spc="-1" strike="noStrike">
              <a:latin typeface="Arial"/>
            </a:endParaRPr>
          </a:p>
          <a:p>
            <a:pPr algn="ctr">
              <a:lnSpc>
                <a:spcPct val="100000"/>
              </a:lnSpc>
              <a:buNone/>
            </a:pPr>
            <a:r>
              <a:rPr b="0" lang="en-US" sz="1800" spc="-12" strike="noStrike">
                <a:solidFill>
                  <a:srgbClr val="ffffff"/>
                </a:solidFill>
                <a:latin typeface="Yu Gothic Medium"/>
              </a:rPr>
              <a:t>(main)</a:t>
            </a:r>
            <a:endParaRPr b="0" lang="en-US" sz="1800" spc="-1" strike="noStrike">
              <a:latin typeface="Arial"/>
            </a:endParaRPr>
          </a:p>
        </p:txBody>
      </p:sp>
      <p:grpSp>
        <p:nvGrpSpPr>
          <p:cNvPr id="416" name="object 17"/>
          <p:cNvGrpSpPr/>
          <p:nvPr/>
        </p:nvGrpSpPr>
        <p:grpSpPr>
          <a:xfrm>
            <a:off x="6222240" y="865440"/>
            <a:ext cx="5477760" cy="3200040"/>
            <a:chOff x="6222240" y="865440"/>
            <a:chExt cx="5477760" cy="3200040"/>
          </a:xfrm>
        </p:grpSpPr>
        <p:sp>
          <p:nvSpPr>
            <p:cNvPr id="417" name="object 18"/>
            <p:cNvSpPr/>
            <p:nvPr/>
          </p:nvSpPr>
          <p:spPr>
            <a:xfrm>
              <a:off x="6222240" y="3405600"/>
              <a:ext cx="659880" cy="659880"/>
            </a:xfrm>
            <a:custGeom>
              <a:avLst/>
              <a:gdLst/>
              <a:ah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6"/>
                  </a:lnTo>
                  <a:lnTo>
                    <a:pt x="13979" y="425568"/>
                  </a:lnTo>
                  <a:lnTo>
                    <a:pt x="30688" y="469407"/>
                  </a:lnTo>
                  <a:lnTo>
                    <a:pt x="53195" y="510000"/>
                  </a:lnTo>
                  <a:lnTo>
                    <a:pt x="80989" y="546838"/>
                  </a:lnTo>
                  <a:lnTo>
                    <a:pt x="113561" y="579410"/>
                  </a:lnTo>
                  <a:lnTo>
                    <a:pt x="150399" y="607204"/>
                  </a:lnTo>
                  <a:lnTo>
                    <a:pt x="190992" y="629711"/>
                  </a:lnTo>
                  <a:lnTo>
                    <a:pt x="234831" y="646420"/>
                  </a:lnTo>
                  <a:lnTo>
                    <a:pt x="281403"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20b782"/>
            </a:solidFill>
            <a:ln w="0">
              <a:noFill/>
            </a:ln>
          </p:spPr>
          <p:style>
            <a:lnRef idx="0"/>
            <a:fillRef idx="0"/>
            <a:effectRef idx="0"/>
            <a:fontRef idx="minor"/>
          </p:style>
        </p:sp>
        <p:pic>
          <p:nvPicPr>
            <p:cNvPr id="418" name="object 19" descr=""/>
            <p:cNvPicPr/>
            <p:nvPr/>
          </p:nvPicPr>
          <p:blipFill>
            <a:blip r:embed="rId1"/>
            <a:stretch/>
          </p:blipFill>
          <p:spPr>
            <a:xfrm>
              <a:off x="7890480" y="865440"/>
              <a:ext cx="3809520" cy="1420200"/>
            </a:xfrm>
            <a:prstGeom prst="rect">
              <a:avLst/>
            </a:prstGeom>
            <a:ln w="0">
              <a:noFill/>
            </a:ln>
          </p:spPr>
        </p:pic>
        <p:sp>
          <p:nvSpPr>
            <p:cNvPr id="419" name="object 20"/>
            <p:cNvSpPr/>
            <p:nvPr/>
          </p:nvSpPr>
          <p:spPr>
            <a:xfrm>
              <a:off x="7890480" y="865440"/>
              <a:ext cx="3809520" cy="1420200"/>
            </a:xfrm>
            <a:custGeom>
              <a:avLst/>
              <a:gdLst/>
              <a:ahLst/>
              <a:rect l="l" t="t" r="r" b="b"/>
              <a:pathLst>
                <a:path w="3810000" h="1420495">
                  <a:moveTo>
                    <a:pt x="0" y="236727"/>
                  </a:moveTo>
                  <a:lnTo>
                    <a:pt x="4811" y="189035"/>
                  </a:lnTo>
                  <a:lnTo>
                    <a:pt x="18611" y="144607"/>
                  </a:lnTo>
                  <a:lnTo>
                    <a:pt x="40444" y="104396"/>
                  </a:lnTo>
                  <a:lnTo>
                    <a:pt x="69357" y="69357"/>
                  </a:lnTo>
                  <a:lnTo>
                    <a:pt x="104396" y="40444"/>
                  </a:lnTo>
                  <a:lnTo>
                    <a:pt x="144607" y="18611"/>
                  </a:lnTo>
                  <a:lnTo>
                    <a:pt x="189035" y="4811"/>
                  </a:lnTo>
                  <a:lnTo>
                    <a:pt x="236728" y="0"/>
                  </a:lnTo>
                  <a:lnTo>
                    <a:pt x="3573272" y="0"/>
                  </a:lnTo>
                  <a:lnTo>
                    <a:pt x="3621000" y="4811"/>
                  </a:lnTo>
                  <a:lnTo>
                    <a:pt x="3665446" y="18611"/>
                  </a:lnTo>
                  <a:lnTo>
                    <a:pt x="3705659" y="40444"/>
                  </a:lnTo>
                  <a:lnTo>
                    <a:pt x="3740689" y="69357"/>
                  </a:lnTo>
                  <a:lnTo>
                    <a:pt x="3769588" y="104396"/>
                  </a:lnTo>
                  <a:lnTo>
                    <a:pt x="3791406" y="144607"/>
                  </a:lnTo>
                  <a:lnTo>
                    <a:pt x="3805193" y="189035"/>
                  </a:lnTo>
                  <a:lnTo>
                    <a:pt x="3810000" y="236727"/>
                  </a:lnTo>
                  <a:lnTo>
                    <a:pt x="3810000" y="1183767"/>
                  </a:lnTo>
                  <a:lnTo>
                    <a:pt x="3805193" y="1231459"/>
                  </a:lnTo>
                  <a:lnTo>
                    <a:pt x="3791406" y="1275887"/>
                  </a:lnTo>
                  <a:lnTo>
                    <a:pt x="3769588" y="1316098"/>
                  </a:lnTo>
                  <a:lnTo>
                    <a:pt x="3740689" y="1351137"/>
                  </a:lnTo>
                  <a:lnTo>
                    <a:pt x="3705659" y="1380050"/>
                  </a:lnTo>
                  <a:lnTo>
                    <a:pt x="3665446" y="1401883"/>
                  </a:lnTo>
                  <a:lnTo>
                    <a:pt x="3621000" y="1415683"/>
                  </a:lnTo>
                  <a:lnTo>
                    <a:pt x="3573272" y="1420495"/>
                  </a:lnTo>
                  <a:lnTo>
                    <a:pt x="236728" y="1420495"/>
                  </a:lnTo>
                  <a:lnTo>
                    <a:pt x="189035" y="1415683"/>
                  </a:lnTo>
                  <a:lnTo>
                    <a:pt x="144607" y="1401883"/>
                  </a:lnTo>
                  <a:lnTo>
                    <a:pt x="104396" y="1380050"/>
                  </a:lnTo>
                  <a:lnTo>
                    <a:pt x="69357" y="1351137"/>
                  </a:lnTo>
                  <a:lnTo>
                    <a:pt x="40444" y="1316098"/>
                  </a:lnTo>
                  <a:lnTo>
                    <a:pt x="18611" y="1275887"/>
                  </a:lnTo>
                  <a:lnTo>
                    <a:pt x="4811" y="1231459"/>
                  </a:lnTo>
                  <a:lnTo>
                    <a:pt x="0" y="1183767"/>
                  </a:lnTo>
                  <a:lnTo>
                    <a:pt x="0" y="236727"/>
                  </a:lnTo>
                  <a:close/>
                </a:path>
              </a:pathLst>
            </a:custGeom>
            <a:noFill/>
            <a:ln w="6350">
              <a:solidFill>
                <a:srgbClr val="298be7"/>
              </a:solidFill>
              <a:round/>
            </a:ln>
          </p:spPr>
          <p:style>
            <a:lnRef idx="0"/>
            <a:fillRef idx="0"/>
            <a:effectRef idx="0"/>
            <a:fontRef idx="minor"/>
          </p:style>
        </p:sp>
      </p:grpSp>
      <p:sp>
        <p:nvSpPr>
          <p:cNvPr id="420" name="object 21"/>
          <p:cNvSpPr/>
          <p:nvPr/>
        </p:nvSpPr>
        <p:spPr>
          <a:xfrm>
            <a:off x="8069040" y="1132920"/>
            <a:ext cx="3454200" cy="835200"/>
          </a:xfrm>
          <a:prstGeom prst="rect">
            <a:avLst/>
          </a:prstGeom>
          <a:noFill/>
          <a:ln w="0">
            <a:noFill/>
          </a:ln>
        </p:spPr>
        <p:style>
          <a:lnRef idx="0"/>
          <a:fillRef idx="0"/>
          <a:effectRef idx="0"/>
          <a:fontRef idx="minor"/>
        </p:style>
        <p:txBody>
          <a:bodyPr lIns="0" rIns="0" tIns="12600" bIns="0" anchor="t">
            <a:spAutoFit/>
          </a:bodyPr>
          <a:p>
            <a:pPr marL="12600" algn="ctr">
              <a:lnSpc>
                <a:spcPct val="100000"/>
              </a:lnSpc>
              <a:spcBef>
                <a:spcPts val="99"/>
              </a:spcBef>
              <a:buNone/>
            </a:pPr>
            <a:r>
              <a:rPr b="0" lang="zh-CN" sz="1800" spc="-15" strike="noStrike">
                <a:latin typeface="Yu Gothic Medium"/>
              </a:rPr>
              <a:t>好き勝手に皆で使うブランチに</a:t>
            </a:r>
            <a:r>
              <a:rPr b="0" lang="en-US" sz="1800" spc="-52" strike="noStrike">
                <a:latin typeface="Yu Gothic Medium"/>
              </a:rPr>
              <a:t> </a:t>
            </a:r>
            <a:r>
              <a:rPr b="0" lang="zh-CN" sz="1800" spc="-7" strike="noStrike">
                <a:latin typeface="Yu Gothic Medium"/>
              </a:rPr>
              <a:t>マージするとバグまみれになる可</a:t>
            </a:r>
            <a:r>
              <a:rPr b="0" lang="zh-CN" sz="1800" spc="-12" strike="noStrike">
                <a:latin typeface="Yu Gothic Medium"/>
              </a:rPr>
              <a:t>能性がある</a:t>
            </a:r>
            <a:endParaRPr b="0" lang="en-US" sz="1800" spc="-1" strike="noStrike">
              <a:latin typeface="Arial"/>
            </a:endParaRPr>
          </a:p>
        </p:txBody>
      </p:sp>
      <p:sp>
        <p:nvSpPr>
          <p:cNvPr id="421" name="object 22"/>
          <p:cNvSpPr/>
          <p:nvPr/>
        </p:nvSpPr>
        <p:spPr>
          <a:xfrm>
            <a:off x="7670880" y="3405600"/>
            <a:ext cx="659880" cy="659880"/>
          </a:xfrm>
          <a:custGeom>
            <a:avLst/>
            <a:gdLst/>
            <a:ahLst/>
            <a:rect l="l" t="t" r="r" b="b"/>
            <a:pathLst>
              <a:path w="660400" h="660400">
                <a:moveTo>
                  <a:pt x="330200" y="0"/>
                </a:moveTo>
                <a:lnTo>
                  <a:pt x="281432" y="3580"/>
                </a:lnTo>
                <a:lnTo>
                  <a:pt x="234877" y="13979"/>
                </a:lnTo>
                <a:lnTo>
                  <a:pt x="191047" y="30688"/>
                </a:lnTo>
                <a:lnTo>
                  <a:pt x="150455" y="53195"/>
                </a:lnTo>
                <a:lnTo>
                  <a:pt x="113612" y="80989"/>
                </a:lnTo>
                <a:lnTo>
                  <a:pt x="81032" y="113561"/>
                </a:lnTo>
                <a:lnTo>
                  <a:pt x="53227" y="150399"/>
                </a:lnTo>
                <a:lnTo>
                  <a:pt x="30709" y="190992"/>
                </a:lnTo>
                <a:lnTo>
                  <a:pt x="13990" y="234831"/>
                </a:lnTo>
                <a:lnTo>
                  <a:pt x="3582" y="281403"/>
                </a:lnTo>
                <a:lnTo>
                  <a:pt x="0" y="330200"/>
                </a:lnTo>
                <a:lnTo>
                  <a:pt x="3582" y="378996"/>
                </a:lnTo>
                <a:lnTo>
                  <a:pt x="13990" y="425568"/>
                </a:lnTo>
                <a:lnTo>
                  <a:pt x="30709" y="469407"/>
                </a:lnTo>
                <a:lnTo>
                  <a:pt x="53227" y="510000"/>
                </a:lnTo>
                <a:lnTo>
                  <a:pt x="81032" y="546838"/>
                </a:lnTo>
                <a:lnTo>
                  <a:pt x="113612" y="579410"/>
                </a:lnTo>
                <a:lnTo>
                  <a:pt x="150455" y="607204"/>
                </a:lnTo>
                <a:lnTo>
                  <a:pt x="191047" y="629711"/>
                </a:lnTo>
                <a:lnTo>
                  <a:pt x="234877" y="646420"/>
                </a:lnTo>
                <a:lnTo>
                  <a:pt x="281432"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20b782"/>
          </a:solidFill>
          <a:ln w="0">
            <a:noFill/>
          </a:ln>
        </p:spPr>
        <p:style>
          <a:lnRef idx="0"/>
          <a:fillRef idx="0"/>
          <a:effectRef idx="0"/>
          <a:fontRef idx="minor"/>
        </p:style>
      </p:sp>
      <p:grpSp>
        <p:nvGrpSpPr>
          <p:cNvPr id="422" name="object 23"/>
          <p:cNvGrpSpPr/>
          <p:nvPr/>
        </p:nvGrpSpPr>
        <p:grpSpPr>
          <a:xfrm>
            <a:off x="7286760" y="4476600"/>
            <a:ext cx="3809520" cy="1420200"/>
            <a:chOff x="7286760" y="4476600"/>
            <a:chExt cx="3809520" cy="1420200"/>
          </a:xfrm>
        </p:grpSpPr>
        <p:pic>
          <p:nvPicPr>
            <p:cNvPr id="423" name="object 24" descr=""/>
            <p:cNvPicPr/>
            <p:nvPr/>
          </p:nvPicPr>
          <p:blipFill>
            <a:blip r:embed="rId2"/>
            <a:stretch/>
          </p:blipFill>
          <p:spPr>
            <a:xfrm>
              <a:off x="7286760" y="4476600"/>
              <a:ext cx="3809520" cy="1420200"/>
            </a:xfrm>
            <a:prstGeom prst="rect">
              <a:avLst/>
            </a:prstGeom>
            <a:ln w="0">
              <a:noFill/>
            </a:ln>
          </p:spPr>
        </p:pic>
        <p:sp>
          <p:nvSpPr>
            <p:cNvPr id="424" name="object 25"/>
            <p:cNvSpPr/>
            <p:nvPr/>
          </p:nvSpPr>
          <p:spPr>
            <a:xfrm>
              <a:off x="7286760" y="4476600"/>
              <a:ext cx="3809520" cy="1420200"/>
            </a:xfrm>
            <a:custGeom>
              <a:avLst/>
              <a:gdLst/>
              <a:ahLst/>
              <a:rect l="l" t="t" r="r" b="b"/>
              <a:pathLst>
                <a:path w="3810000" h="1420495">
                  <a:moveTo>
                    <a:pt x="0" y="236727"/>
                  </a:moveTo>
                  <a:lnTo>
                    <a:pt x="4811" y="189035"/>
                  </a:lnTo>
                  <a:lnTo>
                    <a:pt x="18611" y="144607"/>
                  </a:lnTo>
                  <a:lnTo>
                    <a:pt x="40444" y="104396"/>
                  </a:lnTo>
                  <a:lnTo>
                    <a:pt x="69357" y="69357"/>
                  </a:lnTo>
                  <a:lnTo>
                    <a:pt x="104396" y="40444"/>
                  </a:lnTo>
                  <a:lnTo>
                    <a:pt x="144607" y="18611"/>
                  </a:lnTo>
                  <a:lnTo>
                    <a:pt x="189035" y="4811"/>
                  </a:lnTo>
                  <a:lnTo>
                    <a:pt x="236727" y="0"/>
                  </a:lnTo>
                  <a:lnTo>
                    <a:pt x="3573272" y="0"/>
                  </a:lnTo>
                  <a:lnTo>
                    <a:pt x="3620964" y="4811"/>
                  </a:lnTo>
                  <a:lnTo>
                    <a:pt x="3665392" y="18611"/>
                  </a:lnTo>
                  <a:lnTo>
                    <a:pt x="3705603" y="40444"/>
                  </a:lnTo>
                  <a:lnTo>
                    <a:pt x="3740642" y="69357"/>
                  </a:lnTo>
                  <a:lnTo>
                    <a:pt x="3769555" y="104396"/>
                  </a:lnTo>
                  <a:lnTo>
                    <a:pt x="3791388" y="144607"/>
                  </a:lnTo>
                  <a:lnTo>
                    <a:pt x="3805188" y="189035"/>
                  </a:lnTo>
                  <a:lnTo>
                    <a:pt x="3810000" y="236727"/>
                  </a:lnTo>
                  <a:lnTo>
                    <a:pt x="3810000" y="1183728"/>
                  </a:lnTo>
                  <a:lnTo>
                    <a:pt x="3805188" y="1231439"/>
                  </a:lnTo>
                  <a:lnTo>
                    <a:pt x="3791388" y="1275878"/>
                  </a:lnTo>
                  <a:lnTo>
                    <a:pt x="3769555" y="1316092"/>
                  </a:lnTo>
                  <a:lnTo>
                    <a:pt x="3740642" y="1351129"/>
                  </a:lnTo>
                  <a:lnTo>
                    <a:pt x="3705603" y="1380037"/>
                  </a:lnTo>
                  <a:lnTo>
                    <a:pt x="3665392" y="1401865"/>
                  </a:lnTo>
                  <a:lnTo>
                    <a:pt x="3620964" y="1415659"/>
                  </a:lnTo>
                  <a:lnTo>
                    <a:pt x="3573272" y="1420469"/>
                  </a:lnTo>
                  <a:lnTo>
                    <a:pt x="236727" y="1420469"/>
                  </a:lnTo>
                  <a:lnTo>
                    <a:pt x="189035" y="1415659"/>
                  </a:lnTo>
                  <a:lnTo>
                    <a:pt x="144607" y="1401865"/>
                  </a:lnTo>
                  <a:lnTo>
                    <a:pt x="104396" y="1380037"/>
                  </a:lnTo>
                  <a:lnTo>
                    <a:pt x="69357" y="1351129"/>
                  </a:lnTo>
                  <a:lnTo>
                    <a:pt x="40444" y="1316092"/>
                  </a:lnTo>
                  <a:lnTo>
                    <a:pt x="18611" y="1275878"/>
                  </a:lnTo>
                  <a:lnTo>
                    <a:pt x="4811" y="1231439"/>
                  </a:lnTo>
                  <a:lnTo>
                    <a:pt x="0" y="1183728"/>
                  </a:lnTo>
                  <a:lnTo>
                    <a:pt x="0" y="236727"/>
                  </a:lnTo>
                  <a:close/>
                </a:path>
              </a:pathLst>
            </a:custGeom>
            <a:noFill/>
            <a:ln w="6350">
              <a:solidFill>
                <a:srgbClr val="298be7"/>
              </a:solidFill>
              <a:round/>
            </a:ln>
          </p:spPr>
          <p:style>
            <a:lnRef idx="0"/>
            <a:fillRef idx="0"/>
            <a:effectRef idx="0"/>
            <a:fontRef idx="minor"/>
          </p:style>
        </p:sp>
      </p:grpSp>
      <p:sp>
        <p:nvSpPr>
          <p:cNvPr id="425" name="object 26"/>
          <p:cNvSpPr/>
          <p:nvPr/>
        </p:nvSpPr>
        <p:spPr>
          <a:xfrm>
            <a:off x="7464960" y="4882680"/>
            <a:ext cx="3454200" cy="8352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7" strike="noStrike">
                <a:latin typeface="Yu Gothic Medium"/>
              </a:rPr>
              <a:t>マージする前に他の人にコードを</a:t>
            </a:r>
            <a:endParaRPr b="0" lang="en-US" sz="1800" spc="-1" strike="noStrike">
              <a:latin typeface="Arial"/>
            </a:endParaRPr>
          </a:p>
          <a:p>
            <a:pPr marL="39960">
              <a:lnSpc>
                <a:spcPct val="100000"/>
              </a:lnSpc>
              <a:buNone/>
            </a:pPr>
            <a:r>
              <a:rPr b="0" lang="zh-CN" sz="1800" spc="-26" strike="noStrike">
                <a:latin typeface="Yu Gothic Medium"/>
              </a:rPr>
              <a:t>レビュー</a:t>
            </a:r>
            <a:r>
              <a:rPr b="0" lang="en-US" sz="1800" spc="-26" strike="noStrike">
                <a:latin typeface="Yu Gothic Medium"/>
              </a:rPr>
              <a:t>(</a:t>
            </a:r>
            <a:r>
              <a:rPr b="0" lang="zh-CN" sz="1800" spc="-26" strike="noStrike">
                <a:latin typeface="Yu Gothic Medium"/>
              </a:rPr>
              <a:t>見てもらう</a:t>
            </a:r>
            <a:r>
              <a:rPr b="0" lang="en-US" sz="1800" spc="-26" strike="noStrike">
                <a:latin typeface="Yu Gothic Medium"/>
              </a:rPr>
              <a:t>)</a:t>
            </a:r>
            <a:r>
              <a:rPr b="0" lang="zh-CN" sz="1800" spc="-26" strike="noStrike">
                <a:latin typeface="Yu Gothic Medium"/>
              </a:rPr>
              <a:t>してもらう</a:t>
            </a:r>
            <a:endParaRPr b="0" lang="en-US" sz="1800" spc="-1" strike="noStrike">
              <a:latin typeface="Arial"/>
            </a:endParaRPr>
          </a:p>
        </p:txBody>
      </p:sp>
      <p:sp>
        <p:nvSpPr>
          <p:cNvPr id="426" name="object 27"/>
          <p:cNvSpPr/>
          <p:nvPr/>
        </p:nvSpPr>
        <p:spPr>
          <a:xfrm>
            <a:off x="5443200" y="4541400"/>
            <a:ext cx="1558440" cy="376920"/>
          </a:xfrm>
          <a:prstGeom prst="rect">
            <a:avLst/>
          </a:prstGeom>
          <a:solidFill>
            <a:srgbClr val="7eb9f0"/>
          </a:solidFill>
          <a:ln w="12700">
            <a:solidFill>
              <a:srgbClr val="084a33"/>
            </a:solidFill>
            <a:round/>
          </a:ln>
        </p:spPr>
        <p:style>
          <a:lnRef idx="0"/>
          <a:fillRef idx="0"/>
          <a:effectRef idx="0"/>
          <a:fontRef idx="minor"/>
        </p:style>
        <p:txBody>
          <a:bodyPr lIns="0" rIns="0" tIns="102960" bIns="0" anchor="t">
            <a:spAutoFit/>
          </a:bodyPr>
          <a:p>
            <a:pPr marL="154800">
              <a:lnSpc>
                <a:spcPct val="100000"/>
              </a:lnSpc>
              <a:spcBef>
                <a:spcPts val="811"/>
              </a:spcBef>
              <a:buNone/>
            </a:pPr>
            <a:r>
              <a:rPr b="0" lang="en-US" sz="1800" spc="-1" strike="noStrike">
                <a:solidFill>
                  <a:srgbClr val="ffffff"/>
                </a:solidFill>
                <a:latin typeface="Yu Gothic Medium"/>
              </a:rPr>
              <a:t>pull</a:t>
            </a:r>
            <a:r>
              <a:rPr b="0" lang="en-US" sz="1800" spc="-46" strike="noStrike">
                <a:solidFill>
                  <a:srgbClr val="ffffff"/>
                </a:solidFill>
                <a:latin typeface="Yu Gothic Medium"/>
              </a:rPr>
              <a:t> </a:t>
            </a:r>
            <a:r>
              <a:rPr b="0" lang="en-US" sz="1800" spc="-12" strike="noStrike">
                <a:solidFill>
                  <a:srgbClr val="ffffff"/>
                </a:solidFill>
                <a:latin typeface="Yu Gothic Medium"/>
              </a:rPr>
              <a:t>request</a:t>
            </a:r>
            <a:endParaRPr b="0" lang="en-US" sz="1800" spc="-1" strike="noStrike">
              <a:latin typeface="Arial"/>
            </a:endParaRPr>
          </a:p>
        </p:txBody>
      </p:sp>
      <p:sp>
        <p:nvSpPr>
          <p:cNvPr id="427" name="object 28"/>
          <p:cNvSpPr/>
          <p:nvPr/>
        </p:nvSpPr>
        <p:spPr>
          <a:xfrm>
            <a:off x="6950160" y="2522520"/>
            <a:ext cx="1558440" cy="376200"/>
          </a:xfrm>
          <a:prstGeom prst="rect">
            <a:avLst/>
          </a:prstGeom>
          <a:solidFill>
            <a:srgbClr val="ffc000"/>
          </a:solidFill>
          <a:ln w="12700">
            <a:solidFill>
              <a:srgbClr val="084a33"/>
            </a:solidFill>
            <a:round/>
          </a:ln>
        </p:spPr>
        <p:style>
          <a:lnRef idx="0"/>
          <a:fillRef idx="0"/>
          <a:effectRef idx="0"/>
          <a:fontRef idx="minor"/>
        </p:style>
        <p:txBody>
          <a:bodyPr lIns="0" rIns="0" tIns="102240" bIns="0" anchor="t">
            <a:spAutoFit/>
          </a:bodyPr>
          <a:p>
            <a:pPr marL="154800">
              <a:lnSpc>
                <a:spcPct val="100000"/>
              </a:lnSpc>
              <a:spcBef>
                <a:spcPts val="805"/>
              </a:spcBef>
              <a:buNone/>
            </a:pPr>
            <a:r>
              <a:rPr b="0" lang="en-US" sz="1800" spc="-1" strike="noStrike">
                <a:solidFill>
                  <a:srgbClr val="ffffff"/>
                </a:solidFill>
                <a:latin typeface="Yu Gothic Medium"/>
              </a:rPr>
              <a:t>pull</a:t>
            </a:r>
            <a:r>
              <a:rPr b="0" lang="en-US" sz="1800" spc="-46" strike="noStrike">
                <a:solidFill>
                  <a:srgbClr val="ffffff"/>
                </a:solidFill>
                <a:latin typeface="Yu Gothic Medium"/>
              </a:rPr>
              <a:t> </a:t>
            </a:r>
            <a:r>
              <a:rPr b="0" lang="en-US" sz="1800" spc="-12" strike="noStrike">
                <a:solidFill>
                  <a:srgbClr val="ffffff"/>
                </a:solidFill>
                <a:latin typeface="Yu Gothic Medium"/>
              </a:rPr>
              <a:t>request</a:t>
            </a:r>
            <a:endParaRPr b="0" lang="en-US" sz="1800" spc="-1" strike="noStrike">
              <a:latin typeface="Arial"/>
            </a:endParaRPr>
          </a:p>
        </p:txBody>
      </p:sp>
      <p:sp>
        <p:nvSpPr>
          <p:cNvPr id="428" name="object 12"/>
          <p:cNvSpPr/>
          <p:nvPr/>
        </p:nvSpPr>
        <p:spPr>
          <a:xfrm>
            <a:off x="783720" y="1752840"/>
            <a:ext cx="2590560" cy="56088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12" strike="noStrike">
                <a:solidFill>
                  <a:srgbClr val="ffffff"/>
                </a:solidFill>
                <a:latin typeface="Yu Gothic Medium"/>
              </a:rPr>
              <a:t>個人ブランチ</a:t>
            </a:r>
            <a:endParaRPr b="0" lang="en-US" sz="1800" spc="-1" strike="noStrike">
              <a:latin typeface="Arial"/>
            </a:endParaRPr>
          </a:p>
          <a:p>
            <a:pPr algn="ctr">
              <a:lnSpc>
                <a:spcPct val="100000"/>
              </a:lnSpc>
              <a:buNone/>
            </a:pPr>
            <a:r>
              <a:rPr b="0" lang="en-US" sz="1800" spc="-12" strike="noStrike">
                <a:solidFill>
                  <a:srgbClr val="ffffff"/>
                </a:solidFill>
                <a:latin typeface="Yu Gothic Medium"/>
              </a:rPr>
              <a:t>(</a:t>
            </a:r>
            <a:r>
              <a:rPr b="0" lang="en-US" sz="1800" spc="-12" strike="noStrike">
                <a:solidFill>
                  <a:srgbClr val="ffffff"/>
                </a:solidFill>
                <a:latin typeface="Yu Gothic Medium"/>
              </a:rPr>
              <a:t>yamao/devel/func1)</a:t>
            </a:r>
            <a:endParaRPr b="0" lang="en-US" sz="1800" spc="-1" strike="noStrike">
              <a:latin typeface="Arial"/>
            </a:endParaRPr>
          </a:p>
        </p:txBody>
      </p:sp>
      <p:sp>
        <p:nvSpPr>
          <p:cNvPr id="429" name="object 13"/>
          <p:cNvSpPr/>
          <p:nvPr/>
        </p:nvSpPr>
        <p:spPr>
          <a:xfrm>
            <a:off x="630000" y="5215680"/>
            <a:ext cx="2898360" cy="561600"/>
          </a:xfrm>
          <a:prstGeom prst="rect">
            <a:avLst/>
          </a:prstGeom>
          <a:noFill/>
          <a:ln w="0">
            <a:noFill/>
          </a:ln>
        </p:spPr>
        <p:style>
          <a:lnRef idx="0"/>
          <a:fillRef idx="0"/>
          <a:effectRef idx="0"/>
          <a:fontRef idx="minor"/>
        </p:style>
        <p:txBody>
          <a:bodyPr lIns="0" rIns="0" tIns="12600" bIns="0" anchor="t">
            <a:spAutoFit/>
          </a:bodyPr>
          <a:p>
            <a:pPr algn="ctr">
              <a:lnSpc>
                <a:spcPct val="100000"/>
              </a:lnSpc>
              <a:spcBef>
                <a:spcPts val="99"/>
              </a:spcBef>
              <a:buNone/>
            </a:pPr>
            <a:r>
              <a:rPr b="0" lang="zh-CN" sz="1800" spc="-21" strike="noStrike">
                <a:solidFill>
                  <a:srgbClr val="ffffff"/>
                </a:solidFill>
                <a:latin typeface="Yu Gothic Medium"/>
              </a:rPr>
              <a:t>個人ブランチ</a:t>
            </a:r>
            <a:endParaRPr b="0" lang="en-US" sz="1800" spc="-1" strike="noStrike">
              <a:latin typeface="Arial"/>
            </a:endParaRPr>
          </a:p>
          <a:p>
            <a:pPr algn="ctr">
              <a:lnSpc>
                <a:spcPct val="100000"/>
              </a:lnSpc>
              <a:spcBef>
                <a:spcPts val="6"/>
              </a:spcBef>
              <a:buNone/>
            </a:pPr>
            <a:r>
              <a:rPr b="0" lang="en-US" sz="1800" spc="-12" strike="noStrike">
                <a:solidFill>
                  <a:srgbClr val="ffffff"/>
                </a:solidFill>
                <a:latin typeface="Yu Gothic Medium"/>
              </a:rPr>
              <a:t>(</a:t>
            </a:r>
            <a:r>
              <a:rPr b="0" lang="en-US" sz="1800" spc="-12" strike="noStrike">
                <a:solidFill>
                  <a:srgbClr val="ffffff"/>
                </a:solidFill>
                <a:latin typeface="Yu Gothic Medium"/>
              </a:rPr>
              <a:t>kobayashi/devel/func2)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0" name="object 2" descr=""/>
          <p:cNvPicPr/>
          <p:nvPr/>
        </p:nvPicPr>
        <p:blipFill>
          <a:blip r:embed="rId1"/>
          <a:stretch/>
        </p:blipFill>
        <p:spPr>
          <a:xfrm>
            <a:off x="2101680" y="1216800"/>
            <a:ext cx="7988040" cy="5776200"/>
          </a:xfrm>
          <a:prstGeom prst="rect">
            <a:avLst/>
          </a:prstGeom>
          <a:ln w="0">
            <a:noFill/>
          </a:ln>
        </p:spPr>
      </p:pic>
      <p:sp>
        <p:nvSpPr>
          <p:cNvPr id="431" name="object 9"/>
          <p:cNvSpPr/>
          <p:nvPr/>
        </p:nvSpPr>
        <p:spPr>
          <a:xfrm>
            <a:off x="538200" y="610200"/>
            <a:ext cx="441432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zh-CN" sz="4800" spc="-1" strike="noStrike">
                <a:solidFill>
                  <a:srgbClr val="ffffff"/>
                </a:solidFill>
                <a:latin typeface="Meiryo"/>
                <a:ea typeface="Meiryo"/>
              </a:rPr>
              <a:t>フローチャート</a:t>
            </a:r>
            <a:endParaRPr b="0" lang="en-US" sz="4800" spc="-1" strike="noStrike">
              <a:latin typeface="Arial"/>
            </a:endParaRPr>
          </a:p>
        </p:txBody>
      </p:sp>
      <p:sp>
        <p:nvSpPr>
          <p:cNvPr id="432" name="テキスト ボックス 4"/>
          <p:cNvSpPr/>
          <p:nvPr/>
        </p:nvSpPr>
        <p:spPr>
          <a:xfrm>
            <a:off x="4976640" y="755280"/>
            <a:ext cx="41374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ja-JP" sz="2400" spc="-1" strike="noStrike">
                <a:solidFill>
                  <a:srgbClr val="ffffff"/>
                </a:solidFill>
                <a:latin typeface="Arial"/>
              </a:rPr>
              <a:t>ブランチ作成からマージまで</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726800" y="3053160"/>
            <a:ext cx="2737800" cy="1157760"/>
          </a:xfrm>
          <a:prstGeom prst="rect">
            <a:avLst/>
          </a:prstGeom>
          <a:noFill/>
          <a:ln w="0">
            <a:noFill/>
          </a:ln>
        </p:spPr>
        <p:txBody>
          <a:bodyPr lIns="0" rIns="0" tIns="12600" bIns="0" anchor="t">
            <a:noAutofit/>
          </a:bodyPr>
          <a:p>
            <a:pPr marL="12600">
              <a:lnSpc>
                <a:spcPct val="100000"/>
              </a:lnSpc>
              <a:spcBef>
                <a:spcPts val="99"/>
              </a:spcBef>
              <a:buNone/>
            </a:pPr>
            <a:r>
              <a:rPr b="1" lang="ja-JP" sz="4800" spc="228" strike="noStrike">
                <a:solidFill>
                  <a:srgbClr val="ffffff"/>
                </a:solidFill>
                <a:latin typeface="Yu Gothic"/>
                <a:ea typeface="Meiryo"/>
              </a:rPr>
              <a:t>基本情報</a:t>
            </a:r>
            <a:endParaRPr b="0" lang="en-US" sz="4800" spc="-1" strike="noStrike">
              <a:latin typeface="Meiryo"/>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title"/>
          </p:nvPr>
        </p:nvSpPr>
        <p:spPr>
          <a:xfrm>
            <a:off x="3029400" y="3053160"/>
            <a:ext cx="6132600" cy="1475280"/>
          </a:xfrm>
          <a:prstGeom prst="rect">
            <a:avLst/>
          </a:prstGeom>
          <a:noFill/>
          <a:ln w="0">
            <a:noFill/>
          </a:ln>
        </p:spPr>
        <p:txBody>
          <a:bodyPr lIns="0" rIns="0" tIns="12600" bIns="0" anchor="t">
            <a:noAutofit/>
          </a:bodyPr>
          <a:p>
            <a:pPr marL="12600">
              <a:lnSpc>
                <a:spcPct val="100000"/>
              </a:lnSpc>
              <a:spcBef>
                <a:spcPts val="99"/>
              </a:spcBef>
              <a:buNone/>
            </a:pPr>
            <a:r>
              <a:rPr b="1" lang="en-US" sz="4800" spc="228" strike="noStrike">
                <a:solidFill>
                  <a:srgbClr val="ffffff"/>
                </a:solidFill>
                <a:latin typeface="Yu Gothic"/>
                <a:ea typeface="Meiryo"/>
              </a:rPr>
              <a:t>Git</a:t>
            </a:r>
            <a:r>
              <a:rPr b="1" lang="ja-JP" sz="4800" spc="228" strike="noStrike">
                <a:solidFill>
                  <a:srgbClr val="ffffff"/>
                </a:solidFill>
                <a:latin typeface="Yu Gothic"/>
                <a:ea typeface="Meiryo"/>
              </a:rPr>
              <a:t>を扱う際の注意点</a:t>
            </a:r>
            <a:endParaRPr b="0" lang="en-US" sz="4800" spc="-1" strike="noStrike">
              <a:latin typeface="Meiryo"/>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538200" y="661320"/>
            <a:ext cx="8755560" cy="1157400"/>
          </a:xfrm>
          <a:prstGeom prst="rect">
            <a:avLst/>
          </a:prstGeom>
          <a:noFill/>
          <a:ln w="0">
            <a:noFill/>
          </a:ln>
        </p:spPr>
        <p:txBody>
          <a:bodyPr lIns="0" rIns="0" tIns="12240" bIns="0" anchor="t">
            <a:noAutofit/>
          </a:bodyPr>
          <a:p>
            <a:pPr marL="12600">
              <a:lnSpc>
                <a:spcPct val="100000"/>
              </a:lnSpc>
              <a:spcBef>
                <a:spcPts val="96"/>
              </a:spcBef>
              <a:buNone/>
            </a:pPr>
            <a:r>
              <a:rPr b="1" lang="ja-JP" sz="3700" spc="123" strike="noStrike">
                <a:solidFill>
                  <a:srgbClr val="ffffff"/>
                </a:solidFill>
                <a:latin typeface="Yu Gothic"/>
                <a:ea typeface="Meiryo"/>
              </a:rPr>
              <a:t>命名規則について</a:t>
            </a:r>
            <a:endParaRPr b="0" lang="en-US" sz="3700" spc="-1" strike="noStrike">
              <a:latin typeface="Meiryo"/>
            </a:endParaRPr>
          </a:p>
        </p:txBody>
      </p:sp>
      <p:sp>
        <p:nvSpPr>
          <p:cNvPr id="435" name="object 3"/>
          <p:cNvSpPr/>
          <p:nvPr/>
        </p:nvSpPr>
        <p:spPr>
          <a:xfrm>
            <a:off x="538200" y="1752480"/>
            <a:ext cx="11348640" cy="5558400"/>
          </a:xfrm>
          <a:prstGeom prst="rect">
            <a:avLst/>
          </a:prstGeom>
          <a:noFill/>
          <a:ln w="0">
            <a:noFill/>
          </a:ln>
        </p:spPr>
        <p:style>
          <a:lnRef idx="0"/>
          <a:fillRef idx="0"/>
          <a:effectRef idx="0"/>
          <a:fontRef idx="minor"/>
        </p:style>
        <p:txBody>
          <a:bodyPr lIns="0" rIns="0" tIns="12240" bIns="0" anchor="t">
            <a:spAutoFit/>
          </a:bodyPr>
          <a:p>
            <a:pPr marL="12600">
              <a:lnSpc>
                <a:spcPct val="150000"/>
              </a:lnSpc>
              <a:spcBef>
                <a:spcPts val="96"/>
              </a:spcBef>
              <a:buNone/>
            </a:pPr>
            <a:r>
              <a:rPr b="0" lang="zh-CN" sz="2800" spc="-92" strike="noStrike">
                <a:solidFill>
                  <a:srgbClr val="ffffff"/>
                </a:solidFill>
                <a:latin typeface="Yu Gothic Medium"/>
              </a:rPr>
              <a:t>・</a:t>
            </a:r>
            <a:r>
              <a:rPr b="0" lang="ja-JP" sz="2800" spc="-92" strike="noStrike">
                <a:solidFill>
                  <a:srgbClr val="ffffff"/>
                </a:solidFill>
                <a:latin typeface="Yu Gothic Medium"/>
              </a:rPr>
              <a:t>ブランチ名</a:t>
            </a:r>
            <a:endParaRPr b="0" lang="en-US" sz="2800" spc="-1" strike="noStrike">
              <a:latin typeface="Arial"/>
            </a:endParaRPr>
          </a:p>
          <a:p>
            <a:pPr marL="927000">
              <a:lnSpc>
                <a:spcPct val="150000"/>
              </a:lnSpc>
              <a:spcBef>
                <a:spcPts val="6"/>
              </a:spcBef>
              <a:buNone/>
            </a:pPr>
            <a:r>
              <a:rPr b="0" lang="ja-JP" sz="2800" spc="-86" strike="noStrike">
                <a:solidFill>
                  <a:srgbClr val="ffffff"/>
                </a:solidFill>
                <a:latin typeface="Yu Gothic Medium"/>
              </a:rPr>
              <a:t>自分の名前</a:t>
            </a:r>
            <a:r>
              <a:rPr b="0" lang="en-US" sz="2800" spc="-86" strike="noStrike">
                <a:solidFill>
                  <a:srgbClr val="ffffff"/>
                </a:solidFill>
                <a:latin typeface="Yu Gothic Medium"/>
              </a:rPr>
              <a:t>/</a:t>
            </a:r>
            <a:r>
              <a:rPr b="0" lang="ja-JP" sz="2800" spc="-86" strike="noStrike">
                <a:solidFill>
                  <a:srgbClr val="ffffff"/>
                </a:solidFill>
                <a:latin typeface="Yu Gothic Medium"/>
              </a:rPr>
              <a:t>開発カテゴリ</a:t>
            </a:r>
            <a:r>
              <a:rPr b="0" lang="en-US" sz="2800" spc="-86" strike="noStrike">
                <a:solidFill>
                  <a:srgbClr val="ffffff"/>
                </a:solidFill>
                <a:latin typeface="Yu Gothic Medium"/>
              </a:rPr>
              <a:t>/</a:t>
            </a:r>
            <a:r>
              <a:rPr b="0" lang="ja-JP" sz="2800" spc="-86" strike="noStrike">
                <a:solidFill>
                  <a:srgbClr val="ffffff"/>
                </a:solidFill>
                <a:latin typeface="Yu Gothic Medium"/>
              </a:rPr>
              <a:t>開発内容 としてください</a:t>
            </a:r>
            <a:endParaRPr b="0" lang="en-US" sz="2800" spc="-1" strike="noStrike">
              <a:latin typeface="Arial"/>
            </a:endParaRPr>
          </a:p>
          <a:p>
            <a:pPr marL="927000">
              <a:lnSpc>
                <a:spcPct val="150000"/>
              </a:lnSpc>
              <a:spcBef>
                <a:spcPts val="6"/>
              </a:spcBef>
              <a:buNone/>
            </a:pPr>
            <a:r>
              <a:rPr b="0" lang="en-US" sz="2800" spc="-86" strike="noStrike">
                <a:solidFill>
                  <a:srgbClr val="ffffff"/>
                </a:solidFill>
                <a:latin typeface="Yu Gothic Medium"/>
              </a:rPr>
              <a:t>(</a:t>
            </a:r>
            <a:r>
              <a:rPr b="0" lang="ja-JP" sz="2800" spc="-86" strike="noStrike">
                <a:solidFill>
                  <a:srgbClr val="ffffff"/>
                </a:solidFill>
                <a:latin typeface="Yu Gothic Medium"/>
              </a:rPr>
              <a:t>例</a:t>
            </a:r>
            <a:r>
              <a:rPr b="0" lang="en-US" sz="2800" spc="-86" strike="noStrike">
                <a:solidFill>
                  <a:srgbClr val="ffffff"/>
                </a:solidFill>
                <a:latin typeface="Yu Gothic Medium"/>
              </a:rPr>
              <a:t>) yamao/devel/add_human_detection </a:t>
            </a:r>
            <a:r>
              <a:rPr b="0" lang="ja-JP" sz="2800" spc="-86" strike="noStrike">
                <a:solidFill>
                  <a:srgbClr val="ffffff"/>
                </a:solidFill>
                <a:latin typeface="Yu Gothic Medium"/>
              </a:rPr>
              <a:t>，</a:t>
            </a:r>
            <a:r>
              <a:rPr b="0" lang="en-US" sz="2800" spc="-86" strike="noStrike">
                <a:solidFill>
                  <a:srgbClr val="ffffff"/>
                </a:solidFill>
                <a:latin typeface="Yu Gothic Medium"/>
              </a:rPr>
              <a:t>yamao/hotfix/bug_fix</a:t>
            </a:r>
            <a:endParaRPr b="0" lang="en-US" sz="2800" spc="-1" strike="noStrike">
              <a:latin typeface="Arial"/>
            </a:endParaRPr>
          </a:p>
          <a:p>
            <a:pPr marL="927000">
              <a:lnSpc>
                <a:spcPct val="150000"/>
              </a:lnSpc>
              <a:spcBef>
                <a:spcPts val="6"/>
              </a:spcBef>
              <a:buNone/>
            </a:pPr>
            <a:r>
              <a:rPr b="0" lang="en-US" sz="2800" spc="-86" strike="noStrike">
                <a:solidFill>
                  <a:srgbClr val="ffffff"/>
                </a:solidFill>
                <a:latin typeface="Yu Gothic Medium"/>
              </a:rPr>
              <a:t>       </a:t>
            </a:r>
            <a:r>
              <a:rPr b="0" lang="en-US" sz="2800" spc="-86" strike="noStrike">
                <a:solidFill>
                  <a:srgbClr val="ffffff"/>
                </a:solidFill>
                <a:latin typeface="Yu Gothic Medium"/>
              </a:rPr>
              <a:t>yamao/check/mask_filter </a:t>
            </a:r>
            <a:r>
              <a:rPr b="0" lang="ja-JP" sz="2800" spc="-86" strike="noStrike">
                <a:solidFill>
                  <a:srgbClr val="ffffff"/>
                </a:solidFill>
                <a:latin typeface="Yu Gothic Medium"/>
              </a:rPr>
              <a:t>， </a:t>
            </a:r>
            <a:r>
              <a:rPr b="0" lang="en-US" sz="2800" spc="-86" strike="noStrike">
                <a:solidFill>
                  <a:srgbClr val="ffffff"/>
                </a:solidFill>
                <a:latin typeface="Yu Gothic Medium"/>
              </a:rPr>
              <a:t>yamao/fix/order_bug</a:t>
            </a:r>
            <a:endParaRPr b="0" lang="en-US" sz="2800" spc="-1" strike="noStrike">
              <a:latin typeface="Arial"/>
            </a:endParaRPr>
          </a:p>
          <a:p>
            <a:pPr marL="12600">
              <a:lnSpc>
                <a:spcPct val="150000"/>
              </a:lnSpc>
              <a:spcBef>
                <a:spcPts val="3359"/>
              </a:spcBef>
              <a:buNone/>
            </a:pPr>
            <a:r>
              <a:rPr b="0" lang="ja-JP" sz="2800" spc="-86" strike="noStrike">
                <a:solidFill>
                  <a:srgbClr val="ffffff"/>
                </a:solidFill>
                <a:latin typeface="Yu Gothic Medium"/>
              </a:rPr>
              <a:t>・コミットメッセージ</a:t>
            </a:r>
            <a:endParaRPr b="0" lang="en-US" sz="2800" spc="-1" strike="noStrike">
              <a:latin typeface="Arial"/>
            </a:endParaRPr>
          </a:p>
          <a:p>
            <a:pPr marL="927000">
              <a:lnSpc>
                <a:spcPct val="150000"/>
              </a:lnSpc>
              <a:buNone/>
            </a:pPr>
            <a:r>
              <a:rPr b="0" lang="ja-JP" sz="2800" spc="-75" strike="noStrike">
                <a:solidFill>
                  <a:srgbClr val="ffffff"/>
                </a:solidFill>
                <a:latin typeface="Yu Gothic Medium"/>
              </a:rPr>
              <a:t>開発内容が分かりやすいメッセージにしてください</a:t>
            </a:r>
            <a:endParaRPr b="0" lang="en-US" sz="2800" spc="-1" strike="noStrike">
              <a:latin typeface="Arial"/>
            </a:endParaRPr>
          </a:p>
          <a:p>
            <a:pPr marL="927000">
              <a:lnSpc>
                <a:spcPct val="150000"/>
              </a:lnSpc>
              <a:buNone/>
            </a:pPr>
            <a:r>
              <a:rPr b="0" lang="en-US" sz="2800" spc="-75" strike="noStrike">
                <a:solidFill>
                  <a:srgbClr val="ffffff"/>
                </a:solidFill>
                <a:latin typeface="Yu Gothic Medium"/>
              </a:rPr>
              <a:t>(</a:t>
            </a:r>
            <a:r>
              <a:rPr b="0" lang="ja-JP" sz="2800" spc="-75" strike="noStrike">
                <a:solidFill>
                  <a:srgbClr val="ffffff"/>
                </a:solidFill>
                <a:latin typeface="Yu Gothic Medium"/>
              </a:rPr>
              <a:t>例</a:t>
            </a:r>
            <a:r>
              <a:rPr b="0" lang="en-US" sz="2800" spc="-75" strike="noStrike">
                <a:solidFill>
                  <a:srgbClr val="ffffff"/>
                </a:solidFill>
                <a:latin typeface="Yu Gothic Medium"/>
              </a:rPr>
              <a:t>) </a:t>
            </a:r>
            <a:r>
              <a:rPr b="0" lang="ja-JP" sz="2800" spc="-75" strike="noStrike">
                <a:solidFill>
                  <a:srgbClr val="ffffff"/>
                </a:solidFill>
                <a:latin typeface="Yu Gothic Medium"/>
              </a:rPr>
              <a:t>人物認識の機能を追加 ， マスク処理の微修正</a:t>
            </a:r>
            <a:endParaRPr b="0" lang="en-US" sz="2800" spc="-1" strike="noStrike">
              <a:latin typeface="Arial"/>
            </a:endParaRPr>
          </a:p>
        </p:txBody>
      </p:sp>
      <p:sp>
        <p:nvSpPr>
          <p:cNvPr id="436" name="テキスト ボックス 3"/>
          <p:cNvSpPr/>
          <p:nvPr/>
        </p:nvSpPr>
        <p:spPr>
          <a:xfrm>
            <a:off x="6199560" y="745560"/>
            <a:ext cx="51066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a:solidFill>
                  <a:srgbClr val="ffffff"/>
                </a:solidFill>
                <a:latin typeface="Arial"/>
              </a:rPr>
              <a:t>※ </a:t>
            </a:r>
            <a:r>
              <a:rPr b="0" lang="ja-JP" sz="2000" spc="-1" strike="noStrike">
                <a:solidFill>
                  <a:srgbClr val="ffffff"/>
                </a:solidFill>
                <a:latin typeface="Arial"/>
              </a:rPr>
              <a:t>命名規則はチームによって大きく異なる</a:t>
            </a:r>
            <a:endParaRPr b="0" lang="en-US" sz="2000" spc="-1" strike="noStrike">
              <a:latin typeface="Arial"/>
            </a:endParaRPr>
          </a:p>
        </p:txBody>
      </p:sp>
      <p:sp>
        <p:nvSpPr>
          <p:cNvPr id="437" name="テキスト ボックス 4"/>
          <p:cNvSpPr/>
          <p:nvPr/>
        </p:nvSpPr>
        <p:spPr>
          <a:xfrm>
            <a:off x="11172960" y="3014640"/>
            <a:ext cx="184320" cy="3690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538200" y="661320"/>
            <a:ext cx="8755560" cy="1157400"/>
          </a:xfrm>
          <a:prstGeom prst="rect">
            <a:avLst/>
          </a:prstGeom>
          <a:noFill/>
          <a:ln w="0">
            <a:noFill/>
          </a:ln>
        </p:spPr>
        <p:txBody>
          <a:bodyPr lIns="0" rIns="0" tIns="12240" bIns="0" anchor="t">
            <a:noAutofit/>
          </a:bodyPr>
          <a:p>
            <a:pPr marL="12600">
              <a:lnSpc>
                <a:spcPct val="100000"/>
              </a:lnSpc>
              <a:spcBef>
                <a:spcPts val="96"/>
              </a:spcBef>
              <a:buNone/>
            </a:pPr>
            <a:r>
              <a:rPr b="1" lang="ja-JP" sz="3700" spc="123" strike="noStrike">
                <a:solidFill>
                  <a:srgbClr val="ffffff"/>
                </a:solidFill>
                <a:latin typeface="Yu Gothic"/>
                <a:ea typeface="Meiryo"/>
              </a:rPr>
              <a:t>心がけてほしいこと</a:t>
            </a:r>
            <a:endParaRPr b="0" lang="en-US" sz="3700" spc="-1" strike="noStrike">
              <a:latin typeface="Meiryo"/>
            </a:endParaRPr>
          </a:p>
        </p:txBody>
      </p:sp>
      <p:sp>
        <p:nvSpPr>
          <p:cNvPr id="439" name="object 3"/>
          <p:cNvSpPr/>
          <p:nvPr/>
        </p:nvSpPr>
        <p:spPr>
          <a:xfrm>
            <a:off x="538200" y="1523880"/>
            <a:ext cx="11272320" cy="4917960"/>
          </a:xfrm>
          <a:prstGeom prst="rect">
            <a:avLst/>
          </a:prstGeom>
          <a:noFill/>
          <a:ln w="0">
            <a:noFill/>
          </a:ln>
        </p:spPr>
        <p:style>
          <a:lnRef idx="0"/>
          <a:fillRef idx="0"/>
          <a:effectRef idx="0"/>
          <a:fontRef idx="minor"/>
        </p:style>
        <p:txBody>
          <a:bodyPr lIns="0" rIns="0" tIns="12240" bIns="0" anchor="t">
            <a:spAutoFit/>
          </a:bodyPr>
          <a:p>
            <a:pPr marL="12600">
              <a:lnSpc>
                <a:spcPct val="150000"/>
              </a:lnSpc>
              <a:spcBef>
                <a:spcPts val="96"/>
              </a:spcBef>
              <a:buNone/>
            </a:pPr>
            <a:r>
              <a:rPr b="0" lang="zh-CN" sz="2800" spc="-92" strike="noStrike">
                <a:solidFill>
                  <a:srgbClr val="ffffff"/>
                </a:solidFill>
                <a:latin typeface="Yu Gothic Medium"/>
              </a:rPr>
              <a:t>・</a:t>
            </a:r>
            <a:r>
              <a:rPr b="0" lang="ja-JP" sz="2800" spc="-92" strike="noStrike">
                <a:solidFill>
                  <a:srgbClr val="ffffff"/>
                </a:solidFill>
                <a:latin typeface="Yu Gothic Medium"/>
              </a:rPr>
              <a:t>プログラムに何かしらの追加をする場合は必ずブランチを切る</a:t>
            </a:r>
            <a:endParaRPr b="0" lang="en-US" sz="2800" spc="-1" strike="noStrike">
              <a:latin typeface="Arial"/>
            </a:endParaRPr>
          </a:p>
          <a:p>
            <a:pPr marL="927000">
              <a:lnSpc>
                <a:spcPct val="150000"/>
              </a:lnSpc>
              <a:spcBef>
                <a:spcPts val="6"/>
              </a:spcBef>
              <a:buNone/>
            </a:pPr>
            <a:r>
              <a:rPr b="0" lang="ja-JP" sz="2800" spc="-86" strike="noStrike">
                <a:solidFill>
                  <a:srgbClr val="ffffff"/>
                </a:solidFill>
                <a:latin typeface="Yu Gothic Medium"/>
              </a:rPr>
              <a:t>競合やソースコードの損失を防ぎ，バージョン管理が正しく行う</a:t>
            </a:r>
            <a:endParaRPr b="0" lang="en-US" sz="2800" spc="-1" strike="noStrike">
              <a:latin typeface="Arial"/>
            </a:endParaRPr>
          </a:p>
          <a:p>
            <a:pPr marL="927000">
              <a:lnSpc>
                <a:spcPct val="150000"/>
              </a:lnSpc>
              <a:spcBef>
                <a:spcPts val="6"/>
              </a:spcBef>
              <a:buNone/>
            </a:pPr>
            <a:r>
              <a:rPr b="0" lang="ja-JP" sz="2800" spc="-86" strike="noStrike">
                <a:solidFill>
                  <a:srgbClr val="ffffff"/>
                </a:solidFill>
                <a:latin typeface="Yu Gothic Medium"/>
              </a:rPr>
              <a:t>大会やデモ等で使用するブランチに直書きすると本番で動かなくなり，事故につながる</a:t>
            </a:r>
            <a:endParaRPr b="0" lang="en-US" sz="2800" spc="-1" strike="noStrike">
              <a:latin typeface="Arial"/>
            </a:endParaRPr>
          </a:p>
          <a:p>
            <a:pPr marL="12600">
              <a:lnSpc>
                <a:spcPct val="150000"/>
              </a:lnSpc>
              <a:spcBef>
                <a:spcPts val="3359"/>
              </a:spcBef>
              <a:buNone/>
            </a:pPr>
            <a:r>
              <a:rPr b="0" lang="ja-JP" sz="2800" spc="-86" strike="noStrike">
                <a:solidFill>
                  <a:srgbClr val="ffffff"/>
                </a:solidFill>
                <a:latin typeface="Yu Gothic Medium"/>
              </a:rPr>
              <a:t>・こまめにコミット，プッシュする癖をつける</a:t>
            </a:r>
            <a:endParaRPr b="0" lang="en-US" sz="2800" spc="-1" strike="noStrike">
              <a:latin typeface="Arial"/>
            </a:endParaRPr>
          </a:p>
          <a:p>
            <a:pPr marL="927000">
              <a:lnSpc>
                <a:spcPct val="150000"/>
              </a:lnSpc>
              <a:buNone/>
            </a:pPr>
            <a:r>
              <a:rPr b="0" lang="ja-JP" sz="2800" spc="-75" strike="noStrike">
                <a:solidFill>
                  <a:srgbClr val="ffffff"/>
                </a:solidFill>
                <a:latin typeface="Yu Gothic Medium"/>
              </a:rPr>
              <a:t>こまめなコミットを積み上げることで問題発生時の切り分けが</a:t>
            </a:r>
            <a:endParaRPr b="0" lang="en-US" sz="2800" spc="-1" strike="noStrike">
              <a:latin typeface="Arial"/>
            </a:endParaRPr>
          </a:p>
          <a:p>
            <a:pPr marL="927000">
              <a:lnSpc>
                <a:spcPct val="150000"/>
              </a:lnSpc>
              <a:buNone/>
            </a:pPr>
            <a:r>
              <a:rPr b="0" lang="ja-JP" sz="2800" spc="-75" strike="noStrike">
                <a:solidFill>
                  <a:srgbClr val="ffffff"/>
                </a:solidFill>
                <a:latin typeface="Yu Gothic Medium"/>
              </a:rPr>
              <a:t>すぐにできたり，他のユーザとの競合を防げたりする</a:t>
            </a:r>
            <a:endParaRPr b="0" lang="en-US" sz="2800" spc="-1" strike="noStrike">
              <a:latin typeface="Arial"/>
            </a:endParaRPr>
          </a:p>
        </p:txBody>
      </p:sp>
      <p:sp>
        <p:nvSpPr>
          <p:cNvPr id="440" name="テキスト ボックス 4"/>
          <p:cNvSpPr/>
          <p:nvPr/>
        </p:nvSpPr>
        <p:spPr>
          <a:xfrm>
            <a:off x="11172960" y="3014640"/>
            <a:ext cx="184320" cy="3690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3176640" y="3053160"/>
            <a:ext cx="583812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228" strike="noStrike">
                <a:solidFill>
                  <a:srgbClr val="ffffff"/>
                </a:solidFill>
                <a:latin typeface="Yu Gothic"/>
                <a:ea typeface="Meiryo"/>
              </a:rPr>
              <a:t>以下，適当でない．</a:t>
            </a:r>
            <a:endParaRPr b="0" lang="en-US" sz="4800" spc="-1" strike="noStrike">
              <a:latin typeface="Meiryo"/>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538200" y="610200"/>
            <a:ext cx="320256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88" strike="noStrike">
                <a:solidFill>
                  <a:srgbClr val="ffffff"/>
                </a:solidFill>
                <a:latin typeface="Yu Gothic"/>
                <a:ea typeface="Meiryo"/>
              </a:rPr>
              <a:t>ハンズオン</a:t>
            </a:r>
            <a:endParaRPr b="0" lang="en-US" sz="4800" spc="-1" strike="noStrike">
              <a:latin typeface="Meiryo"/>
            </a:endParaRPr>
          </a:p>
        </p:txBody>
      </p:sp>
      <p:sp>
        <p:nvSpPr>
          <p:cNvPr id="443" name="object 3"/>
          <p:cNvSpPr/>
          <p:nvPr/>
        </p:nvSpPr>
        <p:spPr>
          <a:xfrm>
            <a:off x="555480" y="1969200"/>
            <a:ext cx="10843560" cy="2784960"/>
          </a:xfrm>
          <a:prstGeom prst="rect">
            <a:avLst/>
          </a:prstGeom>
          <a:noFill/>
          <a:ln w="0">
            <a:noFill/>
          </a:ln>
        </p:spPr>
        <p:style>
          <a:lnRef idx="0"/>
          <a:fillRef idx="0"/>
          <a:effectRef idx="0"/>
          <a:fontRef idx="minor"/>
        </p:style>
        <p:txBody>
          <a:bodyPr lIns="0" rIns="0" tIns="12240" bIns="0" anchor="t">
            <a:spAutoFit/>
          </a:bodyPr>
          <a:p>
            <a:pPr algn="ctr">
              <a:lnSpc>
                <a:spcPct val="100000"/>
              </a:lnSpc>
              <a:spcBef>
                <a:spcPts val="96"/>
              </a:spcBef>
              <a:buNone/>
            </a:pPr>
            <a:r>
              <a:rPr b="0" lang="en-US" sz="4000" spc="-32" strike="noStrike">
                <a:solidFill>
                  <a:srgbClr val="a27ef0"/>
                </a:solidFill>
                <a:latin typeface="Yu Gothic Medium"/>
              </a:rPr>
              <a:t>https://github.com/TN-Project/github-</a:t>
            </a:r>
            <a:r>
              <a:rPr b="0" lang="en-US" sz="4000" spc="-12" strike="noStrike">
                <a:solidFill>
                  <a:srgbClr val="a27ef0"/>
                </a:solidFill>
                <a:latin typeface="Yu Gothic Medium"/>
              </a:rPr>
              <a:t>lecture</a:t>
            </a:r>
            <a:endParaRPr b="0" lang="en-US" sz="4000" spc="-1" strike="noStrike">
              <a:latin typeface="Arial"/>
            </a:endParaRPr>
          </a:p>
          <a:p>
            <a:pPr>
              <a:lnSpc>
                <a:spcPct val="100000"/>
              </a:lnSpc>
              <a:spcBef>
                <a:spcPts val="1681"/>
              </a:spcBef>
              <a:buNone/>
            </a:pPr>
            <a:endParaRPr b="0" lang="en-US" sz="4000" spc="-1" strike="noStrike">
              <a:latin typeface="Arial"/>
            </a:endParaRPr>
          </a:p>
          <a:p>
            <a:pPr algn="ctr">
              <a:lnSpc>
                <a:spcPct val="100000"/>
              </a:lnSpc>
              <a:buNone/>
            </a:pPr>
            <a:r>
              <a:rPr b="0" lang="en-US" sz="4800" spc="-1" strike="noStrike">
                <a:solidFill>
                  <a:srgbClr val="188861"/>
                </a:solidFill>
                <a:latin typeface="Yu Gothic Medium"/>
              </a:rPr>
              <a:t>git</a:t>
            </a:r>
            <a:r>
              <a:rPr b="0" lang="en-US" sz="4800" spc="-35" strike="noStrike">
                <a:solidFill>
                  <a:srgbClr val="188861"/>
                </a:solidFill>
                <a:latin typeface="Yu Gothic Medium"/>
              </a:rPr>
              <a:t> </a:t>
            </a:r>
            <a:r>
              <a:rPr b="0" lang="en-US" sz="4800" spc="-1" strike="noStrike">
                <a:solidFill>
                  <a:srgbClr val="188861"/>
                </a:solidFill>
                <a:latin typeface="Yu Gothic Medium"/>
              </a:rPr>
              <a:t>clone</a:t>
            </a:r>
            <a:r>
              <a:rPr b="0" lang="en-US" sz="4800" spc="-35" strike="noStrike">
                <a:solidFill>
                  <a:srgbClr val="188861"/>
                </a:solidFill>
                <a:latin typeface="Yu Gothic Medium"/>
              </a:rPr>
              <a:t> </a:t>
            </a:r>
            <a:r>
              <a:rPr b="0" lang="en-US" sz="4800" spc="-1" strike="noStrike">
                <a:solidFill>
                  <a:srgbClr val="188861"/>
                </a:solidFill>
                <a:latin typeface="Yu Gothic Medium"/>
              </a:rPr>
              <a:t>{</a:t>
            </a:r>
            <a:r>
              <a:rPr b="0" lang="en-US" sz="4800" spc="-12" strike="noStrike">
                <a:solidFill>
                  <a:srgbClr val="188861"/>
                </a:solidFill>
                <a:latin typeface="Yu Gothic Medium"/>
              </a:rPr>
              <a:t> </a:t>
            </a:r>
            <a:r>
              <a:rPr b="0" lang="en-US" sz="4800" spc="-1" strike="noStrike">
                <a:solidFill>
                  <a:srgbClr val="188861"/>
                </a:solidFill>
                <a:latin typeface="Yu Gothic Medium"/>
              </a:rPr>
              <a:t>url</a:t>
            </a:r>
            <a:r>
              <a:rPr b="0" lang="en-US" sz="4800" spc="-21" strike="noStrike">
                <a:solidFill>
                  <a:srgbClr val="188861"/>
                </a:solidFill>
                <a:latin typeface="Yu Gothic Medium"/>
              </a:rPr>
              <a:t> </a:t>
            </a:r>
            <a:r>
              <a:rPr b="0" lang="en-US" sz="4800" spc="-52" strike="noStrike">
                <a:solidFill>
                  <a:srgbClr val="188861"/>
                </a:solidFill>
                <a:latin typeface="Yu Gothic Medium"/>
              </a:rPr>
              <a:t>}</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正方形/長方形 14"/>
          <p:cNvSpPr/>
          <p:nvPr/>
        </p:nvSpPr>
        <p:spPr>
          <a:xfrm>
            <a:off x="91080" y="1600200"/>
            <a:ext cx="6004800" cy="5028840"/>
          </a:xfrm>
          <a:prstGeom prst="rect">
            <a:avLst/>
          </a:prstGeom>
          <a:noFill/>
          <a:ln w="38100">
            <a:solidFill>
              <a:srgbClr val="ffc000"/>
            </a:solidFill>
            <a:round/>
          </a:ln>
        </p:spPr>
        <p:style>
          <a:lnRef idx="2">
            <a:schemeClr val="accent1">
              <a:shade val="15000"/>
            </a:schemeClr>
          </a:lnRef>
          <a:fillRef idx="1">
            <a:schemeClr val="accent1"/>
          </a:fillRef>
          <a:effectRef idx="0">
            <a:schemeClr val="accent1"/>
          </a:effectRef>
          <a:fontRef idx="minor"/>
        </p:style>
      </p:sp>
      <p:sp>
        <p:nvSpPr>
          <p:cNvPr id="445" name="PlaceHolder 1"/>
          <p:cNvSpPr>
            <a:spLocks noGrp="1"/>
          </p:cNvSpPr>
          <p:nvPr>
            <p:ph type="title"/>
          </p:nvPr>
        </p:nvSpPr>
        <p:spPr>
          <a:xfrm>
            <a:off x="538200" y="644040"/>
            <a:ext cx="8189280" cy="1158480"/>
          </a:xfrm>
          <a:prstGeom prst="rect">
            <a:avLst/>
          </a:prstGeom>
          <a:noFill/>
          <a:ln w="0">
            <a:noFill/>
          </a:ln>
        </p:spPr>
        <p:txBody>
          <a:bodyPr lIns="0" rIns="0" tIns="13320" bIns="0" anchor="t">
            <a:noAutofit/>
          </a:bodyPr>
          <a:p>
            <a:pPr marL="12600">
              <a:lnSpc>
                <a:spcPct val="100000"/>
              </a:lnSpc>
              <a:spcBef>
                <a:spcPts val="105"/>
              </a:spcBef>
              <a:buNone/>
            </a:pPr>
            <a:r>
              <a:rPr b="1" lang="zh-CN" sz="4100" spc="157" strike="noStrike">
                <a:solidFill>
                  <a:srgbClr val="ffffff"/>
                </a:solidFill>
                <a:latin typeface="Yu Gothic"/>
                <a:ea typeface="Meiryo"/>
              </a:rPr>
              <a:t>自分のブランチを作成してみよう</a:t>
            </a:r>
            <a:endParaRPr b="0" lang="en-US" sz="4100" spc="-1" strike="noStrike">
              <a:latin typeface="Meiryo"/>
            </a:endParaRPr>
          </a:p>
        </p:txBody>
      </p:sp>
      <p:pic>
        <p:nvPicPr>
          <p:cNvPr id="446" name="object 3" descr=""/>
          <p:cNvPicPr/>
          <p:nvPr/>
        </p:nvPicPr>
        <p:blipFill>
          <a:blip r:embed="rId1"/>
          <a:stretch/>
        </p:blipFill>
        <p:spPr>
          <a:xfrm>
            <a:off x="594360" y="2132280"/>
            <a:ext cx="4541400" cy="2339280"/>
          </a:xfrm>
          <a:prstGeom prst="rect">
            <a:avLst/>
          </a:prstGeom>
          <a:ln w="0">
            <a:noFill/>
          </a:ln>
        </p:spPr>
      </p:pic>
      <p:pic>
        <p:nvPicPr>
          <p:cNvPr id="447" name="object 4" descr=""/>
          <p:cNvPicPr/>
          <p:nvPr/>
        </p:nvPicPr>
        <p:blipFill>
          <a:blip r:embed="rId2"/>
          <a:stretch/>
        </p:blipFill>
        <p:spPr>
          <a:xfrm>
            <a:off x="91080" y="4869000"/>
            <a:ext cx="6004800" cy="1683720"/>
          </a:xfrm>
          <a:prstGeom prst="rect">
            <a:avLst/>
          </a:prstGeom>
          <a:ln w="0">
            <a:noFill/>
          </a:ln>
        </p:spPr>
      </p:pic>
      <p:sp>
        <p:nvSpPr>
          <p:cNvPr id="448" name="object 5"/>
          <p:cNvSpPr/>
          <p:nvPr/>
        </p:nvSpPr>
        <p:spPr>
          <a:xfrm>
            <a:off x="538200" y="1966320"/>
            <a:ext cx="4541400" cy="847800"/>
          </a:xfrm>
          <a:prstGeom prst="rect">
            <a:avLst/>
          </a:prstGeom>
          <a:noFill/>
          <a:ln w="0">
            <a:noFill/>
          </a:ln>
        </p:spPr>
        <p:style>
          <a:lnRef idx="0"/>
          <a:fillRef idx="0"/>
          <a:effectRef idx="0"/>
          <a:fontRef idx="minor"/>
        </p:style>
        <p:txBody>
          <a:bodyPr lIns="0" rIns="0" tIns="12600" bIns="0" anchor="t">
            <a:spAutoFit/>
          </a:bodyPr>
          <a:p>
            <a:pPr marL="12600">
              <a:lnSpc>
                <a:spcPct val="150000"/>
              </a:lnSpc>
              <a:spcBef>
                <a:spcPts val="99"/>
              </a:spcBef>
              <a:buNone/>
            </a:pPr>
            <a:r>
              <a:rPr b="0" lang="zh-CN" sz="1800" spc="-1" strike="noStrike">
                <a:solidFill>
                  <a:srgbClr val="ffffff"/>
                </a:solidFill>
                <a:latin typeface="Yu Gothic Medium"/>
              </a:rPr>
              <a:t>左下の</a:t>
            </a:r>
            <a:r>
              <a:rPr b="0" lang="en-US" sz="1800" spc="-12" strike="noStrike">
                <a:solidFill>
                  <a:srgbClr val="ffffff"/>
                </a:solidFill>
                <a:latin typeface="Yu Gothic Medium"/>
              </a:rPr>
              <a:t>”</a:t>
            </a:r>
            <a:r>
              <a:rPr b="0" lang="en-US" sz="1800" spc="-12" strike="noStrike">
                <a:solidFill>
                  <a:srgbClr val="ffffff"/>
                </a:solidFill>
                <a:latin typeface="Yu Gothic Medium"/>
              </a:rPr>
              <a:t>main”</a:t>
            </a:r>
            <a:r>
              <a:rPr b="0" lang="zh-CN" sz="1800" spc="-12" strike="noStrike">
                <a:solidFill>
                  <a:srgbClr val="ffffff"/>
                </a:solidFill>
                <a:latin typeface="Yu Gothic Medium"/>
              </a:rPr>
              <a:t>が現在参照して</a:t>
            </a:r>
            <a:r>
              <a:rPr b="0" lang="ja-JP" sz="1800" spc="-12" strike="noStrike">
                <a:solidFill>
                  <a:srgbClr val="ffffff"/>
                </a:solidFill>
                <a:latin typeface="Yu Gothic Medium"/>
              </a:rPr>
              <a:t>い</a:t>
            </a:r>
            <a:r>
              <a:rPr b="0" lang="ja-JP" sz="1800" spc="-7" strike="noStrike">
                <a:solidFill>
                  <a:srgbClr val="ffffff"/>
                </a:solidFill>
                <a:latin typeface="Yu Gothic Medium"/>
              </a:rPr>
              <a:t>る</a:t>
            </a:r>
            <a:endParaRPr b="0" lang="en-US" sz="1800" spc="-1" strike="noStrike">
              <a:latin typeface="Arial"/>
            </a:endParaRPr>
          </a:p>
          <a:p>
            <a:pPr marL="12600">
              <a:lnSpc>
                <a:spcPct val="150000"/>
              </a:lnSpc>
              <a:spcBef>
                <a:spcPts val="99"/>
              </a:spcBef>
              <a:buNone/>
            </a:pPr>
            <a:r>
              <a:rPr b="0" lang="ja-JP" sz="1800" spc="-7" strike="noStrike">
                <a:solidFill>
                  <a:srgbClr val="ffffff"/>
                </a:solidFill>
                <a:latin typeface="Yu Gothic Medium"/>
              </a:rPr>
              <a:t>ブランチを指しています</a:t>
            </a:r>
            <a:endParaRPr b="0" lang="en-US" sz="1800" spc="-1" strike="noStrike">
              <a:latin typeface="Arial"/>
            </a:endParaRPr>
          </a:p>
        </p:txBody>
      </p:sp>
      <p:sp>
        <p:nvSpPr>
          <p:cNvPr id="449" name="テキスト ボックス 6"/>
          <p:cNvSpPr/>
          <p:nvPr/>
        </p:nvSpPr>
        <p:spPr>
          <a:xfrm>
            <a:off x="1551960" y="3144960"/>
            <a:ext cx="4645440" cy="912600"/>
          </a:xfrm>
          <a:prstGeom prst="rect">
            <a:avLst/>
          </a:prstGeom>
          <a:noFill/>
          <a:ln w="0">
            <a:noFill/>
          </a:ln>
        </p:spPr>
        <p:style>
          <a:lnRef idx="0"/>
          <a:fillRef idx="0"/>
          <a:effectRef idx="0"/>
          <a:fontRef idx="minor"/>
        </p:style>
        <p:txBody>
          <a:bodyPr lIns="90000" rIns="90000" tIns="45000" bIns="45000" anchor="t">
            <a:spAutoFit/>
          </a:bodyPr>
          <a:p>
            <a:pPr marL="500400">
              <a:lnSpc>
                <a:spcPct val="150000"/>
              </a:lnSpc>
              <a:buNone/>
            </a:pPr>
            <a:r>
              <a:rPr b="0" lang="ja-JP" sz="1800" spc="-7" strike="noStrike">
                <a:solidFill>
                  <a:srgbClr val="ffffff"/>
                </a:solidFill>
                <a:latin typeface="Yu Gothic Medium"/>
              </a:rPr>
              <a:t>左下の</a:t>
            </a:r>
            <a:r>
              <a:rPr b="0" lang="en-US" sz="1800" spc="-12" strike="noStrike">
                <a:solidFill>
                  <a:srgbClr val="ffffff"/>
                </a:solidFill>
                <a:latin typeface="Yu Gothic Medium"/>
              </a:rPr>
              <a:t>”</a:t>
            </a:r>
            <a:r>
              <a:rPr b="0" lang="en" sz="1800" spc="-12" strike="noStrike">
                <a:solidFill>
                  <a:srgbClr val="ffffff"/>
                </a:solidFill>
                <a:latin typeface="Yu Gothic Medium"/>
              </a:rPr>
              <a:t>main”</a:t>
            </a:r>
            <a:r>
              <a:rPr b="0" lang="ja-JP" sz="1800" spc="-12" strike="noStrike">
                <a:solidFill>
                  <a:srgbClr val="ffffff"/>
                </a:solidFill>
                <a:latin typeface="Yu Gothic Medium"/>
              </a:rPr>
              <a:t>をクリックすると</a:t>
            </a:r>
            <a:r>
              <a:rPr b="0" lang="en" sz="1800" spc="-52" strike="noStrike">
                <a:solidFill>
                  <a:srgbClr val="ffffff"/>
                </a:solidFill>
                <a:latin typeface="Yu Gothic Medium"/>
              </a:rPr>
              <a:t> </a:t>
            </a:r>
            <a:endParaRPr b="0" lang="en-US" sz="1800" spc="-1" strike="noStrike">
              <a:latin typeface="Arial"/>
            </a:endParaRPr>
          </a:p>
          <a:p>
            <a:pPr marL="500400">
              <a:lnSpc>
                <a:spcPct val="150000"/>
              </a:lnSpc>
              <a:buNone/>
            </a:pPr>
            <a:r>
              <a:rPr b="0" lang="en-US" sz="1800" spc="-15" strike="noStrike">
                <a:solidFill>
                  <a:srgbClr val="ffffff"/>
                </a:solidFill>
                <a:latin typeface="Yu Gothic Medium"/>
              </a:rPr>
              <a:t>2</a:t>
            </a:r>
            <a:r>
              <a:rPr b="0" lang="ja-JP" sz="1800" spc="-7" strike="noStrike">
                <a:solidFill>
                  <a:srgbClr val="ffffff"/>
                </a:solidFill>
                <a:latin typeface="Yu Gothic Medium"/>
              </a:rPr>
              <a:t>枚目画像のメニューが表示され</a:t>
            </a:r>
            <a:r>
              <a:rPr b="0" lang="ja-JP" sz="1800" spc="-21" strike="noStrike">
                <a:solidFill>
                  <a:srgbClr val="ffffff"/>
                </a:solidFill>
                <a:latin typeface="Yu Gothic Medium"/>
              </a:rPr>
              <a:t>ます</a:t>
            </a:r>
            <a:endParaRPr b="0" lang="en-US" sz="1800" spc="-1" strike="noStrike">
              <a:latin typeface="Arial"/>
            </a:endParaRPr>
          </a:p>
        </p:txBody>
      </p:sp>
      <p:sp>
        <p:nvSpPr>
          <p:cNvPr id="450" name="PlaceHolder 2"/>
          <p:cNvSpPr>
            <a:spLocks noGrp="1"/>
          </p:cNvSpPr>
          <p:nvPr>
            <p:ph/>
          </p:nvPr>
        </p:nvSpPr>
        <p:spPr>
          <a:xfrm>
            <a:off x="5918760" y="2258640"/>
            <a:ext cx="5468760" cy="3899880"/>
          </a:xfrm>
          <a:prstGeom prst="rect">
            <a:avLst/>
          </a:prstGeom>
          <a:noFill/>
          <a:ln w="0">
            <a:noFill/>
          </a:ln>
        </p:spPr>
        <p:txBody>
          <a:bodyPr lIns="0" rIns="0" tIns="12600" bIns="0" anchor="t">
            <a:noAutofit/>
          </a:bodyPr>
          <a:p>
            <a:pPr algn="r">
              <a:lnSpc>
                <a:spcPct val="100000"/>
              </a:lnSpc>
              <a:spcBef>
                <a:spcPts val="99"/>
              </a:spcBef>
              <a:buNone/>
            </a:pPr>
            <a:r>
              <a:rPr b="0" lang="en-US" sz="2000" spc="-1" strike="noStrike">
                <a:solidFill>
                  <a:srgbClr val="188861"/>
                </a:solidFill>
                <a:latin typeface="Yu Gothic Medium"/>
                <a:ea typeface="Meiryo"/>
              </a:rPr>
              <a:t>git</a:t>
            </a:r>
            <a:r>
              <a:rPr b="0" lang="en-US" sz="2000" spc="-21" strike="noStrike">
                <a:solidFill>
                  <a:srgbClr val="188861"/>
                </a:solidFill>
                <a:latin typeface="Yu Gothic Medium"/>
                <a:ea typeface="Meiryo"/>
              </a:rPr>
              <a:t> </a:t>
            </a:r>
            <a:r>
              <a:rPr b="0" lang="en-US" sz="2000" spc="-1" strike="noStrike">
                <a:solidFill>
                  <a:srgbClr val="188861"/>
                </a:solidFill>
                <a:latin typeface="Yu Gothic Medium"/>
                <a:ea typeface="Meiryo"/>
              </a:rPr>
              <a:t>checkout</a:t>
            </a:r>
            <a:r>
              <a:rPr b="0" lang="en-US" sz="2000" spc="-7" strike="noStrike">
                <a:solidFill>
                  <a:srgbClr val="188861"/>
                </a:solidFill>
                <a:latin typeface="Yu Gothic Medium"/>
                <a:ea typeface="Meiryo"/>
              </a:rPr>
              <a:t> -</a:t>
            </a:r>
            <a:r>
              <a:rPr b="0" lang="en-US" sz="2000" spc="-1" strike="noStrike">
                <a:solidFill>
                  <a:srgbClr val="188861"/>
                </a:solidFill>
                <a:latin typeface="Yu Gothic Medium"/>
                <a:ea typeface="Meiryo"/>
              </a:rPr>
              <a:t>b</a:t>
            </a:r>
            <a:r>
              <a:rPr b="0" lang="en-US" sz="2000" spc="-21" strike="noStrike">
                <a:solidFill>
                  <a:srgbClr val="188861"/>
                </a:solidFill>
                <a:latin typeface="Yu Gothic Medium"/>
                <a:ea typeface="Meiryo"/>
              </a:rPr>
              <a:t> { </a:t>
            </a:r>
            <a:r>
              <a:rPr b="0" lang="zh-CN" sz="2000" spc="-21" strike="noStrike">
                <a:solidFill>
                  <a:srgbClr val="188861"/>
                </a:solidFill>
                <a:latin typeface="Yu Gothic Medium"/>
                <a:ea typeface="Meiryo"/>
              </a:rPr>
              <a:t>作成するブランチ名 </a:t>
            </a:r>
            <a:r>
              <a:rPr b="0" lang="en-US" sz="2000" spc="-21" strike="noStrike">
                <a:solidFill>
                  <a:srgbClr val="188861"/>
                </a:solidFill>
                <a:latin typeface="Yu Gothic Medium"/>
                <a:ea typeface="Meiryo"/>
              </a:rPr>
              <a:t>}</a:t>
            </a:r>
            <a:endParaRPr b="0" lang="en-US" sz="2000" spc="-1" strike="noStrike">
              <a:latin typeface="Meiryo"/>
            </a:endParaRPr>
          </a:p>
          <a:p>
            <a:pPr algn="r">
              <a:lnSpc>
                <a:spcPct val="100000"/>
              </a:lnSpc>
              <a:spcBef>
                <a:spcPts val="6"/>
              </a:spcBef>
              <a:buNone/>
            </a:pPr>
            <a:r>
              <a:rPr b="0" lang="en-US" sz="2000" spc="-7" strike="noStrike">
                <a:solidFill>
                  <a:srgbClr val="188861"/>
                </a:solidFill>
                <a:latin typeface="Yu Gothic Medium"/>
                <a:ea typeface="Meiryo"/>
              </a:rPr>
              <a:t>{ </a:t>
            </a:r>
            <a:r>
              <a:rPr b="0" lang="zh-CN" sz="2000" spc="-7" strike="noStrike">
                <a:solidFill>
                  <a:srgbClr val="188861"/>
                </a:solidFill>
                <a:latin typeface="Yu Gothic Medium"/>
                <a:ea typeface="Meiryo"/>
              </a:rPr>
              <a:t>ブランチを作成する元のブランチ </a:t>
            </a:r>
            <a:r>
              <a:rPr b="0" lang="en-US" sz="2000" spc="-7" strike="noStrike">
                <a:solidFill>
                  <a:srgbClr val="188861"/>
                </a:solidFill>
                <a:latin typeface="Yu Gothic Medium"/>
                <a:ea typeface="Meiryo"/>
              </a:rPr>
              <a:t>}</a:t>
            </a:r>
            <a:endParaRPr b="0" lang="en-US" sz="2000" spc="-1" strike="noStrike">
              <a:latin typeface="Meiryo"/>
            </a:endParaRPr>
          </a:p>
        </p:txBody>
      </p:sp>
      <p:sp>
        <p:nvSpPr>
          <p:cNvPr id="451" name="テキスト ボックス 9"/>
          <p:cNvSpPr/>
          <p:nvPr/>
        </p:nvSpPr>
        <p:spPr>
          <a:xfrm>
            <a:off x="6921000" y="3829320"/>
            <a:ext cx="6100560" cy="394560"/>
          </a:xfrm>
          <a:prstGeom prst="rect">
            <a:avLst/>
          </a:prstGeom>
          <a:noFill/>
          <a:ln w="0">
            <a:noFill/>
          </a:ln>
        </p:spPr>
        <p:style>
          <a:lnRef idx="0"/>
          <a:fillRef idx="0"/>
          <a:effectRef idx="0"/>
          <a:fontRef idx="minor"/>
        </p:style>
        <p:txBody>
          <a:bodyPr lIns="90000" rIns="90000" tIns="45000" bIns="45000" anchor="t">
            <a:spAutoFit/>
          </a:bodyPr>
          <a:p>
            <a:pPr marL="12600">
              <a:lnSpc>
                <a:spcPct val="100000"/>
              </a:lnSpc>
              <a:spcBef>
                <a:spcPts val="5669"/>
              </a:spcBef>
              <a:buNone/>
              <a:tabLst>
                <a:tab algn="l" pos="0"/>
              </a:tabLst>
            </a:pPr>
            <a:r>
              <a:rPr b="0" lang="en" sz="2000" spc="-1" strike="noStrike">
                <a:solidFill>
                  <a:srgbClr val="188861"/>
                </a:solidFill>
                <a:latin typeface="Yu Gothic Medium"/>
                <a:ea typeface="Meiryo"/>
              </a:rPr>
              <a:t>git</a:t>
            </a:r>
            <a:r>
              <a:rPr b="0" lang="en" sz="2000" spc="-80" strike="noStrike">
                <a:solidFill>
                  <a:srgbClr val="188861"/>
                </a:solidFill>
                <a:latin typeface="Yu Gothic Medium"/>
                <a:ea typeface="Meiryo"/>
              </a:rPr>
              <a:t> </a:t>
            </a:r>
            <a:r>
              <a:rPr b="0" lang="en" sz="2000" spc="-1" strike="noStrike">
                <a:solidFill>
                  <a:srgbClr val="188861"/>
                </a:solidFill>
                <a:latin typeface="Yu Gothic Medium"/>
                <a:ea typeface="Meiryo"/>
              </a:rPr>
              <a:t>checkout</a:t>
            </a:r>
            <a:r>
              <a:rPr b="0" lang="en" sz="2000" spc="-66" strike="noStrike">
                <a:solidFill>
                  <a:srgbClr val="188861"/>
                </a:solidFill>
                <a:latin typeface="Yu Gothic Medium"/>
                <a:ea typeface="Meiryo"/>
              </a:rPr>
              <a:t> </a:t>
            </a:r>
            <a:r>
              <a:rPr b="0" lang="en" sz="2000" spc="-12" strike="noStrike">
                <a:solidFill>
                  <a:srgbClr val="188861"/>
                </a:solidFill>
                <a:latin typeface="Yu Gothic Medium"/>
                <a:ea typeface="Meiryo"/>
              </a:rPr>
              <a:t>-</a:t>
            </a:r>
            <a:r>
              <a:rPr b="0" lang="en" sz="2000" spc="-1" strike="noStrike">
                <a:solidFill>
                  <a:srgbClr val="188861"/>
                </a:solidFill>
                <a:latin typeface="Yu Gothic Medium"/>
                <a:ea typeface="Meiryo"/>
              </a:rPr>
              <a:t>b</a:t>
            </a:r>
            <a:r>
              <a:rPr b="0" lang="en" sz="2000" spc="-75" strike="noStrike">
                <a:solidFill>
                  <a:srgbClr val="188861"/>
                </a:solidFill>
                <a:latin typeface="Yu Gothic Medium"/>
                <a:ea typeface="Meiryo"/>
              </a:rPr>
              <a:t> </a:t>
            </a:r>
            <a:r>
              <a:rPr b="0" lang="en" sz="2000" spc="-12" strike="noStrike">
                <a:solidFill>
                  <a:srgbClr val="188861"/>
                </a:solidFill>
                <a:latin typeface="Yu Gothic Medium"/>
                <a:ea typeface="Meiryo"/>
              </a:rPr>
              <a:t>yamao/devel/demo </a:t>
            </a:r>
            <a:r>
              <a:rPr b="0" lang="en" sz="2000" spc="-21" strike="noStrike">
                <a:solidFill>
                  <a:srgbClr val="188861"/>
                </a:solidFill>
                <a:latin typeface="Yu Gothic Medium"/>
                <a:ea typeface="Meiryo"/>
              </a:rPr>
              <a:t>main</a:t>
            </a:r>
            <a:endParaRPr b="0" lang="en-US" sz="2000" spc="-1" strike="noStrike">
              <a:latin typeface="Arial"/>
            </a:endParaRPr>
          </a:p>
        </p:txBody>
      </p:sp>
      <p:sp>
        <p:nvSpPr>
          <p:cNvPr id="452" name="テキスト ボックス 12"/>
          <p:cNvSpPr/>
          <p:nvPr/>
        </p:nvSpPr>
        <p:spPr>
          <a:xfrm>
            <a:off x="6823080" y="3314880"/>
            <a:ext cx="50166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ja-JP" sz="2400" spc="-1" strike="noStrike">
                <a:solidFill>
                  <a:srgbClr val="ffffff"/>
                </a:solidFill>
                <a:latin typeface="Arial"/>
              </a:rPr>
              <a:t>例</a:t>
            </a:r>
            <a:r>
              <a:rPr b="0" lang="en-US" sz="2400" spc="-1" strike="noStrike">
                <a:solidFill>
                  <a:srgbClr val="ffffff"/>
                </a:solidFill>
                <a:latin typeface="Arial"/>
              </a:rPr>
              <a:t> </a:t>
            </a:r>
            <a:r>
              <a:rPr b="0" lang="en-US" sz="2000" spc="-1" strike="noStrike">
                <a:solidFill>
                  <a:srgbClr val="ffffff"/>
                </a:solidFill>
                <a:latin typeface="Arial"/>
              </a:rPr>
              <a:t>(main</a:t>
            </a:r>
            <a:r>
              <a:rPr b="0" lang="ja-JP" sz="2000" spc="-1" strike="noStrike">
                <a:solidFill>
                  <a:srgbClr val="ffffff"/>
                </a:solidFill>
                <a:latin typeface="Arial"/>
              </a:rPr>
              <a:t>から</a:t>
            </a:r>
            <a:r>
              <a:rPr b="0" lang="en-US" sz="2000" spc="-1" strike="noStrike">
                <a:solidFill>
                  <a:srgbClr val="ffffff"/>
                </a:solidFill>
                <a:latin typeface="Arial"/>
              </a:rPr>
              <a:t>yamao/devel/demo</a:t>
            </a:r>
            <a:r>
              <a:rPr b="0" lang="ja-JP" sz="2000" spc="-1" strike="noStrike">
                <a:solidFill>
                  <a:srgbClr val="ffffff"/>
                </a:solidFill>
                <a:latin typeface="Arial"/>
              </a:rPr>
              <a:t>を作成</a:t>
            </a:r>
            <a:r>
              <a:rPr b="0" lang="en-US" sz="2000" spc="-1" strike="noStrike">
                <a:solidFill>
                  <a:srgbClr val="ffffff"/>
                </a:solidFill>
                <a:latin typeface="Arial"/>
              </a:rPr>
              <a:t>)</a:t>
            </a:r>
            <a:endParaRPr b="0" lang="en-US" sz="2000" spc="-1" strike="noStrike">
              <a:latin typeface="Arial"/>
            </a:endParaRPr>
          </a:p>
        </p:txBody>
      </p:sp>
      <p:sp>
        <p:nvSpPr>
          <p:cNvPr id="453" name="テキスト ボックス 17"/>
          <p:cNvSpPr/>
          <p:nvPr/>
        </p:nvSpPr>
        <p:spPr>
          <a:xfrm>
            <a:off x="478440" y="1356840"/>
            <a:ext cx="1493280" cy="455400"/>
          </a:xfrm>
          <a:prstGeom prst="rect">
            <a:avLst/>
          </a:prstGeom>
          <a:solidFill>
            <a:srgbClr val="1b2731"/>
          </a:solid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Yu Gothic"/>
                <a:ea typeface="Yu Gothic"/>
              </a:rPr>
              <a:t>VSCode</a:t>
            </a:r>
            <a:endParaRPr b="0" lang="en-US" sz="2400" spc="-1" strike="noStrike">
              <a:latin typeface="Arial"/>
            </a:endParaRPr>
          </a:p>
        </p:txBody>
      </p:sp>
      <p:sp>
        <p:nvSpPr>
          <p:cNvPr id="454" name="正方形/長方形 19"/>
          <p:cNvSpPr/>
          <p:nvPr/>
        </p:nvSpPr>
        <p:spPr>
          <a:xfrm>
            <a:off x="6268320" y="1613520"/>
            <a:ext cx="5832360" cy="5028840"/>
          </a:xfrm>
          <a:prstGeom prst="rect">
            <a:avLst/>
          </a:prstGeom>
          <a:noFill/>
          <a:ln w="38100">
            <a:solidFill>
              <a:srgbClr val="00b050"/>
            </a:solidFill>
            <a:round/>
          </a:ln>
        </p:spPr>
        <p:style>
          <a:lnRef idx="2">
            <a:schemeClr val="accent1">
              <a:shade val="15000"/>
            </a:schemeClr>
          </a:lnRef>
          <a:fillRef idx="1">
            <a:schemeClr val="accent1"/>
          </a:fillRef>
          <a:effectRef idx="0">
            <a:schemeClr val="accent1"/>
          </a:effectRef>
          <a:fontRef idx="minor"/>
        </p:style>
      </p:sp>
      <p:sp>
        <p:nvSpPr>
          <p:cNvPr id="455" name="テキスト ボックス 18"/>
          <p:cNvSpPr/>
          <p:nvPr/>
        </p:nvSpPr>
        <p:spPr>
          <a:xfrm>
            <a:off x="6566040" y="1369440"/>
            <a:ext cx="709920" cy="455400"/>
          </a:xfrm>
          <a:prstGeom prst="rect">
            <a:avLst/>
          </a:prstGeom>
          <a:solidFill>
            <a:srgbClr val="1b2731"/>
          </a:solid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Yu Gothic"/>
                <a:ea typeface="Yu Gothic"/>
              </a:rPr>
              <a:t>CLI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538200" y="644040"/>
            <a:ext cx="8189280" cy="1158480"/>
          </a:xfrm>
          <a:prstGeom prst="rect">
            <a:avLst/>
          </a:prstGeom>
          <a:noFill/>
          <a:ln w="0">
            <a:noFill/>
          </a:ln>
        </p:spPr>
        <p:txBody>
          <a:bodyPr lIns="0" rIns="0" tIns="13320" bIns="0" anchor="t">
            <a:noAutofit/>
          </a:bodyPr>
          <a:p>
            <a:pPr marL="12600">
              <a:lnSpc>
                <a:spcPct val="100000"/>
              </a:lnSpc>
              <a:spcBef>
                <a:spcPts val="105"/>
              </a:spcBef>
              <a:buNone/>
            </a:pPr>
            <a:r>
              <a:rPr b="1" lang="zh-CN" sz="4100" spc="157" strike="noStrike">
                <a:solidFill>
                  <a:srgbClr val="ffffff"/>
                </a:solidFill>
                <a:latin typeface="Yu Gothic"/>
                <a:ea typeface="Meiryo"/>
              </a:rPr>
              <a:t>自分のブランチを作成してみよう</a:t>
            </a:r>
            <a:endParaRPr b="0" lang="en-US" sz="4100" spc="-1" strike="noStrike">
              <a:latin typeface="Meiryo"/>
            </a:endParaRPr>
          </a:p>
        </p:txBody>
      </p:sp>
      <p:sp>
        <p:nvSpPr>
          <p:cNvPr id="457" name="object 3"/>
          <p:cNvSpPr/>
          <p:nvPr/>
        </p:nvSpPr>
        <p:spPr>
          <a:xfrm>
            <a:off x="6829560" y="2443320"/>
            <a:ext cx="322560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7" strike="noStrike">
                <a:solidFill>
                  <a:srgbClr val="ffffff"/>
                </a:solidFill>
                <a:latin typeface="Yu Gothic Medium"/>
              </a:rPr>
              <a:t>新しいブランチを以下から作成</a:t>
            </a:r>
            <a:r>
              <a:rPr b="0" lang="zh-CN" sz="1800" spc="-12" strike="noStrike">
                <a:solidFill>
                  <a:srgbClr val="ffffff"/>
                </a:solidFill>
                <a:latin typeface="Yu Gothic Medium"/>
              </a:rPr>
              <a:t>をクリック</a:t>
            </a:r>
            <a:r>
              <a:rPr b="0" lang="en-US" sz="1800" spc="-12" strike="noStrike">
                <a:solidFill>
                  <a:srgbClr val="ffffff"/>
                </a:solidFill>
                <a:latin typeface="Yu Gothic Medium"/>
              </a:rPr>
              <a:t>.</a:t>
            </a:r>
            <a:endParaRPr b="0" lang="en-US" sz="1800" spc="-1" strike="noStrike">
              <a:latin typeface="Arial"/>
            </a:endParaRPr>
          </a:p>
        </p:txBody>
      </p:sp>
      <p:pic>
        <p:nvPicPr>
          <p:cNvPr id="458" name="object 4" descr=""/>
          <p:cNvPicPr/>
          <p:nvPr/>
        </p:nvPicPr>
        <p:blipFill>
          <a:blip r:embed="rId1"/>
          <a:stretch/>
        </p:blipFill>
        <p:spPr>
          <a:xfrm>
            <a:off x="373320" y="2048040"/>
            <a:ext cx="6004800" cy="1683720"/>
          </a:xfrm>
          <a:prstGeom prst="rect">
            <a:avLst/>
          </a:prstGeom>
          <a:ln w="0">
            <a:noFill/>
          </a:ln>
        </p:spPr>
      </p:pic>
      <p:sp>
        <p:nvSpPr>
          <p:cNvPr id="459" name="object 5"/>
          <p:cNvSpPr/>
          <p:nvPr/>
        </p:nvSpPr>
        <p:spPr>
          <a:xfrm>
            <a:off x="7119000" y="4177800"/>
            <a:ext cx="2353680" cy="8359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21" strike="noStrike">
                <a:solidFill>
                  <a:srgbClr val="ffffff"/>
                </a:solidFill>
                <a:latin typeface="Yu Gothic Medium"/>
              </a:rPr>
              <a:t>リモートブランチ</a:t>
            </a:r>
            <a:endParaRPr b="0" lang="en-US" sz="1800" spc="-1" strike="noStrike">
              <a:latin typeface="Arial"/>
            </a:endParaRPr>
          </a:p>
          <a:p>
            <a:pPr marL="12600">
              <a:lnSpc>
                <a:spcPct val="100000"/>
              </a:lnSpc>
              <a:spcBef>
                <a:spcPts val="6"/>
              </a:spcBef>
              <a:buNone/>
            </a:pPr>
            <a:r>
              <a:rPr b="0" lang="zh-CN" sz="1800" spc="-7" strike="noStrike">
                <a:solidFill>
                  <a:srgbClr val="ffffff"/>
                </a:solidFill>
                <a:latin typeface="Yu Gothic Medium"/>
              </a:rPr>
              <a:t>の”</a:t>
            </a:r>
            <a:r>
              <a:rPr b="0" lang="en-US" sz="1800" spc="-12" strike="noStrike">
                <a:solidFill>
                  <a:srgbClr val="ffffff"/>
                </a:solidFill>
                <a:latin typeface="Yu Gothic Medium"/>
              </a:rPr>
              <a:t>origin/main”</a:t>
            </a:r>
            <a:r>
              <a:rPr b="0" lang="zh-CN" sz="1800" spc="-21" strike="noStrike">
                <a:solidFill>
                  <a:srgbClr val="ffffff"/>
                </a:solidFill>
                <a:latin typeface="Yu Gothic Medium"/>
              </a:rPr>
              <a:t>を選択</a:t>
            </a:r>
            <a:endParaRPr b="0" lang="en-US" sz="1800" spc="-1" strike="noStrike">
              <a:latin typeface="Arial"/>
            </a:endParaRPr>
          </a:p>
        </p:txBody>
      </p:sp>
      <p:pic>
        <p:nvPicPr>
          <p:cNvPr id="460" name="object 6" descr=""/>
          <p:cNvPicPr/>
          <p:nvPr/>
        </p:nvPicPr>
        <p:blipFill>
          <a:blip r:embed="rId2"/>
          <a:stretch/>
        </p:blipFill>
        <p:spPr>
          <a:xfrm>
            <a:off x="461160" y="4009320"/>
            <a:ext cx="5829480" cy="1348560"/>
          </a:xfrm>
          <a:prstGeom prst="rect">
            <a:avLst/>
          </a:prstGeom>
          <a:ln w="0">
            <a:noFill/>
          </a:ln>
        </p:spPr>
      </p:pic>
      <p:pic>
        <p:nvPicPr>
          <p:cNvPr id="461" name="object 7" descr=""/>
          <p:cNvPicPr/>
          <p:nvPr/>
        </p:nvPicPr>
        <p:blipFill>
          <a:blip r:embed="rId3"/>
          <a:stretch/>
        </p:blipFill>
        <p:spPr>
          <a:xfrm>
            <a:off x="483840" y="5448240"/>
            <a:ext cx="5806440" cy="723600"/>
          </a:xfrm>
          <a:prstGeom prst="rect">
            <a:avLst/>
          </a:prstGeom>
          <a:ln w="0">
            <a:noFill/>
          </a:ln>
        </p:spPr>
      </p:pic>
      <p:sp>
        <p:nvSpPr>
          <p:cNvPr id="462" name="object 8"/>
          <p:cNvSpPr/>
          <p:nvPr/>
        </p:nvSpPr>
        <p:spPr>
          <a:xfrm>
            <a:off x="7250040" y="5543640"/>
            <a:ext cx="23112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7" strike="noStrike">
                <a:solidFill>
                  <a:srgbClr val="ffffff"/>
                </a:solidFill>
                <a:latin typeface="Yu Gothic Medium"/>
              </a:rPr>
              <a:t>ブランチ名を入力する</a:t>
            </a:r>
            <a:endParaRPr b="0" lang="en-US" sz="1800" spc="-1" strike="noStrike">
              <a:latin typeface="Arial"/>
            </a:endParaRPr>
          </a:p>
        </p:txBody>
      </p:sp>
      <p:sp>
        <p:nvSpPr>
          <p:cNvPr id="463" name="object 9"/>
          <p:cNvSpPr/>
          <p:nvPr/>
        </p:nvSpPr>
        <p:spPr>
          <a:xfrm>
            <a:off x="3886200" y="6180480"/>
            <a:ext cx="4723920" cy="98712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3200" spc="-21" strike="noStrike">
                <a:solidFill>
                  <a:srgbClr val="ffc000"/>
                </a:solidFill>
                <a:latin typeface="Yu Gothic Medium"/>
              </a:rPr>
              <a:t>自分の名前</a:t>
            </a:r>
            <a:r>
              <a:rPr b="0" lang="en-US" sz="3200" spc="-21" strike="noStrike">
                <a:solidFill>
                  <a:srgbClr val="ffc000"/>
                </a:solidFill>
                <a:latin typeface="Yu Gothic Medium"/>
              </a:rPr>
              <a:t>/devel/</a:t>
            </a:r>
            <a:r>
              <a:rPr b="0" lang="zh-CN" sz="3200" spc="-21" strike="noStrike">
                <a:solidFill>
                  <a:srgbClr val="ffc000"/>
                </a:solidFill>
                <a:latin typeface="Yu Gothic Medium"/>
              </a:rPr>
              <a:t>機能名</a:t>
            </a:r>
            <a:endParaRPr b="0" lang="en-US" sz="3200" spc="-1" strike="noStrike">
              <a:latin typeface="Arial"/>
            </a:endParaRPr>
          </a:p>
        </p:txBody>
      </p:sp>
      <p:sp>
        <p:nvSpPr>
          <p:cNvPr id="464" name="正方形/長方形 9"/>
          <p:cNvSpPr/>
          <p:nvPr/>
        </p:nvSpPr>
        <p:spPr>
          <a:xfrm>
            <a:off x="91080" y="1600200"/>
            <a:ext cx="11727360" cy="5028840"/>
          </a:xfrm>
          <a:prstGeom prst="rect">
            <a:avLst/>
          </a:prstGeom>
          <a:noFill/>
          <a:ln w="38100">
            <a:solidFill>
              <a:srgbClr val="ffc000"/>
            </a:solidFill>
            <a:round/>
          </a:ln>
        </p:spPr>
        <p:style>
          <a:lnRef idx="2">
            <a:schemeClr val="accent1">
              <a:shade val="15000"/>
            </a:schemeClr>
          </a:lnRef>
          <a:fillRef idx="1">
            <a:schemeClr val="accent1"/>
          </a:fillRef>
          <a:effectRef idx="0">
            <a:schemeClr val="accent1"/>
          </a:effectRef>
          <a:fontRef idx="minor"/>
        </p:style>
      </p:sp>
      <p:sp>
        <p:nvSpPr>
          <p:cNvPr id="465" name="テキスト ボックス 10"/>
          <p:cNvSpPr/>
          <p:nvPr/>
        </p:nvSpPr>
        <p:spPr>
          <a:xfrm>
            <a:off x="478440" y="1356840"/>
            <a:ext cx="1493280" cy="455400"/>
          </a:xfrm>
          <a:prstGeom prst="rect">
            <a:avLst/>
          </a:prstGeom>
          <a:solidFill>
            <a:srgbClr val="1b2731"/>
          </a:solid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Yu Gothic"/>
                <a:ea typeface="Yu Gothic"/>
              </a:rPr>
              <a:t>VSCode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object 2"/>
          <p:cNvSpPr/>
          <p:nvPr/>
        </p:nvSpPr>
        <p:spPr>
          <a:xfrm>
            <a:off x="538200" y="435960"/>
            <a:ext cx="8132040" cy="1025640"/>
          </a:xfrm>
          <a:prstGeom prst="rect">
            <a:avLst/>
          </a:prstGeom>
          <a:noFill/>
          <a:ln w="0">
            <a:noFill/>
          </a:ln>
        </p:spPr>
        <p:style>
          <a:lnRef idx="0"/>
          <a:fillRef idx="0"/>
          <a:effectRef idx="0"/>
          <a:fontRef idx="minor"/>
        </p:style>
        <p:txBody>
          <a:bodyPr lIns="0" rIns="0" tIns="124560" bIns="0" anchor="t">
            <a:spAutoFit/>
          </a:bodyPr>
          <a:p>
            <a:pPr marL="12600">
              <a:lnSpc>
                <a:spcPct val="80000"/>
              </a:lnSpc>
              <a:spcBef>
                <a:spcPts val="981"/>
              </a:spcBef>
              <a:buNone/>
            </a:pPr>
            <a:r>
              <a:rPr b="1" lang="zh-CN" sz="3700" spc="137" strike="noStrike">
                <a:solidFill>
                  <a:srgbClr val="ffffff"/>
                </a:solidFill>
                <a:latin typeface="Yu Gothic"/>
              </a:rPr>
              <a:t>自分のブランチを作成してみよう</a:t>
            </a:r>
            <a:r>
              <a:rPr b="1" lang="en-US" sz="3700" spc="137" strike="noStrike">
                <a:solidFill>
                  <a:srgbClr val="ffffff"/>
                </a:solidFill>
                <a:latin typeface="Yu Gothic"/>
              </a:rPr>
              <a:t>(</a:t>
            </a:r>
            <a:r>
              <a:rPr b="1" lang="zh-CN" sz="3700" spc="137" strike="noStrike">
                <a:solidFill>
                  <a:srgbClr val="ffffff"/>
                </a:solidFill>
                <a:latin typeface="Yu Gothic"/>
              </a:rPr>
              <a:t>リ</a:t>
            </a:r>
            <a:r>
              <a:rPr b="1" lang="zh-CN" sz="3700" spc="128" strike="noStrike">
                <a:solidFill>
                  <a:srgbClr val="ffffff"/>
                </a:solidFill>
                <a:latin typeface="Yu Gothic"/>
              </a:rPr>
              <a:t>モートに登録</a:t>
            </a:r>
            <a:r>
              <a:rPr b="1" lang="en-US" sz="3700" spc="128" strike="noStrike">
                <a:solidFill>
                  <a:srgbClr val="ffffff"/>
                </a:solidFill>
                <a:latin typeface="Yu Gothic"/>
              </a:rPr>
              <a:t>)</a:t>
            </a:r>
            <a:endParaRPr b="0" lang="en-US" sz="3700" spc="-1" strike="noStrike">
              <a:latin typeface="Arial"/>
            </a:endParaRPr>
          </a:p>
        </p:txBody>
      </p:sp>
      <p:pic>
        <p:nvPicPr>
          <p:cNvPr id="467" name="object 3" descr=""/>
          <p:cNvPicPr/>
          <p:nvPr/>
        </p:nvPicPr>
        <p:blipFill>
          <a:blip r:embed="rId1"/>
          <a:stretch/>
        </p:blipFill>
        <p:spPr>
          <a:xfrm>
            <a:off x="1115640" y="2152080"/>
            <a:ext cx="2834640" cy="1188360"/>
          </a:xfrm>
          <a:prstGeom prst="rect">
            <a:avLst/>
          </a:prstGeom>
          <a:ln w="0">
            <a:noFill/>
          </a:ln>
        </p:spPr>
      </p:pic>
      <p:pic>
        <p:nvPicPr>
          <p:cNvPr id="468" name="object 4" descr=""/>
          <p:cNvPicPr/>
          <p:nvPr/>
        </p:nvPicPr>
        <p:blipFill>
          <a:blip r:embed="rId2"/>
          <a:stretch/>
        </p:blipFill>
        <p:spPr>
          <a:xfrm>
            <a:off x="4294080" y="1893600"/>
            <a:ext cx="2834640" cy="1721880"/>
          </a:xfrm>
          <a:prstGeom prst="rect">
            <a:avLst/>
          </a:prstGeom>
          <a:ln w="0">
            <a:noFill/>
          </a:ln>
        </p:spPr>
      </p:pic>
      <p:sp>
        <p:nvSpPr>
          <p:cNvPr id="469" name="object 5"/>
          <p:cNvSpPr/>
          <p:nvPr/>
        </p:nvSpPr>
        <p:spPr>
          <a:xfrm>
            <a:off x="7953840" y="2114640"/>
            <a:ext cx="3332160" cy="12326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左下の雲に矢印が刺さっているマークをクリックするか</a:t>
            </a:r>
            <a:r>
              <a:rPr b="0" lang="en-US" sz="2000" spc="-12" strike="noStrike">
                <a:solidFill>
                  <a:srgbClr val="ffffff"/>
                </a:solidFill>
                <a:latin typeface="Yu Gothic Medium"/>
              </a:rPr>
              <a:t>,</a:t>
            </a:r>
            <a:r>
              <a:rPr b="0" lang="zh-CN" sz="2000" spc="-1" strike="noStrike">
                <a:solidFill>
                  <a:srgbClr val="ffffff"/>
                </a:solidFill>
                <a:latin typeface="Yu Gothic Medium"/>
              </a:rPr>
              <a:t>サイドバーの</a:t>
            </a:r>
            <a:r>
              <a:rPr b="0" lang="en-US" sz="2000" spc="-21" strike="noStrike">
                <a:solidFill>
                  <a:srgbClr val="ffffff"/>
                </a:solidFill>
                <a:latin typeface="Yu Gothic Medium"/>
              </a:rPr>
              <a:t>git</a:t>
            </a:r>
            <a:r>
              <a:rPr b="0" lang="zh-CN" sz="2000" spc="-15" strike="noStrike">
                <a:solidFill>
                  <a:srgbClr val="ffffff"/>
                </a:solidFill>
                <a:latin typeface="Yu Gothic Medium"/>
              </a:rPr>
              <a:t>管理から</a:t>
            </a:r>
            <a:r>
              <a:rPr b="0" lang="en-US" sz="2000" spc="-52" strike="noStrike">
                <a:solidFill>
                  <a:srgbClr val="ffffff"/>
                </a:solidFill>
                <a:latin typeface="Yu Gothic Medium"/>
              </a:rPr>
              <a:t> </a:t>
            </a:r>
            <a:r>
              <a:rPr b="0" lang="en-US" sz="2000" spc="-12" strike="noStrike">
                <a:solidFill>
                  <a:srgbClr val="ffffff"/>
                </a:solidFill>
                <a:latin typeface="Yu Gothic Medium"/>
              </a:rPr>
              <a:t>branch</a:t>
            </a:r>
            <a:r>
              <a:rPr b="0" lang="zh-CN" sz="2000" spc="-12" strike="noStrike">
                <a:solidFill>
                  <a:srgbClr val="ffffff"/>
                </a:solidFill>
                <a:latin typeface="Yu Gothic Medium"/>
              </a:rPr>
              <a:t>の発行をクリック</a:t>
            </a:r>
            <a:endParaRPr b="0" lang="en-US" sz="2000" spc="-1" strike="noStrike">
              <a:latin typeface="Arial"/>
            </a:endParaRPr>
          </a:p>
        </p:txBody>
      </p:sp>
      <p:sp>
        <p:nvSpPr>
          <p:cNvPr id="470" name="object 6"/>
          <p:cNvSpPr/>
          <p:nvPr/>
        </p:nvSpPr>
        <p:spPr>
          <a:xfrm>
            <a:off x="462960" y="4144320"/>
            <a:ext cx="11119320" cy="2640960"/>
          </a:xfrm>
          <a:prstGeom prst="rect">
            <a:avLst/>
          </a:prstGeom>
          <a:noFill/>
          <a:ln w="0">
            <a:noFill/>
          </a:ln>
        </p:spPr>
        <p:style>
          <a:lnRef idx="0"/>
          <a:fillRef idx="0"/>
          <a:effectRef idx="0"/>
          <a:fontRef idx="minor"/>
        </p:style>
        <p:txBody>
          <a:bodyPr lIns="0" rIns="0" tIns="152280" bIns="0" anchor="t">
            <a:spAutoFit/>
          </a:bodyPr>
          <a:p>
            <a:pPr marL="12600">
              <a:lnSpc>
                <a:spcPct val="100000"/>
              </a:lnSpc>
              <a:spcBef>
                <a:spcPts val="1199"/>
              </a:spcBef>
              <a:buNone/>
            </a:pPr>
            <a:r>
              <a:rPr b="0" lang="en-US" sz="6000" spc="-26" strike="noStrike">
                <a:solidFill>
                  <a:srgbClr val="1569b7"/>
                </a:solidFill>
                <a:latin typeface="Yu Gothic Medium"/>
              </a:rPr>
              <a:t>CLI</a:t>
            </a:r>
            <a:endParaRPr b="0" lang="en-US" sz="6000" spc="-1" strike="noStrike">
              <a:latin typeface="Arial"/>
            </a:endParaRPr>
          </a:p>
          <a:p>
            <a:pPr marL="452160">
              <a:lnSpc>
                <a:spcPct val="100000"/>
              </a:lnSpc>
              <a:spcBef>
                <a:spcPts val="884"/>
              </a:spcBef>
              <a:buNone/>
            </a:pPr>
            <a:r>
              <a:rPr b="0" lang="en-US" sz="4800" spc="-1" strike="noStrike">
                <a:solidFill>
                  <a:srgbClr val="188861"/>
                </a:solidFill>
                <a:latin typeface="Yu Gothic Medium"/>
              </a:rPr>
              <a:t>git</a:t>
            </a:r>
            <a:r>
              <a:rPr b="0" lang="en-US" sz="4800" spc="-52" strike="noStrike">
                <a:solidFill>
                  <a:srgbClr val="188861"/>
                </a:solidFill>
                <a:latin typeface="Yu Gothic Medium"/>
              </a:rPr>
              <a:t> </a:t>
            </a:r>
            <a:r>
              <a:rPr b="0" lang="en-US" sz="4800" spc="-1" strike="noStrike">
                <a:solidFill>
                  <a:srgbClr val="188861"/>
                </a:solidFill>
                <a:latin typeface="Yu Gothic Medium"/>
              </a:rPr>
              <a:t>push</a:t>
            </a:r>
            <a:r>
              <a:rPr b="0" lang="en-US" sz="4800" spc="-32" strike="noStrike">
                <a:solidFill>
                  <a:srgbClr val="188861"/>
                </a:solidFill>
                <a:latin typeface="Yu Gothic Medium"/>
              </a:rPr>
              <a:t> </a:t>
            </a:r>
            <a:r>
              <a:rPr b="0" lang="en-US" sz="4800" spc="-12" strike="noStrike">
                <a:solidFill>
                  <a:srgbClr val="188861"/>
                </a:solidFill>
                <a:latin typeface="Yu Gothic Medium"/>
              </a:rPr>
              <a:t>-</a:t>
            </a:r>
            <a:r>
              <a:rPr b="0" lang="en-US" sz="4800" spc="-1" strike="noStrike">
                <a:solidFill>
                  <a:srgbClr val="188861"/>
                </a:solidFill>
                <a:latin typeface="Yu Gothic Medium"/>
              </a:rPr>
              <a:t>u</a:t>
            </a:r>
            <a:r>
              <a:rPr b="0" lang="en-US" sz="4800" spc="-52" strike="noStrike">
                <a:solidFill>
                  <a:srgbClr val="188861"/>
                </a:solidFill>
                <a:latin typeface="Yu Gothic Medium"/>
              </a:rPr>
              <a:t> </a:t>
            </a:r>
            <a:r>
              <a:rPr b="0" lang="en-US" sz="4800" spc="-1" strike="noStrike">
                <a:solidFill>
                  <a:srgbClr val="188861"/>
                </a:solidFill>
                <a:latin typeface="Yu Gothic Medium"/>
              </a:rPr>
              <a:t>origin</a:t>
            </a:r>
            <a:r>
              <a:rPr b="0" lang="en-US" sz="4800" spc="-46" strike="noStrike">
                <a:solidFill>
                  <a:srgbClr val="188861"/>
                </a:solidFill>
                <a:latin typeface="Yu Gothic Medium"/>
              </a:rPr>
              <a:t> </a:t>
            </a:r>
            <a:r>
              <a:rPr b="0" lang="en-US" sz="4800" spc="-12" strike="noStrike">
                <a:solidFill>
                  <a:srgbClr val="188861"/>
                </a:solidFill>
                <a:latin typeface="Yu Gothic Medium"/>
              </a:rPr>
              <a:t>yamao/devel/demo</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538200" y="610200"/>
            <a:ext cx="765144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94" strike="noStrike">
                <a:solidFill>
                  <a:srgbClr val="ffffff"/>
                </a:solidFill>
                <a:latin typeface="Yu Gothic"/>
                <a:ea typeface="Meiryo"/>
              </a:rPr>
              <a:t>コミットを作成してみよう</a:t>
            </a:r>
            <a:endParaRPr b="0" lang="en-US" sz="4800" spc="-1" strike="noStrike">
              <a:latin typeface="Meiryo"/>
            </a:endParaRPr>
          </a:p>
        </p:txBody>
      </p:sp>
      <p:pic>
        <p:nvPicPr>
          <p:cNvPr id="472" name="object 3" descr=""/>
          <p:cNvPicPr/>
          <p:nvPr/>
        </p:nvPicPr>
        <p:blipFill>
          <a:blip r:embed="rId1"/>
          <a:stretch/>
        </p:blipFill>
        <p:spPr>
          <a:xfrm>
            <a:off x="423720" y="2984400"/>
            <a:ext cx="6919200" cy="3528000"/>
          </a:xfrm>
          <a:prstGeom prst="rect">
            <a:avLst/>
          </a:prstGeom>
          <a:ln w="0">
            <a:noFill/>
          </a:ln>
        </p:spPr>
      </p:pic>
      <p:pic>
        <p:nvPicPr>
          <p:cNvPr id="473" name="object 4" descr=""/>
          <p:cNvPicPr/>
          <p:nvPr/>
        </p:nvPicPr>
        <p:blipFill>
          <a:blip r:embed="rId2"/>
          <a:stretch/>
        </p:blipFill>
        <p:spPr>
          <a:xfrm>
            <a:off x="4599720" y="1435680"/>
            <a:ext cx="2743200" cy="1462680"/>
          </a:xfrm>
          <a:prstGeom prst="rect">
            <a:avLst/>
          </a:prstGeom>
          <a:ln w="0">
            <a:noFill/>
          </a:ln>
        </p:spPr>
      </p:pic>
      <p:sp>
        <p:nvSpPr>
          <p:cNvPr id="474" name="object 5"/>
          <p:cNvSpPr/>
          <p:nvPr/>
        </p:nvSpPr>
        <p:spPr>
          <a:xfrm>
            <a:off x="7941240" y="1588680"/>
            <a:ext cx="3337920" cy="927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21" strike="noStrike">
                <a:solidFill>
                  <a:srgbClr val="ffffff"/>
                </a:solidFill>
                <a:latin typeface="Yu Gothic Medium"/>
              </a:rPr>
              <a:t>左下で自分のブランチに移動</a:t>
            </a:r>
            <a:endParaRPr b="0" lang="en-US" sz="2000" spc="-1" strike="noStrike">
              <a:latin typeface="Arial"/>
            </a:endParaRPr>
          </a:p>
          <a:p>
            <a:pPr marL="12600">
              <a:lnSpc>
                <a:spcPct val="100000"/>
              </a:lnSpc>
              <a:buNone/>
            </a:pPr>
            <a:r>
              <a:rPr b="0" lang="en-US" sz="2000" spc="-21" strike="noStrike">
                <a:solidFill>
                  <a:srgbClr val="ffffff"/>
                </a:solidFill>
                <a:latin typeface="Yu Gothic Medium"/>
              </a:rPr>
              <a:t>(</a:t>
            </a:r>
            <a:r>
              <a:rPr b="0" lang="zh-CN" sz="2000" spc="-21" strike="noStrike">
                <a:solidFill>
                  <a:srgbClr val="ffffff"/>
                </a:solidFill>
                <a:latin typeface="Yu Gothic Medium"/>
              </a:rPr>
              <a:t>参照</a:t>
            </a:r>
            <a:r>
              <a:rPr b="0" lang="en-US" sz="2000" spc="-21" strike="noStrike">
                <a:solidFill>
                  <a:srgbClr val="ffffff"/>
                </a:solidFill>
                <a:latin typeface="Yu Gothic Medium"/>
              </a:rPr>
              <a:t>)</a:t>
            </a:r>
            <a:r>
              <a:rPr b="0" lang="zh-CN" sz="2000" spc="-21" strike="noStrike">
                <a:solidFill>
                  <a:srgbClr val="ffffff"/>
                </a:solidFill>
                <a:latin typeface="Yu Gothic Medium"/>
              </a:rPr>
              <a:t>しているかを確認する</a:t>
            </a:r>
            <a:r>
              <a:rPr b="0" lang="en-US" sz="2000" spc="-21" strike="noStrike">
                <a:solidFill>
                  <a:srgbClr val="ffffff"/>
                </a:solidFill>
                <a:latin typeface="Yu Gothic Medium"/>
              </a:rPr>
              <a:t>.</a:t>
            </a:r>
            <a:endParaRPr b="0" lang="en-US" sz="2000" spc="-1" strike="noStrike">
              <a:latin typeface="Arial"/>
            </a:endParaRPr>
          </a:p>
        </p:txBody>
      </p:sp>
      <p:sp>
        <p:nvSpPr>
          <p:cNvPr id="475" name="object 6"/>
          <p:cNvSpPr/>
          <p:nvPr/>
        </p:nvSpPr>
        <p:spPr>
          <a:xfrm>
            <a:off x="7941240" y="3443040"/>
            <a:ext cx="3348720" cy="12326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自分のブランチに移動できていれば</a:t>
            </a:r>
            <a:r>
              <a:rPr b="0" lang="en-US" sz="2000" spc="-12" strike="noStrike">
                <a:solidFill>
                  <a:srgbClr val="ffffff"/>
                </a:solidFill>
                <a:latin typeface="Yu Gothic Medium"/>
              </a:rPr>
              <a:t>, </a:t>
            </a:r>
            <a:r>
              <a:rPr b="0" lang="zh-CN" sz="2000" spc="-12" strike="noStrike">
                <a:solidFill>
                  <a:srgbClr val="ffffff"/>
                </a:solidFill>
                <a:latin typeface="Yu Gothic Medium"/>
              </a:rPr>
              <a:t>自分の名前のフォル</a:t>
            </a:r>
            <a:r>
              <a:rPr b="0" lang="zh-CN" sz="2000" spc="-1" strike="noStrike">
                <a:solidFill>
                  <a:srgbClr val="ffffff"/>
                </a:solidFill>
                <a:latin typeface="Yu Gothic Medium"/>
              </a:rPr>
              <a:t>ダ内の</a:t>
            </a:r>
            <a:r>
              <a:rPr b="0" lang="en-US" sz="2000" spc="-12" strike="noStrike">
                <a:solidFill>
                  <a:srgbClr val="ffffff"/>
                </a:solidFill>
                <a:latin typeface="Yu Gothic Medium"/>
              </a:rPr>
              <a:t>html</a:t>
            </a:r>
            <a:r>
              <a:rPr b="0" lang="zh-CN" sz="2000" spc="-15" strike="noStrike">
                <a:solidFill>
                  <a:srgbClr val="ffffff"/>
                </a:solidFill>
                <a:latin typeface="Yu Gothic Medium"/>
              </a:rPr>
              <a:t>ファイルを編集して保存してください</a:t>
            </a:r>
            <a:r>
              <a:rPr b="0" lang="en-US" sz="2000" spc="-15" strike="noStrike">
                <a:solidFill>
                  <a:srgbClr val="ffffff"/>
                </a:solidFill>
                <a:latin typeface="Yu Gothic Medium"/>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538200" y="610200"/>
            <a:ext cx="765144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94" strike="noStrike">
                <a:solidFill>
                  <a:srgbClr val="ffffff"/>
                </a:solidFill>
                <a:latin typeface="Yu Gothic"/>
                <a:ea typeface="Meiryo"/>
              </a:rPr>
              <a:t>コミットを作成してみよう</a:t>
            </a:r>
            <a:endParaRPr b="0" lang="en-US" sz="4800" spc="-1" strike="noStrike">
              <a:latin typeface="Meiryo"/>
            </a:endParaRPr>
          </a:p>
        </p:txBody>
      </p:sp>
      <p:sp>
        <p:nvSpPr>
          <p:cNvPr id="477" name="object 3"/>
          <p:cNvSpPr/>
          <p:nvPr/>
        </p:nvSpPr>
        <p:spPr>
          <a:xfrm>
            <a:off x="7709760" y="1548000"/>
            <a:ext cx="3332160" cy="62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保存をしたら画像の様になっているはずです</a:t>
            </a:r>
            <a:r>
              <a:rPr b="0" lang="en-US" sz="2000" spc="-12" strike="noStrike">
                <a:solidFill>
                  <a:srgbClr val="ffffff"/>
                </a:solidFill>
                <a:latin typeface="Yu Gothic Medium"/>
              </a:rPr>
              <a:t>.</a:t>
            </a:r>
            <a:endParaRPr b="0" lang="en-US" sz="2000" spc="-1" strike="noStrike">
              <a:latin typeface="Arial"/>
            </a:endParaRPr>
          </a:p>
        </p:txBody>
      </p:sp>
      <p:sp>
        <p:nvSpPr>
          <p:cNvPr id="478" name="object 4"/>
          <p:cNvSpPr/>
          <p:nvPr/>
        </p:nvSpPr>
        <p:spPr>
          <a:xfrm>
            <a:off x="7709760" y="3026520"/>
            <a:ext cx="3305520" cy="22068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2400" spc="-7" strike="noStrike">
                <a:solidFill>
                  <a:srgbClr val="ffffff"/>
                </a:solidFill>
                <a:latin typeface="Yu Gothic Medium"/>
              </a:rPr>
              <a:t>コミットを作成すると</a:t>
            </a:r>
            <a:r>
              <a:rPr b="0" lang="zh-CN" sz="2400" spc="-12" strike="noStrike">
                <a:solidFill>
                  <a:srgbClr val="ffffff"/>
                </a:solidFill>
                <a:latin typeface="Yu Gothic Medium"/>
              </a:rPr>
              <a:t>きは</a:t>
            </a:r>
            <a:r>
              <a:rPr b="0" lang="en-US" sz="2400" spc="-12" strike="noStrike">
                <a:solidFill>
                  <a:srgbClr val="ffffff"/>
                </a:solidFill>
                <a:latin typeface="Yu Gothic Medium"/>
              </a:rPr>
              <a:t>, </a:t>
            </a:r>
            <a:r>
              <a:rPr b="0" lang="zh-CN" sz="2400" spc="-12" strike="noStrike">
                <a:solidFill>
                  <a:srgbClr val="ffffff"/>
                </a:solidFill>
                <a:latin typeface="Yu Gothic Medium"/>
              </a:rPr>
              <a:t>セーブするファイ</a:t>
            </a:r>
            <a:r>
              <a:rPr b="0" lang="zh-CN" sz="2400" spc="-7" strike="noStrike">
                <a:solidFill>
                  <a:srgbClr val="ffffff"/>
                </a:solidFill>
                <a:latin typeface="Yu Gothic Medium"/>
              </a:rPr>
              <a:t>ルを</a:t>
            </a:r>
            <a:r>
              <a:rPr b="0" lang="zh-CN" sz="2400" spc="-55" strike="noStrike" u="sng">
                <a:solidFill>
                  <a:srgbClr val="ffffff"/>
                </a:solidFill>
                <a:uFill>
                  <a:solidFill>
                    <a:srgbClr val="ffffff"/>
                  </a:solidFill>
                </a:uFill>
                <a:latin typeface="Yu Gothic Medium"/>
              </a:rPr>
              <a:t>選択</a:t>
            </a:r>
            <a:r>
              <a:rPr b="0" lang="en-US" sz="2400" spc="-55" strike="noStrike" u="sng">
                <a:solidFill>
                  <a:srgbClr val="ffffff"/>
                </a:solidFill>
                <a:uFill>
                  <a:solidFill>
                    <a:srgbClr val="ffffff"/>
                  </a:solidFill>
                </a:uFill>
                <a:latin typeface="Yu Gothic Medium"/>
              </a:rPr>
              <a:t>(</a:t>
            </a:r>
            <a:r>
              <a:rPr b="0" lang="zh-CN" sz="2400" spc="-55" strike="noStrike" u="sng">
                <a:solidFill>
                  <a:srgbClr val="ffffff"/>
                </a:solidFill>
                <a:uFill>
                  <a:solidFill>
                    <a:srgbClr val="ffffff"/>
                  </a:solidFill>
                </a:uFill>
                <a:latin typeface="Yu Gothic Medium"/>
              </a:rPr>
              <a:t>ステージする</a:t>
            </a:r>
            <a:r>
              <a:rPr b="0" lang="en-US" sz="2400" spc="-55" strike="noStrike" u="sng">
                <a:solidFill>
                  <a:srgbClr val="ffffff"/>
                </a:solidFill>
                <a:uFill>
                  <a:solidFill>
                    <a:srgbClr val="ffffff"/>
                  </a:solidFill>
                </a:uFill>
                <a:latin typeface="Yu Gothic Medium"/>
              </a:rPr>
              <a:t>)</a:t>
            </a:r>
            <a:r>
              <a:rPr b="0" lang="zh-CN" sz="2400" spc="-7" strike="noStrike">
                <a:solidFill>
                  <a:srgbClr val="ffffff"/>
                </a:solidFill>
                <a:latin typeface="Yu Gothic Medium"/>
              </a:rPr>
              <a:t>してコメントを書いて</a:t>
            </a:r>
            <a:r>
              <a:rPr b="0" lang="zh-CN" sz="2400" spc="-15" strike="noStrike">
                <a:solidFill>
                  <a:srgbClr val="ffffff"/>
                </a:solidFill>
                <a:latin typeface="Yu Gothic Medium"/>
              </a:rPr>
              <a:t>セーブ</a:t>
            </a:r>
            <a:r>
              <a:rPr b="0" lang="en-US" sz="2400" spc="-15" strike="noStrike">
                <a:solidFill>
                  <a:srgbClr val="ffffff"/>
                </a:solidFill>
                <a:latin typeface="Yu Gothic Medium"/>
              </a:rPr>
              <a:t>(</a:t>
            </a:r>
            <a:r>
              <a:rPr b="0" lang="zh-CN" sz="2400" spc="-15" strike="noStrike">
                <a:solidFill>
                  <a:srgbClr val="ffffff"/>
                </a:solidFill>
                <a:latin typeface="Yu Gothic Medium"/>
              </a:rPr>
              <a:t>コミット</a:t>
            </a:r>
            <a:r>
              <a:rPr b="0" lang="en-US" sz="2400" spc="-15" strike="noStrike">
                <a:solidFill>
                  <a:srgbClr val="ffffff"/>
                </a:solidFill>
                <a:latin typeface="Yu Gothic Medium"/>
              </a:rPr>
              <a:t>)</a:t>
            </a:r>
            <a:r>
              <a:rPr b="0" lang="zh-CN" sz="2400" spc="-15" strike="noStrike">
                <a:solidFill>
                  <a:srgbClr val="ffffff"/>
                </a:solidFill>
                <a:latin typeface="Yu Gothic Medium"/>
              </a:rPr>
              <a:t>をしま</a:t>
            </a:r>
            <a:r>
              <a:rPr b="0" lang="zh-CN" sz="2400" spc="-32" strike="noStrike">
                <a:solidFill>
                  <a:srgbClr val="ffffff"/>
                </a:solidFill>
                <a:latin typeface="Yu Gothic Medium"/>
              </a:rPr>
              <a:t>す</a:t>
            </a:r>
            <a:r>
              <a:rPr b="0" lang="en-US" sz="2400" spc="-32" strike="noStrike">
                <a:solidFill>
                  <a:srgbClr val="ffffff"/>
                </a:solidFill>
                <a:latin typeface="Yu Gothic Medium"/>
              </a:rPr>
              <a:t>.</a:t>
            </a:r>
            <a:endParaRPr b="0" lang="en-US" sz="2400" spc="-1" strike="noStrike">
              <a:latin typeface="Arial"/>
            </a:endParaRPr>
          </a:p>
        </p:txBody>
      </p:sp>
      <p:grpSp>
        <p:nvGrpSpPr>
          <p:cNvPr id="479" name="object 5"/>
          <p:cNvGrpSpPr/>
          <p:nvPr/>
        </p:nvGrpSpPr>
        <p:grpSpPr>
          <a:xfrm>
            <a:off x="648360" y="1534320"/>
            <a:ext cx="6982200" cy="4867200"/>
            <a:chOff x="648360" y="1534320"/>
            <a:chExt cx="6982200" cy="4867200"/>
          </a:xfrm>
        </p:grpSpPr>
        <p:pic>
          <p:nvPicPr>
            <p:cNvPr id="480" name="object 6" descr=""/>
            <p:cNvPicPr/>
            <p:nvPr/>
          </p:nvPicPr>
          <p:blipFill>
            <a:blip r:embed="rId1"/>
            <a:stretch/>
          </p:blipFill>
          <p:spPr>
            <a:xfrm>
              <a:off x="648360" y="1534320"/>
              <a:ext cx="6149520" cy="3657600"/>
            </a:xfrm>
            <a:prstGeom prst="rect">
              <a:avLst/>
            </a:prstGeom>
            <a:ln w="0">
              <a:noFill/>
            </a:ln>
          </p:spPr>
        </p:pic>
        <p:sp>
          <p:nvSpPr>
            <p:cNvPr id="481" name="object 7"/>
            <p:cNvSpPr/>
            <p:nvPr/>
          </p:nvSpPr>
          <p:spPr>
            <a:xfrm>
              <a:off x="1841040" y="2242080"/>
              <a:ext cx="5789520" cy="4159440"/>
            </a:xfrm>
            <a:custGeom>
              <a:avLst/>
              <a:gdLst/>
              <a:ahLst/>
              <a:rect l="l" t="t" r="r" b="b"/>
              <a:pathLst>
                <a:path w="5789930" h="4159885">
                  <a:moveTo>
                    <a:pt x="858901" y="4158119"/>
                  </a:moveTo>
                  <a:lnTo>
                    <a:pt x="40462" y="74053"/>
                  </a:lnTo>
                  <a:lnTo>
                    <a:pt x="74676" y="67183"/>
                  </a:lnTo>
                  <a:lnTo>
                    <a:pt x="70319" y="61595"/>
                  </a:lnTo>
                  <a:lnTo>
                    <a:pt x="22352" y="0"/>
                  </a:lnTo>
                  <a:lnTo>
                    <a:pt x="0" y="82169"/>
                  </a:lnTo>
                  <a:lnTo>
                    <a:pt x="34239" y="75298"/>
                  </a:lnTo>
                  <a:lnTo>
                    <a:pt x="852678" y="4159364"/>
                  </a:lnTo>
                  <a:lnTo>
                    <a:pt x="858901" y="4158119"/>
                  </a:lnTo>
                  <a:close/>
                </a:path>
                <a:path w="5789930" h="4159885">
                  <a:moveTo>
                    <a:pt x="5789676" y="1678686"/>
                  </a:moveTo>
                  <a:lnTo>
                    <a:pt x="1475054" y="785774"/>
                  </a:lnTo>
                  <a:lnTo>
                    <a:pt x="1475574" y="783209"/>
                  </a:lnTo>
                  <a:lnTo>
                    <a:pt x="1482090" y="751586"/>
                  </a:lnTo>
                  <a:lnTo>
                    <a:pt x="1399794" y="773430"/>
                  </a:lnTo>
                  <a:lnTo>
                    <a:pt x="1466710" y="826262"/>
                  </a:lnTo>
                  <a:lnTo>
                    <a:pt x="1473758" y="792022"/>
                  </a:lnTo>
                  <a:lnTo>
                    <a:pt x="5788406" y="1684909"/>
                  </a:lnTo>
                  <a:lnTo>
                    <a:pt x="5789676" y="1678686"/>
                  </a:lnTo>
                  <a:close/>
                </a:path>
              </a:pathLst>
            </a:custGeom>
            <a:solidFill>
              <a:srgbClr val="20b782"/>
            </a:solidFill>
            <a:ln w="0">
              <a:noFill/>
            </a:ln>
          </p:spPr>
          <p:style>
            <a:lnRef idx="0"/>
            <a:fillRef idx="0"/>
            <a:effectRef idx="0"/>
            <a:fontRef idx="minor"/>
          </p:style>
        </p:sp>
      </p:grpSp>
      <p:sp>
        <p:nvSpPr>
          <p:cNvPr id="482" name="object 8"/>
          <p:cNvSpPr/>
          <p:nvPr/>
        </p:nvSpPr>
        <p:spPr>
          <a:xfrm>
            <a:off x="2775960" y="6112080"/>
            <a:ext cx="5872680" cy="6220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2000" spc="-12" strike="noStrike">
                <a:solidFill>
                  <a:srgbClr val="ffffff"/>
                </a:solidFill>
                <a:latin typeface="Yu Gothic Medium"/>
              </a:rPr>
              <a:t>セーブのコメントを書く</a:t>
            </a:r>
            <a:r>
              <a:rPr b="0" lang="en-US" sz="2000" spc="-12" strike="noStrike">
                <a:solidFill>
                  <a:srgbClr val="ffffff"/>
                </a:solidFill>
                <a:latin typeface="Yu Gothic Medium"/>
              </a:rPr>
              <a:t>, </a:t>
            </a:r>
            <a:r>
              <a:rPr b="0" lang="en-US" sz="2000" spc="-1" strike="noStrike">
                <a:solidFill>
                  <a:srgbClr val="ffffff"/>
                </a:solidFill>
                <a:latin typeface="Yu Gothic Medium"/>
              </a:rPr>
              <a:t>ex</a:t>
            </a:r>
            <a:r>
              <a:rPr b="0" lang="en-US" sz="2000" spc="-7" strike="noStrike">
                <a:solidFill>
                  <a:srgbClr val="ffffff"/>
                </a:solidFill>
                <a:latin typeface="Yu Gothic Medium"/>
              </a:rPr>
              <a:t>: </a:t>
            </a:r>
            <a:r>
              <a:rPr b="0" lang="en-US" sz="2000" spc="-12" strike="noStrike">
                <a:solidFill>
                  <a:srgbClr val="ffffff"/>
                </a:solidFill>
                <a:latin typeface="Yu Gothic Medium"/>
              </a:rPr>
              <a:t>p</a:t>
            </a:r>
            <a:r>
              <a:rPr b="0" lang="zh-CN" sz="2000" spc="-7" strike="noStrike">
                <a:solidFill>
                  <a:srgbClr val="ffffff"/>
                </a:solidFill>
                <a:latin typeface="Yu Gothic Medium"/>
              </a:rPr>
              <a:t>タグを編集しました</a:t>
            </a:r>
            <a:r>
              <a:rPr b="0" lang="en-US" sz="2000" spc="-7" strike="noStrike">
                <a:solidFill>
                  <a:srgbClr val="ffffff"/>
                </a:solidFill>
                <a:latin typeface="Yu Gothic Medium"/>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en-US" sz="4800" spc="228" strike="noStrike">
                <a:solidFill>
                  <a:srgbClr val="ffffff"/>
                </a:solidFill>
                <a:latin typeface="Yu Gothic"/>
                <a:ea typeface="Meiryo"/>
              </a:rPr>
              <a:t>Git</a:t>
            </a:r>
            <a:r>
              <a:rPr b="1" lang="zh-CN" sz="4800" spc="180" strike="noStrike">
                <a:solidFill>
                  <a:srgbClr val="ffffff"/>
                </a:solidFill>
                <a:latin typeface="Yu Gothic"/>
                <a:ea typeface="Meiryo"/>
              </a:rPr>
              <a:t>とは？</a:t>
            </a:r>
            <a:endParaRPr b="0" lang="en-US" sz="4800" spc="-1" strike="noStrike">
              <a:latin typeface="Meiryo"/>
            </a:endParaRPr>
          </a:p>
        </p:txBody>
      </p:sp>
      <p:sp>
        <p:nvSpPr>
          <p:cNvPr id="185" name="object 3"/>
          <p:cNvSpPr/>
          <p:nvPr/>
        </p:nvSpPr>
        <p:spPr>
          <a:xfrm>
            <a:off x="1051920" y="2432520"/>
            <a:ext cx="9306720" cy="342540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86" strike="noStrike">
                <a:solidFill>
                  <a:srgbClr val="ffffff"/>
                </a:solidFill>
                <a:latin typeface="Yu Gothic Medium"/>
              </a:rPr>
              <a:t>・バージョン管理システム</a:t>
            </a:r>
            <a:endParaRPr b="0" lang="en-US" sz="2800" spc="-1" strike="noStrike">
              <a:latin typeface="Arial"/>
            </a:endParaRPr>
          </a:p>
          <a:p>
            <a:pPr marL="926640">
              <a:lnSpc>
                <a:spcPct val="100000"/>
              </a:lnSpc>
              <a:buNone/>
            </a:pPr>
            <a:r>
              <a:rPr b="0" lang="zh-CN" sz="2800" spc="-41" strike="noStrike">
                <a:solidFill>
                  <a:srgbClr val="ffffff"/>
                </a:solidFill>
                <a:latin typeface="Yu Gothic Medium"/>
              </a:rPr>
              <a:t>ファイルの変更履歴を管理するツール</a:t>
            </a:r>
            <a:endParaRPr b="0" lang="en-US" sz="2800" spc="-1" strike="noStrike">
              <a:latin typeface="Arial"/>
            </a:endParaRPr>
          </a:p>
          <a:p>
            <a:pPr marL="12600">
              <a:lnSpc>
                <a:spcPct val="100000"/>
              </a:lnSpc>
              <a:spcBef>
                <a:spcPts val="3359"/>
              </a:spcBef>
              <a:buNone/>
            </a:pPr>
            <a:r>
              <a:rPr b="0" lang="zh-CN" sz="2800" spc="-86" strike="noStrike">
                <a:solidFill>
                  <a:srgbClr val="ffffff"/>
                </a:solidFill>
                <a:latin typeface="Yu Gothic Medium"/>
              </a:rPr>
              <a:t>・分散型システム</a:t>
            </a:r>
            <a:endParaRPr b="0" lang="en-US" sz="2800" spc="-1" strike="noStrike">
              <a:latin typeface="Arial"/>
            </a:endParaRPr>
          </a:p>
          <a:p>
            <a:pPr marL="926640">
              <a:lnSpc>
                <a:spcPct val="100000"/>
              </a:lnSpc>
              <a:buNone/>
            </a:pPr>
            <a:r>
              <a:rPr b="0" lang="zh-CN" sz="2800" spc="-41" strike="noStrike">
                <a:solidFill>
                  <a:srgbClr val="ffffff"/>
                </a:solidFill>
                <a:latin typeface="Yu Gothic Medium"/>
              </a:rPr>
              <a:t>各ユーザが完全な履歴を持ち</a:t>
            </a:r>
            <a:r>
              <a:rPr b="0" lang="en-US" sz="2800" spc="-41" strike="noStrike">
                <a:solidFill>
                  <a:srgbClr val="ffffff"/>
                </a:solidFill>
                <a:latin typeface="Yu Gothic Medium"/>
              </a:rPr>
              <a:t>, </a:t>
            </a:r>
            <a:r>
              <a:rPr b="0" lang="zh-CN" sz="2800" spc="-41" strike="noStrike">
                <a:solidFill>
                  <a:srgbClr val="ffffff"/>
                </a:solidFill>
                <a:latin typeface="Yu Gothic Medium"/>
              </a:rPr>
              <a:t>オフラインでも作業ができる</a:t>
            </a:r>
            <a:endParaRPr b="0" lang="en-US" sz="2800" spc="-1" strike="noStrike">
              <a:latin typeface="Arial"/>
            </a:endParaRPr>
          </a:p>
          <a:p>
            <a:pPr marL="12600">
              <a:lnSpc>
                <a:spcPct val="100000"/>
              </a:lnSpc>
              <a:spcBef>
                <a:spcPts val="3365"/>
              </a:spcBef>
              <a:buNone/>
            </a:pPr>
            <a:r>
              <a:rPr b="0" lang="zh-CN" sz="2800" spc="-86" strike="noStrike">
                <a:solidFill>
                  <a:srgbClr val="ffffff"/>
                </a:solidFill>
                <a:latin typeface="Yu Gothic Medium"/>
              </a:rPr>
              <a:t>・オープンソースソフトウェア</a:t>
            </a:r>
            <a:endParaRPr b="0" lang="en-US" sz="2800" spc="-1" strike="noStrike">
              <a:latin typeface="Arial"/>
            </a:endParaRPr>
          </a:p>
        </p:txBody>
      </p:sp>
      <p:pic>
        <p:nvPicPr>
          <p:cNvPr id="186" name="object 4" descr=""/>
          <p:cNvPicPr/>
          <p:nvPr/>
        </p:nvPicPr>
        <p:blipFill>
          <a:blip r:embed="rId1"/>
          <a:stretch/>
        </p:blipFill>
        <p:spPr>
          <a:xfrm>
            <a:off x="7113960" y="1382760"/>
            <a:ext cx="3500280" cy="14616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538200" y="610200"/>
            <a:ext cx="765144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94" strike="noStrike">
                <a:solidFill>
                  <a:srgbClr val="ffffff"/>
                </a:solidFill>
                <a:latin typeface="Yu Gothic"/>
                <a:ea typeface="Meiryo"/>
              </a:rPr>
              <a:t>コミットを作成してみよう</a:t>
            </a:r>
            <a:endParaRPr b="0" lang="en-US" sz="4800" spc="-1" strike="noStrike">
              <a:latin typeface="Meiryo"/>
            </a:endParaRPr>
          </a:p>
        </p:txBody>
      </p:sp>
      <p:sp>
        <p:nvSpPr>
          <p:cNvPr id="484" name="object 3"/>
          <p:cNvSpPr/>
          <p:nvPr/>
        </p:nvSpPr>
        <p:spPr>
          <a:xfrm>
            <a:off x="5126040" y="2082960"/>
            <a:ext cx="5719680" cy="62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21" strike="noStrike">
                <a:solidFill>
                  <a:srgbClr val="ffffff"/>
                </a:solidFill>
                <a:latin typeface="Yu Gothic Medium"/>
              </a:rPr>
              <a:t>逆さ山をクリックし</a:t>
            </a:r>
            <a:r>
              <a:rPr b="0" lang="en-US" sz="2000" spc="-21" strike="noStrike">
                <a:solidFill>
                  <a:srgbClr val="ffffff"/>
                </a:solidFill>
                <a:latin typeface="Yu Gothic Medium"/>
              </a:rPr>
              <a:t>, “</a:t>
            </a:r>
            <a:r>
              <a:rPr b="0" lang="zh-CN" sz="2000" spc="-21" strike="noStrike">
                <a:solidFill>
                  <a:srgbClr val="ffffff"/>
                </a:solidFill>
                <a:latin typeface="Yu Gothic Medium"/>
              </a:rPr>
              <a:t>コミットしてプッシュ”をク</a:t>
            </a:r>
            <a:r>
              <a:rPr b="0" lang="zh-CN" sz="2000" spc="-15" strike="noStrike">
                <a:solidFill>
                  <a:srgbClr val="ffffff"/>
                </a:solidFill>
                <a:latin typeface="Yu Gothic Medium"/>
              </a:rPr>
              <a:t>リックすることでコミットができます</a:t>
            </a:r>
            <a:r>
              <a:rPr b="0" lang="en-US" sz="2000" spc="-15" strike="noStrike">
                <a:solidFill>
                  <a:srgbClr val="ffffff"/>
                </a:solidFill>
                <a:latin typeface="Yu Gothic Medium"/>
              </a:rPr>
              <a:t>.</a:t>
            </a:r>
            <a:endParaRPr b="0" lang="en-US" sz="2000" spc="-1" strike="noStrike">
              <a:latin typeface="Arial"/>
            </a:endParaRPr>
          </a:p>
        </p:txBody>
      </p:sp>
      <p:pic>
        <p:nvPicPr>
          <p:cNvPr id="485" name="object 4" descr=""/>
          <p:cNvPicPr/>
          <p:nvPr/>
        </p:nvPicPr>
        <p:blipFill>
          <a:blip r:embed="rId1"/>
          <a:stretch/>
        </p:blipFill>
        <p:spPr>
          <a:xfrm>
            <a:off x="550800" y="1534320"/>
            <a:ext cx="4076640" cy="2453400"/>
          </a:xfrm>
          <a:prstGeom prst="rect">
            <a:avLst/>
          </a:prstGeom>
          <a:ln w="0">
            <a:noFill/>
          </a:ln>
        </p:spPr>
      </p:pic>
      <p:sp>
        <p:nvSpPr>
          <p:cNvPr id="486" name="object 5"/>
          <p:cNvSpPr/>
          <p:nvPr/>
        </p:nvSpPr>
        <p:spPr>
          <a:xfrm>
            <a:off x="3156480" y="4983840"/>
            <a:ext cx="5023080" cy="62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同様に</a:t>
            </a:r>
            <a:r>
              <a:rPr b="0" lang="en-US" sz="2000" spc="-1" strike="noStrike">
                <a:solidFill>
                  <a:srgbClr val="ffffff"/>
                </a:solidFill>
                <a:latin typeface="Yu Gothic Medium"/>
              </a:rPr>
              <a:t>2,</a:t>
            </a:r>
            <a:r>
              <a:rPr b="0" lang="en-US" sz="2000" spc="43" strike="noStrike">
                <a:solidFill>
                  <a:srgbClr val="ffffff"/>
                </a:solidFill>
                <a:latin typeface="Yu Gothic Medium"/>
              </a:rPr>
              <a:t> </a:t>
            </a:r>
            <a:r>
              <a:rPr b="0" lang="en-US" sz="2000" spc="-1" strike="noStrike">
                <a:solidFill>
                  <a:srgbClr val="ffffff"/>
                </a:solidFill>
                <a:latin typeface="Yu Gothic Medium"/>
              </a:rPr>
              <a:t>3</a:t>
            </a:r>
            <a:r>
              <a:rPr b="0" lang="zh-CN" sz="2000" spc="-21" strike="noStrike">
                <a:solidFill>
                  <a:srgbClr val="ffffff"/>
                </a:solidFill>
                <a:latin typeface="Yu Gothic Medium"/>
              </a:rPr>
              <a:t>個コミットを作成してみましょう</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538200" y="645480"/>
            <a:ext cx="8002080" cy="1354320"/>
          </a:xfrm>
          <a:prstGeom prst="rect">
            <a:avLst/>
          </a:prstGeom>
          <a:noFill/>
          <a:ln w="0">
            <a:noFill/>
          </a:ln>
        </p:spPr>
        <p:txBody>
          <a:bodyPr lIns="0" rIns="0" tIns="13320" bIns="0" anchor="t">
            <a:noAutofit/>
          </a:bodyPr>
          <a:p>
            <a:pPr marL="12600">
              <a:lnSpc>
                <a:spcPct val="100000"/>
              </a:lnSpc>
              <a:spcBef>
                <a:spcPts val="105"/>
              </a:spcBef>
              <a:buNone/>
            </a:pPr>
            <a:r>
              <a:rPr b="1" lang="en-US" sz="4400" spc="-1" strike="noStrike">
                <a:solidFill>
                  <a:srgbClr val="ffffff"/>
                </a:solidFill>
                <a:latin typeface="Yu Gothic"/>
                <a:ea typeface="Meiryo"/>
              </a:rPr>
              <a:t>Pull</a:t>
            </a:r>
            <a:r>
              <a:rPr b="1" lang="en-US" sz="4400" spc="729" strike="noStrike">
                <a:solidFill>
                  <a:srgbClr val="ffffff"/>
                </a:solidFill>
                <a:latin typeface="Yu Gothic"/>
                <a:ea typeface="Meiryo"/>
              </a:rPr>
              <a:t> </a:t>
            </a:r>
            <a:r>
              <a:rPr b="1" lang="en-US" sz="4400" spc="-80" strike="noStrike">
                <a:solidFill>
                  <a:srgbClr val="ffffff"/>
                </a:solidFill>
                <a:latin typeface="Yu Gothic"/>
                <a:ea typeface="Meiryo"/>
              </a:rPr>
              <a:t>request</a:t>
            </a:r>
            <a:r>
              <a:rPr b="1" lang="zh-CN" sz="4400" spc="154" strike="noStrike">
                <a:solidFill>
                  <a:srgbClr val="ffffff"/>
                </a:solidFill>
                <a:latin typeface="Yu Gothic"/>
                <a:ea typeface="Meiryo"/>
              </a:rPr>
              <a:t>を作成してみよう</a:t>
            </a:r>
            <a:endParaRPr b="0" lang="en-US" sz="4400" spc="-1" strike="noStrike">
              <a:latin typeface="Meiryo"/>
            </a:endParaRPr>
          </a:p>
        </p:txBody>
      </p:sp>
      <p:grpSp>
        <p:nvGrpSpPr>
          <p:cNvPr id="488" name="object 3"/>
          <p:cNvGrpSpPr/>
          <p:nvPr/>
        </p:nvGrpSpPr>
        <p:grpSpPr>
          <a:xfrm>
            <a:off x="115920" y="1362600"/>
            <a:ext cx="8448480" cy="3878280"/>
            <a:chOff x="115920" y="1362600"/>
            <a:chExt cx="8448480" cy="3878280"/>
          </a:xfrm>
        </p:grpSpPr>
        <p:pic>
          <p:nvPicPr>
            <p:cNvPr id="489" name="object 4" descr=""/>
            <p:cNvPicPr/>
            <p:nvPr/>
          </p:nvPicPr>
          <p:blipFill>
            <a:blip r:embed="rId1"/>
            <a:stretch/>
          </p:blipFill>
          <p:spPr>
            <a:xfrm>
              <a:off x="115920" y="1362600"/>
              <a:ext cx="8446680" cy="3878280"/>
            </a:xfrm>
            <a:prstGeom prst="rect">
              <a:avLst/>
            </a:prstGeom>
            <a:ln w="0">
              <a:noFill/>
            </a:ln>
          </p:spPr>
        </p:pic>
        <p:sp>
          <p:nvSpPr>
            <p:cNvPr id="490" name="object 5"/>
            <p:cNvSpPr/>
            <p:nvPr/>
          </p:nvSpPr>
          <p:spPr>
            <a:xfrm>
              <a:off x="1739880" y="1860840"/>
              <a:ext cx="6823440" cy="909720"/>
            </a:xfrm>
            <a:custGeom>
              <a:avLst/>
              <a:gdLst/>
              <a:ahLst/>
              <a:rect l="l" t="t" r="r" b="b"/>
              <a:pathLst>
                <a:path w="6823709" h="909955">
                  <a:moveTo>
                    <a:pt x="76033" y="34649"/>
                  </a:moveTo>
                  <a:lnTo>
                    <a:pt x="75229" y="40867"/>
                  </a:lnTo>
                  <a:lnTo>
                    <a:pt x="6822313" y="909447"/>
                  </a:lnTo>
                  <a:lnTo>
                    <a:pt x="6823202" y="903224"/>
                  </a:lnTo>
                  <a:lnTo>
                    <a:pt x="76033" y="34649"/>
                  </a:lnTo>
                  <a:close/>
                </a:path>
                <a:path w="6823709" h="909955">
                  <a:moveTo>
                    <a:pt x="80518" y="0"/>
                  </a:moveTo>
                  <a:lnTo>
                    <a:pt x="0" y="28067"/>
                  </a:lnTo>
                  <a:lnTo>
                    <a:pt x="70739" y="75565"/>
                  </a:lnTo>
                  <a:lnTo>
                    <a:pt x="75229" y="40867"/>
                  </a:lnTo>
                  <a:lnTo>
                    <a:pt x="62611" y="39243"/>
                  </a:lnTo>
                  <a:lnTo>
                    <a:pt x="63373" y="33020"/>
                  </a:lnTo>
                  <a:lnTo>
                    <a:pt x="76244" y="33020"/>
                  </a:lnTo>
                  <a:lnTo>
                    <a:pt x="80518" y="0"/>
                  </a:lnTo>
                  <a:close/>
                </a:path>
                <a:path w="6823709" h="909955">
                  <a:moveTo>
                    <a:pt x="63373" y="33020"/>
                  </a:moveTo>
                  <a:lnTo>
                    <a:pt x="62611" y="39243"/>
                  </a:lnTo>
                  <a:lnTo>
                    <a:pt x="75229" y="40867"/>
                  </a:lnTo>
                  <a:lnTo>
                    <a:pt x="76033" y="34649"/>
                  </a:lnTo>
                  <a:lnTo>
                    <a:pt x="63373" y="33020"/>
                  </a:lnTo>
                  <a:close/>
                </a:path>
                <a:path w="6823709" h="909955">
                  <a:moveTo>
                    <a:pt x="76244" y="33020"/>
                  </a:moveTo>
                  <a:lnTo>
                    <a:pt x="63373" y="33020"/>
                  </a:lnTo>
                  <a:lnTo>
                    <a:pt x="76033" y="34649"/>
                  </a:lnTo>
                  <a:lnTo>
                    <a:pt x="76244" y="33020"/>
                  </a:lnTo>
                  <a:close/>
                </a:path>
              </a:pathLst>
            </a:custGeom>
            <a:solidFill>
              <a:srgbClr val="20b782"/>
            </a:solidFill>
            <a:ln w="0">
              <a:noFill/>
            </a:ln>
          </p:spPr>
          <p:style>
            <a:lnRef idx="0"/>
            <a:fillRef idx="0"/>
            <a:effectRef idx="0"/>
            <a:fontRef idx="minor"/>
          </p:style>
        </p:sp>
        <p:sp>
          <p:nvSpPr>
            <p:cNvPr id="491" name="object 6"/>
            <p:cNvSpPr/>
            <p:nvPr/>
          </p:nvSpPr>
          <p:spPr>
            <a:xfrm>
              <a:off x="6858000" y="3180240"/>
              <a:ext cx="825120" cy="276480"/>
            </a:xfrm>
            <a:custGeom>
              <a:avLst/>
              <a:gdLst/>
              <a:ahLst/>
              <a:rect l="l" t="t" r="r" b="b"/>
              <a:pathLst>
                <a:path w="825500" h="276860">
                  <a:moveTo>
                    <a:pt x="0" y="276860"/>
                  </a:moveTo>
                  <a:lnTo>
                    <a:pt x="825500" y="276860"/>
                  </a:lnTo>
                  <a:lnTo>
                    <a:pt x="825500" y="0"/>
                  </a:lnTo>
                  <a:lnTo>
                    <a:pt x="0" y="0"/>
                  </a:lnTo>
                  <a:lnTo>
                    <a:pt x="0" y="276860"/>
                  </a:lnTo>
                  <a:close/>
                </a:path>
              </a:pathLst>
            </a:custGeom>
            <a:noFill/>
            <a:ln w="12699">
              <a:solidFill>
                <a:srgbClr val="ff0000"/>
              </a:solidFill>
              <a:round/>
            </a:ln>
          </p:spPr>
          <p:style>
            <a:lnRef idx="0"/>
            <a:fillRef idx="0"/>
            <a:effectRef idx="0"/>
            <a:fontRef idx="minor"/>
          </p:style>
        </p:sp>
        <p:sp>
          <p:nvSpPr>
            <p:cNvPr id="492" name="object 7"/>
            <p:cNvSpPr/>
            <p:nvPr/>
          </p:nvSpPr>
          <p:spPr>
            <a:xfrm>
              <a:off x="7683480" y="2764440"/>
              <a:ext cx="880920" cy="533520"/>
            </a:xfrm>
            <a:custGeom>
              <a:avLst/>
              <a:gdLst/>
              <a:ahLst/>
              <a:rect l="l" t="t" r="r" b="b"/>
              <a:pathLst>
                <a:path w="881379" h="534035">
                  <a:moveTo>
                    <a:pt x="45466" y="461772"/>
                  </a:moveTo>
                  <a:lnTo>
                    <a:pt x="0" y="533780"/>
                  </a:lnTo>
                  <a:lnTo>
                    <a:pt x="84963" y="527050"/>
                  </a:lnTo>
                  <a:lnTo>
                    <a:pt x="70823" y="503681"/>
                  </a:lnTo>
                  <a:lnTo>
                    <a:pt x="56006" y="503681"/>
                  </a:lnTo>
                  <a:lnTo>
                    <a:pt x="52704" y="498348"/>
                  </a:lnTo>
                  <a:lnTo>
                    <a:pt x="63610" y="491760"/>
                  </a:lnTo>
                  <a:lnTo>
                    <a:pt x="45466" y="461772"/>
                  </a:lnTo>
                  <a:close/>
                </a:path>
                <a:path w="881379" h="534035">
                  <a:moveTo>
                    <a:pt x="63610" y="491760"/>
                  </a:moveTo>
                  <a:lnTo>
                    <a:pt x="52704" y="498348"/>
                  </a:lnTo>
                  <a:lnTo>
                    <a:pt x="56006" y="503681"/>
                  </a:lnTo>
                  <a:lnTo>
                    <a:pt x="66858" y="497128"/>
                  </a:lnTo>
                  <a:lnTo>
                    <a:pt x="63610" y="491760"/>
                  </a:lnTo>
                  <a:close/>
                </a:path>
                <a:path w="881379" h="534035">
                  <a:moveTo>
                    <a:pt x="66858" y="497128"/>
                  </a:moveTo>
                  <a:lnTo>
                    <a:pt x="56006" y="503681"/>
                  </a:lnTo>
                  <a:lnTo>
                    <a:pt x="70823" y="503681"/>
                  </a:lnTo>
                  <a:lnTo>
                    <a:pt x="66858" y="497128"/>
                  </a:lnTo>
                  <a:close/>
                </a:path>
                <a:path w="881379" h="534035">
                  <a:moveTo>
                    <a:pt x="877697" y="0"/>
                  </a:moveTo>
                  <a:lnTo>
                    <a:pt x="63610" y="491760"/>
                  </a:lnTo>
                  <a:lnTo>
                    <a:pt x="66858" y="497128"/>
                  </a:lnTo>
                  <a:lnTo>
                    <a:pt x="880999" y="5461"/>
                  </a:lnTo>
                  <a:lnTo>
                    <a:pt x="877697" y="0"/>
                  </a:lnTo>
                  <a:close/>
                </a:path>
              </a:pathLst>
            </a:custGeom>
            <a:solidFill>
              <a:srgbClr val="20b782"/>
            </a:solidFill>
            <a:ln w="0">
              <a:noFill/>
            </a:ln>
          </p:spPr>
          <p:style>
            <a:lnRef idx="0"/>
            <a:fillRef idx="0"/>
            <a:effectRef idx="0"/>
            <a:fontRef idx="minor"/>
          </p:style>
        </p:sp>
      </p:grpSp>
      <p:sp>
        <p:nvSpPr>
          <p:cNvPr id="493" name="object 8"/>
          <p:cNvSpPr/>
          <p:nvPr/>
        </p:nvSpPr>
        <p:spPr>
          <a:xfrm>
            <a:off x="8642880" y="2119320"/>
            <a:ext cx="3354840" cy="12326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en-US" sz="2000" spc="-12" strike="noStrike">
                <a:solidFill>
                  <a:srgbClr val="ffffff"/>
                </a:solidFill>
                <a:latin typeface="Yu Gothic Medium"/>
              </a:rPr>
              <a:t>Github</a:t>
            </a:r>
            <a:r>
              <a:rPr b="0" lang="zh-CN" sz="2000" spc="-12" strike="noStrike">
                <a:solidFill>
                  <a:srgbClr val="ffffff"/>
                </a:solidFill>
                <a:latin typeface="Yu Gothic Medium"/>
              </a:rPr>
              <a:t>のリポジトリぺージで</a:t>
            </a:r>
            <a:r>
              <a:rPr b="0" lang="en-US" sz="2000" spc="-52" strike="noStrike">
                <a:solidFill>
                  <a:srgbClr val="ffffff"/>
                </a:solidFill>
                <a:latin typeface="Yu Gothic Medium"/>
              </a:rPr>
              <a:t> </a:t>
            </a:r>
            <a:r>
              <a:rPr b="0" lang="en-US" sz="2000" spc="-1" strike="noStrike">
                <a:solidFill>
                  <a:srgbClr val="ffffff"/>
                </a:solidFill>
                <a:latin typeface="Yu Gothic Medium"/>
              </a:rPr>
              <a:t>pull</a:t>
            </a:r>
            <a:r>
              <a:rPr b="0" lang="en-US" sz="2000" spc="-32" strike="noStrike">
                <a:solidFill>
                  <a:srgbClr val="ffffff"/>
                </a:solidFill>
                <a:latin typeface="Yu Gothic Medium"/>
              </a:rPr>
              <a:t> </a:t>
            </a:r>
            <a:r>
              <a:rPr b="0" lang="en-US" sz="2000" spc="-1" strike="noStrike">
                <a:solidFill>
                  <a:srgbClr val="ffffff"/>
                </a:solidFill>
                <a:latin typeface="Yu Gothic Medium"/>
              </a:rPr>
              <a:t>request</a:t>
            </a:r>
            <a:r>
              <a:rPr b="0" lang="zh-CN" sz="2000" spc="-15" strike="noStrike">
                <a:solidFill>
                  <a:srgbClr val="ffffff"/>
                </a:solidFill>
                <a:latin typeface="Yu Gothic Medium"/>
              </a:rPr>
              <a:t>タブに移動して</a:t>
            </a:r>
            <a:r>
              <a:rPr b="0" lang="en-US" sz="2000" spc="-52" strike="noStrike">
                <a:solidFill>
                  <a:srgbClr val="ffffff"/>
                </a:solidFill>
                <a:latin typeface="Yu Gothic Medium"/>
              </a:rPr>
              <a:t> </a:t>
            </a:r>
            <a:r>
              <a:rPr b="0" lang="en-US" sz="2000" spc="-1" strike="noStrike">
                <a:solidFill>
                  <a:srgbClr val="ffffff"/>
                </a:solidFill>
                <a:latin typeface="Yu Gothic Medium"/>
              </a:rPr>
              <a:t>New</a:t>
            </a:r>
            <a:r>
              <a:rPr b="0" lang="en-US" sz="2000" spc="-12" strike="noStrike">
                <a:solidFill>
                  <a:srgbClr val="ffffff"/>
                </a:solidFill>
                <a:latin typeface="Yu Gothic Medium"/>
              </a:rPr>
              <a:t> </a:t>
            </a:r>
            <a:r>
              <a:rPr b="0" lang="en-US" sz="2000" spc="-1" strike="noStrike">
                <a:solidFill>
                  <a:srgbClr val="ffffff"/>
                </a:solidFill>
                <a:latin typeface="Yu Gothic Medium"/>
              </a:rPr>
              <a:t>pull</a:t>
            </a:r>
            <a:r>
              <a:rPr b="0" lang="en-US" sz="2000" spc="-26" strike="noStrike">
                <a:solidFill>
                  <a:srgbClr val="ffffff"/>
                </a:solidFill>
                <a:latin typeface="Yu Gothic Medium"/>
              </a:rPr>
              <a:t> </a:t>
            </a:r>
            <a:r>
              <a:rPr b="0" lang="en-US" sz="2000" spc="-1" strike="noStrike">
                <a:solidFill>
                  <a:srgbClr val="ffffff"/>
                </a:solidFill>
                <a:latin typeface="Yu Gothic Medium"/>
              </a:rPr>
              <a:t>request</a:t>
            </a:r>
            <a:r>
              <a:rPr b="0" lang="zh-CN" sz="2000" spc="-15" strike="noStrike">
                <a:solidFill>
                  <a:srgbClr val="ffffff"/>
                </a:solidFill>
                <a:latin typeface="Yu Gothic Medium"/>
              </a:rPr>
              <a:t>をクリック</a:t>
            </a:r>
            <a:r>
              <a:rPr b="0" lang="zh-CN" sz="2000" spc="-21" strike="noStrike">
                <a:solidFill>
                  <a:srgbClr val="ffffff"/>
                </a:solidFill>
                <a:latin typeface="Yu Gothic Medium"/>
              </a:rPr>
              <a:t>してください</a:t>
            </a:r>
            <a:r>
              <a:rPr b="0" lang="en-US" sz="2000" spc="-21" strike="noStrike">
                <a:solidFill>
                  <a:srgbClr val="ffffff"/>
                </a:solidFill>
                <a:latin typeface="Yu Gothic Medium"/>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538200" y="645480"/>
            <a:ext cx="8002080" cy="1354320"/>
          </a:xfrm>
          <a:prstGeom prst="rect">
            <a:avLst/>
          </a:prstGeom>
          <a:noFill/>
          <a:ln w="0">
            <a:noFill/>
          </a:ln>
        </p:spPr>
        <p:txBody>
          <a:bodyPr lIns="0" rIns="0" tIns="13320" bIns="0" anchor="t">
            <a:noAutofit/>
          </a:bodyPr>
          <a:p>
            <a:pPr marL="12600">
              <a:lnSpc>
                <a:spcPct val="100000"/>
              </a:lnSpc>
              <a:spcBef>
                <a:spcPts val="105"/>
              </a:spcBef>
              <a:buNone/>
            </a:pPr>
            <a:r>
              <a:rPr b="1" lang="en-US" sz="4400" spc="-1" strike="noStrike">
                <a:solidFill>
                  <a:srgbClr val="ffffff"/>
                </a:solidFill>
                <a:latin typeface="Yu Gothic"/>
                <a:ea typeface="Meiryo"/>
              </a:rPr>
              <a:t>Pull</a:t>
            </a:r>
            <a:r>
              <a:rPr b="1" lang="en-US" sz="4400" spc="729" strike="noStrike">
                <a:solidFill>
                  <a:srgbClr val="ffffff"/>
                </a:solidFill>
                <a:latin typeface="Yu Gothic"/>
                <a:ea typeface="Meiryo"/>
              </a:rPr>
              <a:t> </a:t>
            </a:r>
            <a:r>
              <a:rPr b="1" lang="en-US" sz="4400" spc="-80" strike="noStrike">
                <a:solidFill>
                  <a:srgbClr val="ffffff"/>
                </a:solidFill>
                <a:latin typeface="Yu Gothic"/>
                <a:ea typeface="Meiryo"/>
              </a:rPr>
              <a:t>request</a:t>
            </a:r>
            <a:r>
              <a:rPr b="1" lang="zh-CN" sz="4400" spc="154" strike="noStrike">
                <a:solidFill>
                  <a:srgbClr val="ffffff"/>
                </a:solidFill>
                <a:latin typeface="Yu Gothic"/>
                <a:ea typeface="Meiryo"/>
              </a:rPr>
              <a:t>を作成してみよう</a:t>
            </a:r>
            <a:endParaRPr b="0" lang="en-US" sz="4400" spc="-1" strike="noStrike">
              <a:latin typeface="Meiryo"/>
            </a:endParaRPr>
          </a:p>
        </p:txBody>
      </p:sp>
      <p:sp>
        <p:nvSpPr>
          <p:cNvPr id="495" name="object 3"/>
          <p:cNvSpPr/>
          <p:nvPr/>
        </p:nvSpPr>
        <p:spPr>
          <a:xfrm>
            <a:off x="4892040" y="1707480"/>
            <a:ext cx="3332160" cy="927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21" strike="noStrike">
                <a:solidFill>
                  <a:srgbClr val="ffffff"/>
                </a:solidFill>
                <a:latin typeface="Yu Gothic Medium"/>
              </a:rPr>
              <a:t>これはどのブランチをどこの</a:t>
            </a:r>
            <a:r>
              <a:rPr b="0" lang="zh-CN" sz="2000" spc="-1" strike="noStrike">
                <a:solidFill>
                  <a:srgbClr val="ffffff"/>
                </a:solidFill>
                <a:latin typeface="Yu Gothic Medium"/>
              </a:rPr>
              <a:t>ブランチに</a:t>
            </a:r>
            <a:r>
              <a:rPr b="0" lang="en-US" sz="2000" spc="-12" strike="noStrike">
                <a:solidFill>
                  <a:srgbClr val="ffffff"/>
                </a:solidFill>
                <a:latin typeface="Yu Gothic Medium"/>
              </a:rPr>
              <a:t>merge</a:t>
            </a:r>
            <a:r>
              <a:rPr b="0" lang="en-US" sz="2000" spc="-21" strike="noStrike">
                <a:solidFill>
                  <a:srgbClr val="ffffff"/>
                </a:solidFill>
                <a:latin typeface="Yu Gothic Medium"/>
              </a:rPr>
              <a:t>(</a:t>
            </a:r>
            <a:r>
              <a:rPr b="0" lang="zh-CN" sz="2000" spc="-21" strike="noStrike">
                <a:solidFill>
                  <a:srgbClr val="ffffff"/>
                </a:solidFill>
                <a:latin typeface="Yu Gothic Medium"/>
              </a:rPr>
              <a:t>結合</a:t>
            </a:r>
            <a:r>
              <a:rPr b="0" lang="en-US" sz="2000" spc="-21" strike="noStrike">
                <a:solidFill>
                  <a:srgbClr val="ffffff"/>
                </a:solidFill>
                <a:latin typeface="Yu Gothic Medium"/>
              </a:rPr>
              <a:t>)</a:t>
            </a:r>
            <a:r>
              <a:rPr b="0" lang="zh-CN" sz="2000" spc="-21" strike="noStrike">
                <a:solidFill>
                  <a:srgbClr val="ffffff"/>
                </a:solidFill>
                <a:latin typeface="Yu Gothic Medium"/>
              </a:rPr>
              <a:t>した</a:t>
            </a:r>
            <a:r>
              <a:rPr b="0" lang="zh-CN" sz="2000" spc="-12" strike="noStrike">
                <a:solidFill>
                  <a:srgbClr val="ffffff"/>
                </a:solidFill>
                <a:latin typeface="Yu Gothic Medium"/>
              </a:rPr>
              <a:t>いのかを選びます</a:t>
            </a:r>
            <a:r>
              <a:rPr b="0" lang="en-US" sz="2000" spc="-12" strike="noStrike">
                <a:solidFill>
                  <a:srgbClr val="ffffff"/>
                </a:solidFill>
                <a:latin typeface="Yu Gothic Medium"/>
              </a:rPr>
              <a:t>.</a:t>
            </a:r>
            <a:endParaRPr b="0" lang="en-US" sz="2000" spc="-1" strike="noStrike">
              <a:latin typeface="Arial"/>
            </a:endParaRPr>
          </a:p>
        </p:txBody>
      </p:sp>
      <p:pic>
        <p:nvPicPr>
          <p:cNvPr id="496" name="object 4" descr=""/>
          <p:cNvPicPr/>
          <p:nvPr/>
        </p:nvPicPr>
        <p:blipFill>
          <a:blip r:embed="rId1"/>
          <a:stretch/>
        </p:blipFill>
        <p:spPr>
          <a:xfrm>
            <a:off x="550800" y="1638360"/>
            <a:ext cx="3032640" cy="1379160"/>
          </a:xfrm>
          <a:prstGeom prst="rect">
            <a:avLst/>
          </a:prstGeom>
          <a:ln w="0">
            <a:noFill/>
          </a:ln>
        </p:spPr>
      </p:pic>
      <p:pic>
        <p:nvPicPr>
          <p:cNvPr id="497" name="object 5" descr=""/>
          <p:cNvPicPr/>
          <p:nvPr/>
        </p:nvPicPr>
        <p:blipFill>
          <a:blip r:embed="rId2"/>
          <a:stretch/>
        </p:blipFill>
        <p:spPr>
          <a:xfrm>
            <a:off x="255600" y="3667320"/>
            <a:ext cx="4556880" cy="2331720"/>
          </a:xfrm>
          <a:prstGeom prst="rect">
            <a:avLst/>
          </a:prstGeom>
          <a:ln w="0">
            <a:noFill/>
          </a:ln>
        </p:spPr>
      </p:pic>
      <p:sp>
        <p:nvSpPr>
          <p:cNvPr id="498" name="object 6"/>
          <p:cNvSpPr/>
          <p:nvPr/>
        </p:nvSpPr>
        <p:spPr>
          <a:xfrm>
            <a:off x="5915520" y="3890160"/>
            <a:ext cx="3467880" cy="927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2000" spc="-12" strike="noStrike">
                <a:solidFill>
                  <a:srgbClr val="ffffff"/>
                </a:solidFill>
                <a:latin typeface="Yu Gothic Medium"/>
              </a:rPr>
              <a:t>左側が結合させる先</a:t>
            </a:r>
            <a:r>
              <a:rPr b="0" lang="en-US" sz="2000" spc="-12" strike="noStrike">
                <a:solidFill>
                  <a:srgbClr val="ffffff"/>
                </a:solidFill>
                <a:latin typeface="Yu Gothic Medium"/>
              </a:rPr>
              <a:t>, </a:t>
            </a:r>
            <a:r>
              <a:rPr b="0" lang="zh-CN" sz="2000" spc="-12" strike="noStrike">
                <a:solidFill>
                  <a:srgbClr val="ffffff"/>
                </a:solidFill>
                <a:latin typeface="Yu Gothic Medium"/>
              </a:rPr>
              <a:t>右側が結</a:t>
            </a:r>
            <a:endParaRPr b="0" lang="en-US" sz="2000" spc="-1" strike="noStrike">
              <a:latin typeface="Arial"/>
            </a:endParaRPr>
          </a:p>
          <a:p>
            <a:pPr marL="12600">
              <a:lnSpc>
                <a:spcPct val="100000"/>
              </a:lnSpc>
              <a:buNone/>
            </a:pPr>
            <a:r>
              <a:rPr b="0" lang="zh-CN" sz="2000" spc="-21" strike="noStrike">
                <a:solidFill>
                  <a:srgbClr val="ffffff"/>
                </a:solidFill>
                <a:latin typeface="Yu Gothic Medium"/>
              </a:rPr>
              <a:t>合させるブランチ</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538200" y="645480"/>
            <a:ext cx="8002080" cy="1354320"/>
          </a:xfrm>
          <a:prstGeom prst="rect">
            <a:avLst/>
          </a:prstGeom>
          <a:noFill/>
          <a:ln w="0">
            <a:noFill/>
          </a:ln>
        </p:spPr>
        <p:txBody>
          <a:bodyPr lIns="0" rIns="0" tIns="13320" bIns="0" anchor="t">
            <a:noAutofit/>
          </a:bodyPr>
          <a:p>
            <a:pPr marL="12600">
              <a:lnSpc>
                <a:spcPct val="100000"/>
              </a:lnSpc>
              <a:spcBef>
                <a:spcPts val="105"/>
              </a:spcBef>
              <a:buNone/>
            </a:pPr>
            <a:r>
              <a:rPr b="1" lang="en-US" sz="4400" spc="-1" strike="noStrike">
                <a:solidFill>
                  <a:srgbClr val="ffffff"/>
                </a:solidFill>
                <a:latin typeface="Yu Gothic"/>
                <a:ea typeface="Meiryo"/>
              </a:rPr>
              <a:t>Pull</a:t>
            </a:r>
            <a:r>
              <a:rPr b="1" lang="en-US" sz="4400" spc="729" strike="noStrike">
                <a:solidFill>
                  <a:srgbClr val="ffffff"/>
                </a:solidFill>
                <a:latin typeface="Yu Gothic"/>
                <a:ea typeface="Meiryo"/>
              </a:rPr>
              <a:t> </a:t>
            </a:r>
            <a:r>
              <a:rPr b="1" lang="en-US" sz="4400" spc="-80" strike="noStrike">
                <a:solidFill>
                  <a:srgbClr val="ffffff"/>
                </a:solidFill>
                <a:latin typeface="Yu Gothic"/>
                <a:ea typeface="Meiryo"/>
              </a:rPr>
              <a:t>request</a:t>
            </a:r>
            <a:r>
              <a:rPr b="1" lang="zh-CN" sz="4400" spc="154" strike="noStrike">
                <a:solidFill>
                  <a:srgbClr val="ffffff"/>
                </a:solidFill>
                <a:latin typeface="Yu Gothic"/>
                <a:ea typeface="Meiryo"/>
              </a:rPr>
              <a:t>を作成してみよう</a:t>
            </a:r>
            <a:endParaRPr b="0" lang="en-US" sz="4400" spc="-1" strike="noStrike">
              <a:latin typeface="Meiryo"/>
            </a:endParaRPr>
          </a:p>
        </p:txBody>
      </p:sp>
      <p:grpSp>
        <p:nvGrpSpPr>
          <p:cNvPr id="500" name="object 3"/>
          <p:cNvGrpSpPr/>
          <p:nvPr/>
        </p:nvGrpSpPr>
        <p:grpSpPr>
          <a:xfrm>
            <a:off x="261360" y="1996560"/>
            <a:ext cx="7873920" cy="3435120"/>
            <a:chOff x="261360" y="1996560"/>
            <a:chExt cx="7873920" cy="3435120"/>
          </a:xfrm>
        </p:grpSpPr>
        <p:pic>
          <p:nvPicPr>
            <p:cNvPr id="501" name="object 4" descr=""/>
            <p:cNvPicPr/>
            <p:nvPr/>
          </p:nvPicPr>
          <p:blipFill>
            <a:blip r:embed="rId1"/>
            <a:stretch/>
          </p:blipFill>
          <p:spPr>
            <a:xfrm>
              <a:off x="261360" y="1996560"/>
              <a:ext cx="7646400" cy="3435120"/>
            </a:xfrm>
            <a:prstGeom prst="rect">
              <a:avLst/>
            </a:prstGeom>
            <a:ln w="0">
              <a:noFill/>
            </a:ln>
          </p:spPr>
        </p:pic>
        <p:sp>
          <p:nvSpPr>
            <p:cNvPr id="502" name="object 5"/>
            <p:cNvSpPr/>
            <p:nvPr/>
          </p:nvSpPr>
          <p:spPr>
            <a:xfrm>
              <a:off x="6282720" y="2449800"/>
              <a:ext cx="830160" cy="232200"/>
            </a:xfrm>
            <a:custGeom>
              <a:avLst/>
              <a:gdLst/>
              <a:ahLst/>
              <a:rect l="l" t="t" r="r" b="b"/>
              <a:pathLst>
                <a:path w="830579" h="232410">
                  <a:moveTo>
                    <a:pt x="0" y="232410"/>
                  </a:moveTo>
                  <a:lnTo>
                    <a:pt x="830580" y="232410"/>
                  </a:lnTo>
                  <a:lnTo>
                    <a:pt x="830580" y="0"/>
                  </a:lnTo>
                  <a:lnTo>
                    <a:pt x="0" y="0"/>
                  </a:lnTo>
                  <a:lnTo>
                    <a:pt x="0" y="232410"/>
                  </a:lnTo>
                  <a:close/>
                </a:path>
              </a:pathLst>
            </a:custGeom>
            <a:noFill/>
            <a:ln w="12700">
              <a:solidFill>
                <a:srgbClr val="ff0000"/>
              </a:solidFill>
              <a:round/>
            </a:ln>
          </p:spPr>
          <p:style>
            <a:lnRef idx="0"/>
            <a:fillRef idx="0"/>
            <a:effectRef idx="0"/>
            <a:fontRef idx="minor"/>
          </p:style>
        </p:sp>
        <p:sp>
          <p:nvSpPr>
            <p:cNvPr id="503" name="object 6"/>
            <p:cNvSpPr/>
            <p:nvPr/>
          </p:nvSpPr>
          <p:spPr>
            <a:xfrm>
              <a:off x="7113240" y="2566080"/>
              <a:ext cx="1022040" cy="1122840"/>
            </a:xfrm>
            <a:custGeom>
              <a:avLst/>
              <a:gdLst/>
              <a:ahLst/>
              <a:rect l="l" t="t" r="r" b="b"/>
              <a:pathLst>
                <a:path w="1022350" h="1123314">
                  <a:moveTo>
                    <a:pt x="53654" y="54252"/>
                  </a:moveTo>
                  <a:lnTo>
                    <a:pt x="48934" y="58547"/>
                  </a:lnTo>
                  <a:lnTo>
                    <a:pt x="1017270" y="1123188"/>
                  </a:lnTo>
                  <a:lnTo>
                    <a:pt x="1021969" y="1118870"/>
                  </a:lnTo>
                  <a:lnTo>
                    <a:pt x="53654" y="54252"/>
                  </a:lnTo>
                  <a:close/>
                </a:path>
                <a:path w="1022350" h="1123314">
                  <a:moveTo>
                    <a:pt x="0" y="0"/>
                  </a:moveTo>
                  <a:lnTo>
                    <a:pt x="23113" y="82041"/>
                  </a:lnTo>
                  <a:lnTo>
                    <a:pt x="48934" y="58547"/>
                  </a:lnTo>
                  <a:lnTo>
                    <a:pt x="40385" y="49149"/>
                  </a:lnTo>
                  <a:lnTo>
                    <a:pt x="45084" y="44830"/>
                  </a:lnTo>
                  <a:lnTo>
                    <a:pt x="64009" y="44830"/>
                  </a:lnTo>
                  <a:lnTo>
                    <a:pt x="79501" y="30734"/>
                  </a:lnTo>
                  <a:lnTo>
                    <a:pt x="0" y="0"/>
                  </a:lnTo>
                  <a:close/>
                </a:path>
                <a:path w="1022350" h="1123314">
                  <a:moveTo>
                    <a:pt x="45084" y="44830"/>
                  </a:moveTo>
                  <a:lnTo>
                    <a:pt x="40385" y="49149"/>
                  </a:lnTo>
                  <a:lnTo>
                    <a:pt x="48934" y="58547"/>
                  </a:lnTo>
                  <a:lnTo>
                    <a:pt x="53654" y="54252"/>
                  </a:lnTo>
                  <a:lnTo>
                    <a:pt x="45084" y="44830"/>
                  </a:lnTo>
                  <a:close/>
                </a:path>
                <a:path w="1022350" h="1123314">
                  <a:moveTo>
                    <a:pt x="64009" y="44830"/>
                  </a:moveTo>
                  <a:lnTo>
                    <a:pt x="45084" y="44830"/>
                  </a:lnTo>
                  <a:lnTo>
                    <a:pt x="53654" y="54252"/>
                  </a:lnTo>
                  <a:lnTo>
                    <a:pt x="64009" y="44830"/>
                  </a:lnTo>
                  <a:close/>
                </a:path>
              </a:pathLst>
            </a:custGeom>
            <a:solidFill>
              <a:srgbClr val="20b782"/>
            </a:solidFill>
            <a:ln w="0">
              <a:noFill/>
            </a:ln>
          </p:spPr>
          <p:style>
            <a:lnRef idx="0"/>
            <a:fillRef idx="0"/>
            <a:effectRef idx="0"/>
            <a:fontRef idx="minor"/>
          </p:style>
        </p:sp>
      </p:grpSp>
      <p:sp>
        <p:nvSpPr>
          <p:cNvPr id="504" name="object 7"/>
          <p:cNvSpPr/>
          <p:nvPr/>
        </p:nvSpPr>
        <p:spPr>
          <a:xfrm>
            <a:off x="8212680" y="2093400"/>
            <a:ext cx="3471840" cy="170316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21" strike="noStrike">
                <a:solidFill>
                  <a:srgbClr val="ffffff"/>
                </a:solidFill>
                <a:latin typeface="Yu Gothic Medium"/>
              </a:rPr>
              <a:t>選択すると</a:t>
            </a:r>
            <a:r>
              <a:rPr b="0" lang="en-US" sz="2000" spc="-21" strike="noStrike">
                <a:solidFill>
                  <a:srgbClr val="ffffff"/>
                </a:solidFill>
                <a:latin typeface="Yu Gothic Medium"/>
              </a:rPr>
              <a:t>, </a:t>
            </a:r>
            <a:r>
              <a:rPr b="0" lang="zh-CN" sz="2000" spc="-21" strike="noStrike">
                <a:solidFill>
                  <a:srgbClr val="ffffff"/>
                </a:solidFill>
                <a:latin typeface="Yu Gothic Medium"/>
              </a:rPr>
              <a:t>今までのコミット</a:t>
            </a:r>
            <a:r>
              <a:rPr b="0" lang="zh-CN" sz="2000" spc="-12" strike="noStrike">
                <a:solidFill>
                  <a:srgbClr val="ffffff"/>
                </a:solidFill>
                <a:latin typeface="Yu Gothic Medium"/>
              </a:rPr>
              <a:t>履歴と差分が表示されます</a:t>
            </a:r>
            <a:r>
              <a:rPr b="0" lang="en-US" sz="2000" spc="-12" strike="noStrike">
                <a:solidFill>
                  <a:srgbClr val="ffffff"/>
                </a:solidFill>
                <a:latin typeface="Yu Gothic Medium"/>
              </a:rPr>
              <a:t>.</a:t>
            </a:r>
            <a:endParaRPr b="0" lang="en-US" sz="2000" spc="-1" strike="noStrike">
              <a:latin typeface="Arial"/>
            </a:endParaRPr>
          </a:p>
          <a:p>
            <a:pPr marL="12600">
              <a:lnSpc>
                <a:spcPct val="100000"/>
              </a:lnSpc>
              <a:spcBef>
                <a:spcPts val="1304"/>
              </a:spcBef>
              <a:buNone/>
            </a:pPr>
            <a:endParaRPr b="0" lang="en-US" sz="2000" spc="-1" strike="noStrike">
              <a:latin typeface="Arial"/>
            </a:endParaRPr>
          </a:p>
          <a:p>
            <a:pPr marL="12600">
              <a:lnSpc>
                <a:spcPct val="100000"/>
              </a:lnSpc>
              <a:buNone/>
            </a:pPr>
            <a:r>
              <a:rPr b="0" lang="zh-CN" sz="2000" spc="-12" strike="noStrike">
                <a:solidFill>
                  <a:srgbClr val="ffffff"/>
                </a:solidFill>
                <a:latin typeface="Yu Gothic Medium"/>
              </a:rPr>
              <a:t>問題無ければ</a:t>
            </a:r>
            <a:r>
              <a:rPr b="0" lang="en-US" sz="2000" spc="-12" strike="noStrike">
                <a:solidFill>
                  <a:srgbClr val="ffffff"/>
                </a:solidFill>
                <a:latin typeface="Yu Gothic Medium"/>
              </a:rPr>
              <a:t>, </a:t>
            </a:r>
            <a:r>
              <a:rPr b="0" lang="en-US" sz="2000" spc="-1" strike="noStrike">
                <a:solidFill>
                  <a:srgbClr val="ffffff"/>
                </a:solidFill>
                <a:latin typeface="Yu Gothic Medium"/>
              </a:rPr>
              <a:t>create</a:t>
            </a:r>
            <a:r>
              <a:rPr b="0" lang="en-US" sz="2000" spc="-35" strike="noStrike">
                <a:solidFill>
                  <a:srgbClr val="ffffff"/>
                </a:solidFill>
                <a:latin typeface="Yu Gothic Medium"/>
              </a:rPr>
              <a:t> </a:t>
            </a:r>
            <a:r>
              <a:rPr b="0" lang="en-US" sz="2000" spc="-21" strike="noStrike">
                <a:solidFill>
                  <a:srgbClr val="ffffff"/>
                </a:solidFill>
                <a:latin typeface="Yu Gothic Medium"/>
              </a:rPr>
              <a:t>pull</a:t>
            </a:r>
            <a:endParaRPr b="0" lang="en-US" sz="2000" spc="-1" strike="noStrike">
              <a:latin typeface="Arial"/>
            </a:endParaRPr>
          </a:p>
          <a:p>
            <a:pPr marL="12600">
              <a:lnSpc>
                <a:spcPct val="100000"/>
              </a:lnSpc>
              <a:buNone/>
            </a:pPr>
            <a:r>
              <a:rPr b="0" lang="en-US" sz="2000" spc="-12" strike="noStrike">
                <a:solidFill>
                  <a:srgbClr val="ffffff"/>
                </a:solidFill>
                <a:latin typeface="Yu Gothic Medium"/>
              </a:rPr>
              <a:t>request</a:t>
            </a:r>
            <a:r>
              <a:rPr b="0" lang="zh-CN" sz="2000" spc="-15" strike="noStrike">
                <a:solidFill>
                  <a:srgbClr val="ffffff"/>
                </a:solidFill>
                <a:latin typeface="Yu Gothic Medium"/>
              </a:rPr>
              <a:t>をクリックします</a:t>
            </a:r>
            <a:r>
              <a:rPr b="0" lang="en-US" sz="2000" spc="-15" strike="noStrike">
                <a:solidFill>
                  <a:srgbClr val="ffffff"/>
                </a:solidFill>
                <a:latin typeface="Yu Gothic Medium"/>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538200" y="645480"/>
            <a:ext cx="8002080" cy="1354320"/>
          </a:xfrm>
          <a:prstGeom prst="rect">
            <a:avLst/>
          </a:prstGeom>
          <a:noFill/>
          <a:ln w="0">
            <a:noFill/>
          </a:ln>
        </p:spPr>
        <p:txBody>
          <a:bodyPr lIns="0" rIns="0" tIns="13320" bIns="0" anchor="t">
            <a:noAutofit/>
          </a:bodyPr>
          <a:p>
            <a:pPr marL="12600">
              <a:lnSpc>
                <a:spcPct val="100000"/>
              </a:lnSpc>
              <a:spcBef>
                <a:spcPts val="105"/>
              </a:spcBef>
              <a:buNone/>
            </a:pPr>
            <a:r>
              <a:rPr b="1" lang="en-US" sz="4400" spc="-1" strike="noStrike">
                <a:solidFill>
                  <a:srgbClr val="ffffff"/>
                </a:solidFill>
                <a:latin typeface="Yu Gothic"/>
                <a:ea typeface="Meiryo"/>
              </a:rPr>
              <a:t>Pull</a:t>
            </a:r>
            <a:r>
              <a:rPr b="1" lang="en-US" sz="4400" spc="729" strike="noStrike">
                <a:solidFill>
                  <a:srgbClr val="ffffff"/>
                </a:solidFill>
                <a:latin typeface="Yu Gothic"/>
                <a:ea typeface="Meiryo"/>
              </a:rPr>
              <a:t> </a:t>
            </a:r>
            <a:r>
              <a:rPr b="1" lang="en-US" sz="4400" spc="-80" strike="noStrike">
                <a:solidFill>
                  <a:srgbClr val="ffffff"/>
                </a:solidFill>
                <a:latin typeface="Yu Gothic"/>
                <a:ea typeface="Meiryo"/>
              </a:rPr>
              <a:t>request</a:t>
            </a:r>
            <a:r>
              <a:rPr b="1" lang="zh-CN" sz="4400" spc="154" strike="noStrike">
                <a:solidFill>
                  <a:srgbClr val="ffffff"/>
                </a:solidFill>
                <a:latin typeface="Yu Gothic"/>
                <a:ea typeface="Meiryo"/>
              </a:rPr>
              <a:t>を作成してみよう</a:t>
            </a:r>
            <a:endParaRPr b="0" lang="en-US" sz="4400" spc="-1" strike="noStrike">
              <a:latin typeface="Meiryo"/>
            </a:endParaRPr>
          </a:p>
        </p:txBody>
      </p:sp>
      <p:grpSp>
        <p:nvGrpSpPr>
          <p:cNvPr id="506" name="object 3"/>
          <p:cNvGrpSpPr/>
          <p:nvPr/>
        </p:nvGrpSpPr>
        <p:grpSpPr>
          <a:xfrm>
            <a:off x="182520" y="2781000"/>
            <a:ext cx="9315720" cy="3873240"/>
            <a:chOff x="182520" y="2781000"/>
            <a:chExt cx="9315720" cy="3873240"/>
          </a:xfrm>
        </p:grpSpPr>
        <p:pic>
          <p:nvPicPr>
            <p:cNvPr id="507" name="object 4" descr=""/>
            <p:cNvPicPr/>
            <p:nvPr/>
          </p:nvPicPr>
          <p:blipFill>
            <a:blip r:embed="rId1"/>
            <a:stretch/>
          </p:blipFill>
          <p:spPr>
            <a:xfrm>
              <a:off x="182520" y="2781000"/>
              <a:ext cx="9119880" cy="3873240"/>
            </a:xfrm>
            <a:prstGeom prst="rect">
              <a:avLst/>
            </a:prstGeom>
            <a:ln w="0">
              <a:noFill/>
            </a:ln>
          </p:spPr>
        </p:pic>
        <p:sp>
          <p:nvSpPr>
            <p:cNvPr id="508" name="object 5"/>
            <p:cNvSpPr/>
            <p:nvPr/>
          </p:nvSpPr>
          <p:spPr>
            <a:xfrm>
              <a:off x="690840" y="2975760"/>
              <a:ext cx="8525160" cy="3332880"/>
            </a:xfrm>
            <a:custGeom>
              <a:avLst/>
              <a:gdLst/>
              <a:ahLst/>
              <a:rect l="l" t="t" r="r" b="b"/>
              <a:pathLst>
                <a:path w="8525510" h="3333115">
                  <a:moveTo>
                    <a:pt x="0" y="505205"/>
                  </a:moveTo>
                  <a:lnTo>
                    <a:pt x="6146800" y="505205"/>
                  </a:lnTo>
                  <a:lnTo>
                    <a:pt x="6146800" y="92709"/>
                  </a:lnTo>
                  <a:lnTo>
                    <a:pt x="0" y="92709"/>
                  </a:lnTo>
                  <a:lnTo>
                    <a:pt x="0" y="505205"/>
                  </a:lnTo>
                  <a:close/>
                </a:path>
                <a:path w="8525510" h="3333115">
                  <a:moveTo>
                    <a:pt x="0" y="3333115"/>
                  </a:moveTo>
                  <a:lnTo>
                    <a:pt x="6146800" y="3333115"/>
                  </a:lnTo>
                  <a:lnTo>
                    <a:pt x="6146800" y="730503"/>
                  </a:lnTo>
                  <a:lnTo>
                    <a:pt x="0" y="730503"/>
                  </a:lnTo>
                  <a:lnTo>
                    <a:pt x="0" y="3333115"/>
                  </a:lnTo>
                  <a:close/>
                </a:path>
                <a:path w="8525510" h="3333115">
                  <a:moveTo>
                    <a:pt x="8316468" y="201929"/>
                  </a:moveTo>
                  <a:lnTo>
                    <a:pt x="8525459" y="201929"/>
                  </a:lnTo>
                  <a:lnTo>
                    <a:pt x="8525459" y="0"/>
                  </a:lnTo>
                  <a:lnTo>
                    <a:pt x="8316468" y="0"/>
                  </a:lnTo>
                  <a:lnTo>
                    <a:pt x="8316468" y="201929"/>
                  </a:lnTo>
                  <a:close/>
                </a:path>
              </a:pathLst>
            </a:custGeom>
            <a:noFill/>
            <a:ln w="12700">
              <a:solidFill>
                <a:srgbClr val="ff0000"/>
              </a:solidFill>
              <a:round/>
            </a:ln>
          </p:spPr>
          <p:style>
            <a:lnRef idx="0"/>
            <a:fillRef idx="0"/>
            <a:effectRef idx="0"/>
            <a:fontRef idx="minor"/>
          </p:style>
        </p:sp>
        <p:sp>
          <p:nvSpPr>
            <p:cNvPr id="509" name="object 6"/>
            <p:cNvSpPr/>
            <p:nvPr/>
          </p:nvSpPr>
          <p:spPr>
            <a:xfrm>
              <a:off x="6837840" y="5878440"/>
              <a:ext cx="2660400" cy="564840"/>
            </a:xfrm>
            <a:custGeom>
              <a:avLst/>
              <a:gdLst/>
              <a:ahLst/>
              <a:rect l="l" t="t" r="r" b="b"/>
              <a:pathLst>
                <a:path w="2660650" h="565150">
                  <a:moveTo>
                    <a:pt x="67055" y="490207"/>
                  </a:moveTo>
                  <a:lnTo>
                    <a:pt x="0" y="542696"/>
                  </a:lnTo>
                  <a:lnTo>
                    <a:pt x="82296" y="564883"/>
                  </a:lnTo>
                  <a:lnTo>
                    <a:pt x="75826" y="533184"/>
                  </a:lnTo>
                  <a:lnTo>
                    <a:pt x="62865" y="533184"/>
                  </a:lnTo>
                  <a:lnTo>
                    <a:pt x="61595" y="526961"/>
                  </a:lnTo>
                  <a:lnTo>
                    <a:pt x="74041" y="524435"/>
                  </a:lnTo>
                  <a:lnTo>
                    <a:pt x="67055" y="490207"/>
                  </a:lnTo>
                  <a:close/>
                </a:path>
                <a:path w="2660650" h="565150">
                  <a:moveTo>
                    <a:pt x="74041" y="524435"/>
                  </a:moveTo>
                  <a:lnTo>
                    <a:pt x="61595" y="526961"/>
                  </a:lnTo>
                  <a:lnTo>
                    <a:pt x="62865" y="533184"/>
                  </a:lnTo>
                  <a:lnTo>
                    <a:pt x="75311" y="530658"/>
                  </a:lnTo>
                  <a:lnTo>
                    <a:pt x="74041" y="524435"/>
                  </a:lnTo>
                  <a:close/>
                </a:path>
                <a:path w="2660650" h="565150">
                  <a:moveTo>
                    <a:pt x="75311" y="530658"/>
                  </a:moveTo>
                  <a:lnTo>
                    <a:pt x="62865" y="533184"/>
                  </a:lnTo>
                  <a:lnTo>
                    <a:pt x="75826" y="533184"/>
                  </a:lnTo>
                  <a:lnTo>
                    <a:pt x="75311" y="530658"/>
                  </a:lnTo>
                  <a:close/>
                </a:path>
                <a:path w="2660650" h="565150">
                  <a:moveTo>
                    <a:pt x="2658999" y="0"/>
                  </a:moveTo>
                  <a:lnTo>
                    <a:pt x="74041" y="524435"/>
                  </a:lnTo>
                  <a:lnTo>
                    <a:pt x="75311" y="530658"/>
                  </a:lnTo>
                  <a:lnTo>
                    <a:pt x="2660269" y="6223"/>
                  </a:lnTo>
                  <a:lnTo>
                    <a:pt x="2658999" y="0"/>
                  </a:lnTo>
                  <a:close/>
                </a:path>
              </a:pathLst>
            </a:custGeom>
            <a:solidFill>
              <a:srgbClr val="20b782"/>
            </a:solidFill>
            <a:ln w="0">
              <a:noFill/>
            </a:ln>
          </p:spPr>
          <p:style>
            <a:lnRef idx="0"/>
            <a:fillRef idx="0"/>
            <a:effectRef idx="0"/>
            <a:fontRef idx="minor"/>
          </p:style>
        </p:sp>
      </p:grpSp>
      <p:sp>
        <p:nvSpPr>
          <p:cNvPr id="510" name="object 7"/>
          <p:cNvSpPr/>
          <p:nvPr/>
        </p:nvSpPr>
        <p:spPr>
          <a:xfrm>
            <a:off x="629640" y="1663560"/>
            <a:ext cx="3471120" cy="62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en-US" sz="2000" spc="-1" strike="noStrike">
                <a:solidFill>
                  <a:srgbClr val="ffffff"/>
                </a:solidFill>
                <a:latin typeface="Yu Gothic Medium"/>
              </a:rPr>
              <a:t>Pull</a:t>
            </a:r>
            <a:r>
              <a:rPr b="0" lang="en-US" sz="2000" spc="-7" strike="noStrike">
                <a:solidFill>
                  <a:srgbClr val="ffffff"/>
                </a:solidFill>
                <a:latin typeface="Yu Gothic Medium"/>
              </a:rPr>
              <a:t> </a:t>
            </a:r>
            <a:r>
              <a:rPr b="0" lang="en-US" sz="2000" spc="-1" strike="noStrike">
                <a:solidFill>
                  <a:srgbClr val="ffffff"/>
                </a:solidFill>
                <a:latin typeface="Yu Gothic Medium"/>
              </a:rPr>
              <a:t>request</a:t>
            </a:r>
            <a:r>
              <a:rPr b="0" lang="zh-CN" sz="2000" spc="-15" strike="noStrike">
                <a:solidFill>
                  <a:srgbClr val="ffffff"/>
                </a:solidFill>
                <a:latin typeface="Yu Gothic Medium"/>
              </a:rPr>
              <a:t>のタイトルを入力</a:t>
            </a:r>
            <a:endParaRPr b="0" lang="en-US" sz="2000" spc="-1" strike="noStrike">
              <a:latin typeface="Arial"/>
            </a:endParaRPr>
          </a:p>
        </p:txBody>
      </p:sp>
      <p:sp>
        <p:nvSpPr>
          <p:cNvPr id="511" name="object 8"/>
          <p:cNvSpPr/>
          <p:nvPr/>
        </p:nvSpPr>
        <p:spPr>
          <a:xfrm>
            <a:off x="629640" y="1968120"/>
            <a:ext cx="3333960" cy="927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して</a:t>
            </a:r>
            <a:r>
              <a:rPr b="0" lang="en-US" sz="2000" spc="-12" strike="noStrike">
                <a:solidFill>
                  <a:srgbClr val="ffffff"/>
                </a:solidFill>
                <a:latin typeface="Yu Gothic Medium"/>
              </a:rPr>
              <a:t>, </a:t>
            </a:r>
            <a:r>
              <a:rPr b="0" lang="zh-CN" sz="2000" spc="-12" strike="noStrike">
                <a:solidFill>
                  <a:srgbClr val="ffffff"/>
                </a:solidFill>
                <a:latin typeface="Yu Gothic Medium"/>
              </a:rPr>
              <a:t>簡単な</a:t>
            </a:r>
            <a:r>
              <a:rPr b="0" lang="en-US" sz="2000" spc="-1" strike="noStrike">
                <a:solidFill>
                  <a:srgbClr val="ffffff"/>
                </a:solidFill>
                <a:latin typeface="Yu Gothic Medium"/>
              </a:rPr>
              <a:t>pull</a:t>
            </a:r>
            <a:r>
              <a:rPr b="0" lang="en-US" sz="2000" spc="9" strike="noStrike">
                <a:solidFill>
                  <a:srgbClr val="ffffff"/>
                </a:solidFill>
                <a:latin typeface="Yu Gothic Medium"/>
              </a:rPr>
              <a:t> </a:t>
            </a:r>
            <a:r>
              <a:rPr b="0" lang="en-US" sz="2000" spc="-12" strike="noStrike">
                <a:solidFill>
                  <a:srgbClr val="ffffff"/>
                </a:solidFill>
                <a:latin typeface="Yu Gothic Medium"/>
              </a:rPr>
              <a:t>request</a:t>
            </a:r>
            <a:r>
              <a:rPr b="0" lang="zh-CN" sz="2000" spc="-32" strike="noStrike">
                <a:solidFill>
                  <a:srgbClr val="ffffff"/>
                </a:solidFill>
                <a:latin typeface="Yu Gothic Medium"/>
              </a:rPr>
              <a:t>に関</a:t>
            </a:r>
            <a:endParaRPr b="0" lang="en-US" sz="2000" spc="-1" strike="noStrike">
              <a:latin typeface="Arial"/>
            </a:endParaRPr>
          </a:p>
          <a:p>
            <a:pPr marL="12600">
              <a:lnSpc>
                <a:spcPct val="100000"/>
              </a:lnSpc>
              <a:buNone/>
            </a:pPr>
            <a:r>
              <a:rPr b="0" lang="zh-CN" sz="2000" spc="-12" strike="noStrike">
                <a:solidFill>
                  <a:srgbClr val="ffffff"/>
                </a:solidFill>
                <a:latin typeface="Yu Gothic Medium"/>
              </a:rPr>
              <a:t>するコメントを書きます</a:t>
            </a:r>
            <a:r>
              <a:rPr b="0" lang="en-US" sz="2000" spc="-12" strike="noStrike">
                <a:solidFill>
                  <a:srgbClr val="ffffff"/>
                </a:solidFill>
                <a:latin typeface="Yu Gothic Medium"/>
              </a:rPr>
              <a:t>.</a:t>
            </a:r>
            <a:endParaRPr b="0" lang="en-US" sz="2000" spc="-1" strike="noStrike">
              <a:latin typeface="Arial"/>
            </a:endParaRPr>
          </a:p>
        </p:txBody>
      </p:sp>
      <p:sp>
        <p:nvSpPr>
          <p:cNvPr id="512" name="object 9"/>
          <p:cNvSpPr/>
          <p:nvPr/>
        </p:nvSpPr>
        <p:spPr>
          <a:xfrm>
            <a:off x="4821840" y="1893240"/>
            <a:ext cx="3961440" cy="6228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7" strike="noStrike">
                <a:solidFill>
                  <a:srgbClr val="ffffff"/>
                </a:solidFill>
                <a:latin typeface="Yu Gothic Medium"/>
              </a:rPr>
              <a:t>タイトル例</a:t>
            </a:r>
            <a:r>
              <a:rPr b="0" lang="en-US" sz="2000" spc="-7" strike="noStrike">
                <a:solidFill>
                  <a:srgbClr val="ffffff"/>
                </a:solidFill>
                <a:latin typeface="Yu Gothic Medium"/>
              </a:rPr>
              <a:t>: </a:t>
            </a:r>
            <a:r>
              <a:rPr b="0" lang="zh-CN" sz="2000" spc="-7" strike="noStrike">
                <a:solidFill>
                  <a:srgbClr val="ffffff"/>
                </a:solidFill>
                <a:latin typeface="Yu Gothic Medium"/>
              </a:rPr>
              <a:t>機能</a:t>
            </a:r>
            <a:r>
              <a:rPr b="0" lang="en-US" sz="2000" spc="-1" strike="noStrike">
                <a:solidFill>
                  <a:srgbClr val="ffffff"/>
                </a:solidFill>
                <a:latin typeface="Yu Gothic Medium"/>
              </a:rPr>
              <a:t>A</a:t>
            </a:r>
            <a:r>
              <a:rPr b="0" lang="zh-CN" sz="2000" spc="-15" strike="noStrike">
                <a:solidFill>
                  <a:srgbClr val="ffffff"/>
                </a:solidFill>
                <a:latin typeface="Yu Gothic Medium"/>
              </a:rPr>
              <a:t>を実装しました</a:t>
            </a:r>
            <a:r>
              <a:rPr b="0" lang="en-US" sz="2000" spc="-15" strike="noStrike">
                <a:solidFill>
                  <a:srgbClr val="ffffff"/>
                </a:solidFill>
                <a:latin typeface="Yu Gothic Medium"/>
              </a:rPr>
              <a:t>.</a:t>
            </a:r>
            <a:endParaRPr b="0" lang="en-US" sz="2000" spc="-1" strike="noStrike">
              <a:latin typeface="Arial"/>
            </a:endParaRPr>
          </a:p>
        </p:txBody>
      </p:sp>
      <p:sp>
        <p:nvSpPr>
          <p:cNvPr id="513" name="object 10"/>
          <p:cNvSpPr/>
          <p:nvPr/>
        </p:nvSpPr>
        <p:spPr>
          <a:xfrm>
            <a:off x="9577080" y="1785600"/>
            <a:ext cx="2506680" cy="927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en-US" sz="2000" spc="-12" strike="noStrike">
                <a:solidFill>
                  <a:srgbClr val="ffffff"/>
                </a:solidFill>
                <a:latin typeface="Yu Gothic Medium"/>
              </a:rPr>
              <a:t>Reviewers</a:t>
            </a:r>
            <a:r>
              <a:rPr b="0" lang="zh-CN" sz="2000" spc="-12" strike="noStrike">
                <a:solidFill>
                  <a:srgbClr val="ffffff"/>
                </a:solidFill>
                <a:latin typeface="Yu Gothic Medium"/>
              </a:rPr>
              <a:t>にレビューをして欲しい人を選択します</a:t>
            </a:r>
            <a:r>
              <a:rPr b="0" lang="en-US" sz="2000" spc="-12" strike="noStrike">
                <a:solidFill>
                  <a:srgbClr val="ffffff"/>
                </a:solidFill>
                <a:latin typeface="Yu Gothic Medium"/>
              </a:rPr>
              <a:t>.</a:t>
            </a:r>
            <a:endParaRPr b="0" lang="en-US" sz="2000" spc="-1" strike="noStrike">
              <a:latin typeface="Arial"/>
            </a:endParaRPr>
          </a:p>
        </p:txBody>
      </p:sp>
      <p:pic>
        <p:nvPicPr>
          <p:cNvPr id="514" name="object 11" descr=""/>
          <p:cNvPicPr/>
          <p:nvPr/>
        </p:nvPicPr>
        <p:blipFill>
          <a:blip r:embed="rId2"/>
          <a:stretch/>
        </p:blipFill>
        <p:spPr>
          <a:xfrm>
            <a:off x="9497160" y="2787480"/>
            <a:ext cx="2671560" cy="1416240"/>
          </a:xfrm>
          <a:prstGeom prst="rect">
            <a:avLst/>
          </a:prstGeom>
          <a:ln w="0">
            <a:noFill/>
          </a:ln>
        </p:spPr>
      </p:pic>
      <p:sp>
        <p:nvSpPr>
          <p:cNvPr id="515" name="object 12"/>
          <p:cNvSpPr/>
          <p:nvPr/>
        </p:nvSpPr>
        <p:spPr>
          <a:xfrm>
            <a:off x="9577080" y="5234040"/>
            <a:ext cx="2442600" cy="12326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buNone/>
            </a:pPr>
            <a:r>
              <a:rPr b="0" lang="zh-CN" sz="2000" spc="-12" strike="noStrike">
                <a:solidFill>
                  <a:srgbClr val="ffffff"/>
                </a:solidFill>
                <a:latin typeface="Yu Gothic Medium"/>
              </a:rPr>
              <a:t>最後に</a:t>
            </a:r>
            <a:r>
              <a:rPr b="0" lang="en-US" sz="2000" spc="-1" strike="noStrike">
                <a:solidFill>
                  <a:srgbClr val="ffffff"/>
                </a:solidFill>
                <a:latin typeface="Yu Gothic Medium"/>
              </a:rPr>
              <a:t>Create</a:t>
            </a:r>
            <a:r>
              <a:rPr b="0" lang="en-US" sz="2000" spc="-35" strike="noStrike">
                <a:solidFill>
                  <a:srgbClr val="ffffff"/>
                </a:solidFill>
                <a:latin typeface="Yu Gothic Medium"/>
              </a:rPr>
              <a:t> </a:t>
            </a:r>
            <a:r>
              <a:rPr b="0" lang="en-US" sz="2000" spc="-21" strike="noStrike">
                <a:solidFill>
                  <a:srgbClr val="ffffff"/>
                </a:solidFill>
                <a:latin typeface="Yu Gothic Medium"/>
              </a:rPr>
              <a:t>pull </a:t>
            </a:r>
            <a:r>
              <a:rPr b="0" lang="en-US" sz="2000" spc="-1" strike="noStrike">
                <a:solidFill>
                  <a:srgbClr val="ffffff"/>
                </a:solidFill>
                <a:latin typeface="Yu Gothic Medium"/>
              </a:rPr>
              <a:t>request</a:t>
            </a:r>
            <a:r>
              <a:rPr b="0" lang="zh-CN" sz="2000" spc="-1" strike="noStrike">
                <a:solidFill>
                  <a:srgbClr val="ffffff"/>
                </a:solidFill>
                <a:latin typeface="Yu Gothic Medium"/>
              </a:rPr>
              <a:t>を押し</a:t>
            </a:r>
            <a:r>
              <a:rPr b="0" lang="en-US" sz="2000" spc="-21" strike="noStrike">
                <a:solidFill>
                  <a:srgbClr val="ffffff"/>
                </a:solidFill>
                <a:latin typeface="Yu Gothic Medium"/>
              </a:rPr>
              <a:t>pull </a:t>
            </a:r>
            <a:r>
              <a:rPr b="0" lang="en-US" sz="2000" spc="-1" strike="noStrike">
                <a:solidFill>
                  <a:srgbClr val="ffffff"/>
                </a:solidFill>
                <a:latin typeface="Yu Gothic Medium"/>
              </a:rPr>
              <a:t>request</a:t>
            </a:r>
            <a:r>
              <a:rPr b="0" lang="zh-CN" sz="2000" spc="-12" strike="noStrike">
                <a:solidFill>
                  <a:srgbClr val="ffffff"/>
                </a:solidFill>
                <a:latin typeface="Yu Gothic Medium"/>
              </a:rPr>
              <a:t>を作成できま</a:t>
            </a:r>
            <a:r>
              <a:rPr b="0" lang="zh-CN" sz="2000" spc="-26" strike="noStrike">
                <a:solidFill>
                  <a:srgbClr val="ffffff"/>
                </a:solidFill>
                <a:latin typeface="Yu Gothic Medium"/>
              </a:rPr>
              <a:t>す</a:t>
            </a:r>
            <a:r>
              <a:rPr b="0" lang="en-US" sz="2000" spc="-26" strike="noStrike">
                <a:solidFill>
                  <a:srgbClr val="ffffff"/>
                </a:solidFill>
                <a:latin typeface="Yu Gothic Medium"/>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title"/>
          </p:nvPr>
        </p:nvSpPr>
        <p:spPr>
          <a:xfrm>
            <a:off x="538200" y="610200"/>
            <a:ext cx="6871680" cy="1475280"/>
          </a:xfrm>
          <a:prstGeom prst="rect">
            <a:avLst/>
          </a:prstGeom>
          <a:noFill/>
          <a:ln w="0">
            <a:noFill/>
          </a:ln>
        </p:spPr>
        <p:txBody>
          <a:bodyPr lIns="0" rIns="0" tIns="12600" bIns="0" anchor="t">
            <a:noAutofit/>
          </a:bodyPr>
          <a:p>
            <a:pPr marL="12600">
              <a:lnSpc>
                <a:spcPct val="100000"/>
              </a:lnSpc>
              <a:spcBef>
                <a:spcPts val="99"/>
              </a:spcBef>
              <a:buNone/>
            </a:pPr>
            <a:r>
              <a:rPr b="1" lang="zh-CN" sz="4800" spc="199" strike="noStrike">
                <a:solidFill>
                  <a:srgbClr val="ffffff"/>
                </a:solidFill>
                <a:latin typeface="Yu Gothic"/>
                <a:ea typeface="Meiryo"/>
              </a:rPr>
              <a:t>レビュー</a:t>
            </a:r>
            <a:r>
              <a:rPr b="1" lang="en-US" sz="4800" spc="199" strike="noStrike">
                <a:solidFill>
                  <a:srgbClr val="ffffff"/>
                </a:solidFill>
                <a:latin typeface="Yu Gothic"/>
                <a:ea typeface="Meiryo"/>
              </a:rPr>
              <a:t>&amp;</a:t>
            </a:r>
            <a:r>
              <a:rPr b="1" lang="zh-CN" sz="4800" spc="188" strike="noStrike">
                <a:solidFill>
                  <a:srgbClr val="ffffff"/>
                </a:solidFill>
                <a:latin typeface="Yu Gothic"/>
                <a:ea typeface="Meiryo"/>
              </a:rPr>
              <a:t>マージをする</a:t>
            </a:r>
            <a:endParaRPr b="0" lang="en-US" sz="4800" spc="-1" strike="noStrike">
              <a:latin typeface="Meiryo"/>
            </a:endParaRPr>
          </a:p>
        </p:txBody>
      </p:sp>
      <p:pic>
        <p:nvPicPr>
          <p:cNvPr id="517" name="object 3" descr=""/>
          <p:cNvPicPr/>
          <p:nvPr/>
        </p:nvPicPr>
        <p:blipFill>
          <a:blip r:embed="rId1"/>
          <a:stretch/>
        </p:blipFill>
        <p:spPr>
          <a:xfrm>
            <a:off x="7343280" y="1534320"/>
            <a:ext cx="4541040" cy="2530800"/>
          </a:xfrm>
          <a:prstGeom prst="rect">
            <a:avLst/>
          </a:prstGeom>
          <a:ln w="0">
            <a:noFill/>
          </a:ln>
        </p:spPr>
      </p:pic>
      <p:grpSp>
        <p:nvGrpSpPr>
          <p:cNvPr id="518" name="object 4"/>
          <p:cNvGrpSpPr/>
          <p:nvPr/>
        </p:nvGrpSpPr>
        <p:grpSpPr>
          <a:xfrm>
            <a:off x="299160" y="1534320"/>
            <a:ext cx="7311600" cy="5034600"/>
            <a:chOff x="299160" y="1534320"/>
            <a:chExt cx="7311600" cy="5034600"/>
          </a:xfrm>
        </p:grpSpPr>
        <p:pic>
          <p:nvPicPr>
            <p:cNvPr id="519" name="object 5" descr=""/>
            <p:cNvPicPr/>
            <p:nvPr/>
          </p:nvPicPr>
          <p:blipFill>
            <a:blip r:embed="rId2"/>
            <a:stretch/>
          </p:blipFill>
          <p:spPr>
            <a:xfrm>
              <a:off x="299160" y="1534320"/>
              <a:ext cx="6792120" cy="5034600"/>
            </a:xfrm>
            <a:prstGeom prst="rect">
              <a:avLst/>
            </a:prstGeom>
            <a:ln w="0">
              <a:noFill/>
            </a:ln>
          </p:spPr>
        </p:pic>
        <p:sp>
          <p:nvSpPr>
            <p:cNvPr id="520" name="object 6"/>
            <p:cNvSpPr/>
            <p:nvPr/>
          </p:nvSpPr>
          <p:spPr>
            <a:xfrm>
              <a:off x="925920" y="6141600"/>
              <a:ext cx="1512360" cy="293040"/>
            </a:xfrm>
            <a:custGeom>
              <a:avLst/>
              <a:gdLst/>
              <a:ahLst/>
              <a:rect l="l" t="t" r="r" b="b"/>
              <a:pathLst>
                <a:path w="1512570" h="293370">
                  <a:moveTo>
                    <a:pt x="0" y="293369"/>
                  </a:moveTo>
                  <a:lnTo>
                    <a:pt x="1512570" y="293369"/>
                  </a:lnTo>
                  <a:lnTo>
                    <a:pt x="1512570" y="0"/>
                  </a:lnTo>
                  <a:lnTo>
                    <a:pt x="0" y="0"/>
                  </a:lnTo>
                  <a:lnTo>
                    <a:pt x="0" y="293369"/>
                  </a:lnTo>
                  <a:close/>
                </a:path>
              </a:pathLst>
            </a:custGeom>
            <a:noFill/>
            <a:ln w="12700">
              <a:solidFill>
                <a:srgbClr val="ff0000"/>
              </a:solidFill>
              <a:round/>
            </a:ln>
          </p:spPr>
          <p:style>
            <a:lnRef idx="0"/>
            <a:fillRef idx="0"/>
            <a:effectRef idx="0"/>
            <a:fontRef idx="minor"/>
          </p:style>
        </p:sp>
        <p:sp>
          <p:nvSpPr>
            <p:cNvPr id="521" name="object 7"/>
            <p:cNvSpPr/>
            <p:nvPr/>
          </p:nvSpPr>
          <p:spPr>
            <a:xfrm>
              <a:off x="2438280" y="4959360"/>
              <a:ext cx="5172480" cy="1366920"/>
            </a:xfrm>
            <a:custGeom>
              <a:avLst/>
              <a:gdLst/>
              <a:ahLst/>
              <a:rect l="l" t="t" r="r" b="b"/>
              <a:pathLst>
                <a:path w="5172709" h="1367154">
                  <a:moveTo>
                    <a:pt x="64135" y="1293177"/>
                  </a:moveTo>
                  <a:lnTo>
                    <a:pt x="0" y="1349248"/>
                  </a:lnTo>
                  <a:lnTo>
                    <a:pt x="83312" y="1366926"/>
                  </a:lnTo>
                  <a:lnTo>
                    <a:pt x="75356" y="1336332"/>
                  </a:lnTo>
                  <a:lnTo>
                    <a:pt x="62230" y="1336332"/>
                  </a:lnTo>
                  <a:lnTo>
                    <a:pt x="60579" y="1330185"/>
                  </a:lnTo>
                  <a:lnTo>
                    <a:pt x="72922" y="1326972"/>
                  </a:lnTo>
                  <a:lnTo>
                    <a:pt x="64135" y="1293177"/>
                  </a:lnTo>
                  <a:close/>
                </a:path>
                <a:path w="5172709" h="1367154">
                  <a:moveTo>
                    <a:pt x="72922" y="1326972"/>
                  </a:moveTo>
                  <a:lnTo>
                    <a:pt x="60579" y="1330185"/>
                  </a:lnTo>
                  <a:lnTo>
                    <a:pt x="62230" y="1336332"/>
                  </a:lnTo>
                  <a:lnTo>
                    <a:pt x="74524" y="1333131"/>
                  </a:lnTo>
                  <a:lnTo>
                    <a:pt x="72922" y="1326972"/>
                  </a:lnTo>
                  <a:close/>
                </a:path>
                <a:path w="5172709" h="1367154">
                  <a:moveTo>
                    <a:pt x="74524" y="1333131"/>
                  </a:moveTo>
                  <a:lnTo>
                    <a:pt x="62230" y="1336332"/>
                  </a:lnTo>
                  <a:lnTo>
                    <a:pt x="75356" y="1336332"/>
                  </a:lnTo>
                  <a:lnTo>
                    <a:pt x="74524" y="1333131"/>
                  </a:lnTo>
                  <a:close/>
                </a:path>
                <a:path w="5172709" h="1367154">
                  <a:moveTo>
                    <a:pt x="5170678" y="0"/>
                  </a:moveTo>
                  <a:lnTo>
                    <a:pt x="72922" y="1326972"/>
                  </a:lnTo>
                  <a:lnTo>
                    <a:pt x="74524" y="1333131"/>
                  </a:lnTo>
                  <a:lnTo>
                    <a:pt x="5172202" y="6096"/>
                  </a:lnTo>
                  <a:lnTo>
                    <a:pt x="5170678" y="0"/>
                  </a:lnTo>
                  <a:close/>
                </a:path>
              </a:pathLst>
            </a:custGeom>
            <a:solidFill>
              <a:srgbClr val="20b782"/>
            </a:solidFill>
            <a:ln w="0">
              <a:noFill/>
            </a:ln>
          </p:spPr>
          <p:style>
            <a:lnRef idx="0"/>
            <a:fillRef idx="0"/>
            <a:effectRef idx="0"/>
            <a:fontRef idx="minor"/>
          </p:style>
        </p:sp>
      </p:grpSp>
      <p:sp>
        <p:nvSpPr>
          <p:cNvPr id="522" name="object 8"/>
          <p:cNvSpPr/>
          <p:nvPr/>
        </p:nvSpPr>
        <p:spPr>
          <a:xfrm>
            <a:off x="7689600" y="4516560"/>
            <a:ext cx="3335760" cy="8352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7" strike="noStrike">
                <a:solidFill>
                  <a:srgbClr val="ffffff"/>
                </a:solidFill>
                <a:latin typeface="Yu Gothic Medium"/>
              </a:rPr>
              <a:t>レビューが問題無ければ</a:t>
            </a:r>
            <a:r>
              <a:rPr b="0" lang="en-US" sz="1800" spc="-7" strike="noStrike">
                <a:solidFill>
                  <a:srgbClr val="ffffff"/>
                </a:solidFill>
                <a:latin typeface="Yu Gothic Medium"/>
              </a:rPr>
              <a:t>, </a:t>
            </a:r>
            <a:r>
              <a:rPr b="0" lang="en-US" sz="1800" spc="-12" strike="noStrike">
                <a:solidFill>
                  <a:srgbClr val="ffffff"/>
                </a:solidFill>
                <a:latin typeface="Yu Gothic Medium"/>
              </a:rPr>
              <a:t>Merge </a:t>
            </a:r>
            <a:r>
              <a:rPr b="0" lang="en-US" sz="1800" spc="-1" strike="noStrike">
                <a:solidFill>
                  <a:srgbClr val="ffffff"/>
                </a:solidFill>
                <a:latin typeface="Yu Gothic Medium"/>
              </a:rPr>
              <a:t>pull</a:t>
            </a:r>
            <a:r>
              <a:rPr b="0" lang="en-US" sz="1800" spc="43" strike="noStrike">
                <a:solidFill>
                  <a:srgbClr val="ffffff"/>
                </a:solidFill>
                <a:latin typeface="Yu Gothic Medium"/>
              </a:rPr>
              <a:t> </a:t>
            </a:r>
            <a:r>
              <a:rPr b="0" lang="en-US" sz="1800" spc="-21" strike="noStrike">
                <a:solidFill>
                  <a:srgbClr val="ffffff"/>
                </a:solidFill>
                <a:latin typeface="Yu Gothic Medium"/>
              </a:rPr>
              <a:t>request</a:t>
            </a:r>
            <a:r>
              <a:rPr b="0" lang="zh-CN" sz="1800" spc="-21" strike="noStrike">
                <a:solidFill>
                  <a:srgbClr val="ffffff"/>
                </a:solidFill>
                <a:latin typeface="Yu Gothic Medium"/>
              </a:rPr>
              <a:t>をクリックして</a:t>
            </a:r>
            <a:r>
              <a:rPr b="0" lang="en-US" sz="1800" spc="-52" strike="noStrike">
                <a:solidFill>
                  <a:srgbClr val="ffffff"/>
                </a:solidFill>
                <a:latin typeface="Yu Gothic Medium"/>
              </a:rPr>
              <a:t> </a:t>
            </a:r>
            <a:r>
              <a:rPr b="0" lang="en-US" sz="1800" spc="-26" strike="noStrike">
                <a:solidFill>
                  <a:srgbClr val="ffffff"/>
                </a:solidFill>
                <a:latin typeface="Yu Gothic Medium"/>
              </a:rPr>
              <a:t>merge</a:t>
            </a:r>
            <a:r>
              <a:rPr b="0" lang="zh-CN" sz="1800" spc="-12" strike="noStrike">
                <a:solidFill>
                  <a:srgbClr val="ffffff"/>
                </a:solidFill>
                <a:latin typeface="Yu Gothic Medium"/>
              </a:rPr>
              <a:t>を実行できます</a:t>
            </a:r>
            <a:r>
              <a:rPr b="0" lang="en-US" sz="1800" spc="-12" strike="noStrike">
                <a:solidFill>
                  <a:srgbClr val="ffffff"/>
                </a:solidFill>
                <a:latin typeface="Yu Gothic Medium"/>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7" name="object 2"/>
          <p:cNvGrpSpPr/>
          <p:nvPr/>
        </p:nvGrpSpPr>
        <p:grpSpPr>
          <a:xfrm>
            <a:off x="554760" y="5320440"/>
            <a:ext cx="838800" cy="840240"/>
            <a:chOff x="554760" y="5320440"/>
            <a:chExt cx="838800" cy="840240"/>
          </a:xfrm>
        </p:grpSpPr>
        <p:pic>
          <p:nvPicPr>
            <p:cNvPr id="188" name="object 3" descr=""/>
            <p:cNvPicPr/>
            <p:nvPr/>
          </p:nvPicPr>
          <p:blipFill>
            <a:blip r:embed="rId1"/>
            <a:stretch/>
          </p:blipFill>
          <p:spPr>
            <a:xfrm>
              <a:off x="554760" y="5367600"/>
              <a:ext cx="792000" cy="793080"/>
            </a:xfrm>
            <a:prstGeom prst="rect">
              <a:avLst/>
            </a:prstGeom>
            <a:ln w="0">
              <a:noFill/>
            </a:ln>
          </p:spPr>
        </p:pic>
        <p:pic>
          <p:nvPicPr>
            <p:cNvPr id="189" name="object 4" descr=""/>
            <p:cNvPicPr/>
            <p:nvPr/>
          </p:nvPicPr>
          <p:blipFill>
            <a:blip r:embed="rId2"/>
            <a:stretch/>
          </p:blipFill>
          <p:spPr>
            <a:xfrm>
              <a:off x="1181880" y="5858640"/>
              <a:ext cx="166320" cy="166320"/>
            </a:xfrm>
            <a:prstGeom prst="rect">
              <a:avLst/>
            </a:prstGeom>
            <a:ln w="0">
              <a:noFill/>
            </a:ln>
          </p:spPr>
        </p:pic>
        <p:pic>
          <p:nvPicPr>
            <p:cNvPr id="190" name="object 5" descr=""/>
            <p:cNvPicPr/>
            <p:nvPr/>
          </p:nvPicPr>
          <p:blipFill>
            <a:blip r:embed="rId3"/>
            <a:stretch/>
          </p:blipFill>
          <p:spPr>
            <a:xfrm>
              <a:off x="691560" y="5367960"/>
              <a:ext cx="166320" cy="166320"/>
            </a:xfrm>
            <a:prstGeom prst="rect">
              <a:avLst/>
            </a:prstGeom>
            <a:ln w="0">
              <a:noFill/>
            </a:ln>
          </p:spPr>
        </p:pic>
        <p:pic>
          <p:nvPicPr>
            <p:cNvPr id="191" name="object 6" descr=""/>
            <p:cNvPicPr/>
            <p:nvPr/>
          </p:nvPicPr>
          <p:blipFill>
            <a:blip r:embed="rId4"/>
            <a:stretch/>
          </p:blipFill>
          <p:spPr>
            <a:xfrm>
              <a:off x="567000" y="5320440"/>
              <a:ext cx="826560" cy="826560"/>
            </a:xfrm>
            <a:prstGeom prst="rect">
              <a:avLst/>
            </a:prstGeom>
            <a:ln w="0">
              <a:noFill/>
            </a:ln>
          </p:spPr>
        </p:pic>
      </p:grpSp>
      <p:sp>
        <p:nvSpPr>
          <p:cNvPr id="192"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en-US" sz="4800" spc="228" strike="noStrike">
                <a:solidFill>
                  <a:srgbClr val="ffffff"/>
                </a:solidFill>
                <a:latin typeface="Yu Gothic"/>
                <a:ea typeface="Meiryo"/>
              </a:rPr>
              <a:t>Git</a:t>
            </a:r>
            <a:r>
              <a:rPr b="1" lang="zh-CN" sz="4800" spc="180" strike="noStrike">
                <a:solidFill>
                  <a:srgbClr val="ffffff"/>
                </a:solidFill>
                <a:latin typeface="Yu Gothic"/>
                <a:ea typeface="Meiryo"/>
              </a:rPr>
              <a:t>とは？</a:t>
            </a:r>
            <a:endParaRPr b="0" lang="en-US" sz="4800" spc="-1" strike="noStrike">
              <a:latin typeface="Meiryo"/>
            </a:endParaRPr>
          </a:p>
        </p:txBody>
      </p:sp>
      <p:pic>
        <p:nvPicPr>
          <p:cNvPr id="193" name="object 8" descr=""/>
          <p:cNvPicPr/>
          <p:nvPr/>
        </p:nvPicPr>
        <p:blipFill>
          <a:blip r:embed="rId5"/>
          <a:stretch/>
        </p:blipFill>
        <p:spPr>
          <a:xfrm>
            <a:off x="1841400" y="2085480"/>
            <a:ext cx="1772640" cy="1772640"/>
          </a:xfrm>
          <a:prstGeom prst="rect">
            <a:avLst/>
          </a:prstGeom>
          <a:ln w="0">
            <a:noFill/>
          </a:ln>
        </p:spPr>
      </p:pic>
      <p:pic>
        <p:nvPicPr>
          <p:cNvPr id="194" name="object 9" descr=""/>
          <p:cNvPicPr/>
          <p:nvPr/>
        </p:nvPicPr>
        <p:blipFill>
          <a:blip r:embed="rId6"/>
          <a:stretch/>
        </p:blipFill>
        <p:spPr>
          <a:xfrm>
            <a:off x="5209560" y="2085480"/>
            <a:ext cx="1772640" cy="1772640"/>
          </a:xfrm>
          <a:prstGeom prst="rect">
            <a:avLst/>
          </a:prstGeom>
          <a:ln w="0">
            <a:noFill/>
          </a:ln>
        </p:spPr>
      </p:pic>
      <p:pic>
        <p:nvPicPr>
          <p:cNvPr id="195" name="object 10" descr=""/>
          <p:cNvPicPr/>
          <p:nvPr/>
        </p:nvPicPr>
        <p:blipFill>
          <a:blip r:embed="rId7"/>
          <a:stretch/>
        </p:blipFill>
        <p:spPr>
          <a:xfrm>
            <a:off x="8577720" y="2085480"/>
            <a:ext cx="1772640" cy="1772640"/>
          </a:xfrm>
          <a:prstGeom prst="rect">
            <a:avLst/>
          </a:prstGeom>
          <a:ln w="0">
            <a:noFill/>
          </a:ln>
        </p:spPr>
      </p:pic>
      <p:sp>
        <p:nvSpPr>
          <p:cNvPr id="196" name="object 11"/>
          <p:cNvSpPr/>
          <p:nvPr/>
        </p:nvSpPr>
        <p:spPr>
          <a:xfrm>
            <a:off x="2081880" y="5120640"/>
            <a:ext cx="794988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2400" spc="-15" strike="noStrike">
                <a:solidFill>
                  <a:srgbClr val="ffffff"/>
                </a:solidFill>
                <a:latin typeface="Yu Gothic Medium"/>
              </a:rPr>
              <a:t>どのファイルが最新でいつ誰が更新したのか変わりずらい</a:t>
            </a:r>
            <a:endParaRPr b="0" lang="en-US" sz="2400" spc="-1" strike="noStrike">
              <a:latin typeface="Arial"/>
            </a:endParaRPr>
          </a:p>
        </p:txBody>
      </p:sp>
      <p:sp>
        <p:nvSpPr>
          <p:cNvPr id="197" name="object 12"/>
          <p:cNvSpPr/>
          <p:nvPr/>
        </p:nvSpPr>
        <p:spPr>
          <a:xfrm>
            <a:off x="4969440" y="4055760"/>
            <a:ext cx="231732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en-US" sz="1800" spc="-21" strike="noStrike">
                <a:solidFill>
                  <a:srgbClr val="ffffff"/>
                </a:solidFill>
                <a:latin typeface="Yu Gothic Medium"/>
              </a:rPr>
              <a:t>New_</a:t>
            </a:r>
            <a:r>
              <a:rPr b="0" lang="zh-CN" sz="1800" spc="-7" strike="noStrike">
                <a:solidFill>
                  <a:srgbClr val="ffffff"/>
                </a:solidFill>
                <a:latin typeface="Yu Gothic Medium"/>
              </a:rPr>
              <a:t>最終レポート</a:t>
            </a:r>
            <a:r>
              <a:rPr b="0" lang="en-US" sz="1800" spc="-7" strike="noStrike">
                <a:solidFill>
                  <a:srgbClr val="ffffff"/>
                </a:solidFill>
                <a:latin typeface="Yu Gothic Medium"/>
              </a:rPr>
              <a:t>.</a:t>
            </a:r>
            <a:r>
              <a:rPr b="0" lang="en-US" sz="1800" spc="-21" strike="noStrike">
                <a:solidFill>
                  <a:srgbClr val="ffffff"/>
                </a:solidFill>
                <a:latin typeface="Yu Gothic Medium"/>
              </a:rPr>
              <a:t>txt</a:t>
            </a:r>
            <a:endParaRPr b="0" lang="en-US" sz="1800" spc="-1" strike="noStrike">
              <a:latin typeface="Arial"/>
            </a:endParaRPr>
          </a:p>
        </p:txBody>
      </p:sp>
      <p:sp>
        <p:nvSpPr>
          <p:cNvPr id="198" name="object 13"/>
          <p:cNvSpPr/>
          <p:nvPr/>
        </p:nvSpPr>
        <p:spPr>
          <a:xfrm>
            <a:off x="8290440" y="4055760"/>
            <a:ext cx="230076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完成</a:t>
            </a:r>
            <a:r>
              <a:rPr b="0" lang="en-US" sz="1800" spc="-1" strike="noStrike">
                <a:solidFill>
                  <a:srgbClr val="ffffff"/>
                </a:solidFill>
                <a:latin typeface="Yu Gothic Medium"/>
              </a:rPr>
              <a:t>_</a:t>
            </a:r>
            <a:r>
              <a:rPr b="0" lang="zh-CN" sz="1800" spc="-7" strike="noStrike">
                <a:solidFill>
                  <a:srgbClr val="ffffff"/>
                </a:solidFill>
                <a:latin typeface="Yu Gothic Medium"/>
              </a:rPr>
              <a:t>最終レポート</a:t>
            </a:r>
            <a:r>
              <a:rPr b="0" lang="en-US" sz="1800" spc="-7" strike="noStrike">
                <a:solidFill>
                  <a:srgbClr val="ffffff"/>
                </a:solidFill>
                <a:latin typeface="Yu Gothic Medium"/>
              </a:rPr>
              <a:t>.</a:t>
            </a:r>
            <a:r>
              <a:rPr b="0" lang="en-US" sz="1800" spc="-21" strike="noStrike">
                <a:solidFill>
                  <a:srgbClr val="ffffff"/>
                </a:solidFill>
                <a:latin typeface="Yu Gothic Medium"/>
              </a:rPr>
              <a:t>txt</a:t>
            </a:r>
            <a:endParaRPr b="0" lang="en-US" sz="1800" spc="-1" strike="noStrike">
              <a:latin typeface="Arial"/>
            </a:endParaRPr>
          </a:p>
        </p:txBody>
      </p:sp>
      <p:sp>
        <p:nvSpPr>
          <p:cNvPr id="199" name="object 14"/>
          <p:cNvSpPr/>
          <p:nvPr/>
        </p:nvSpPr>
        <p:spPr>
          <a:xfrm>
            <a:off x="1920240" y="4055760"/>
            <a:ext cx="172872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最終レポート</a:t>
            </a:r>
            <a:r>
              <a:rPr b="0" lang="en-US" sz="1800" spc="-12" strike="noStrike">
                <a:solidFill>
                  <a:srgbClr val="ffffff"/>
                </a:solidFill>
                <a:latin typeface="Yu Gothic Medium"/>
              </a:rPr>
              <a:t>.</a:t>
            </a:r>
            <a:r>
              <a:rPr b="0" lang="en-US" sz="1800" spc="-21" strike="noStrike">
                <a:solidFill>
                  <a:srgbClr val="ffffff"/>
                </a:solidFill>
                <a:latin typeface="Yu Gothic Medium"/>
              </a:rPr>
              <a:t>txt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object 3" descr=""/>
          <p:cNvPicPr/>
          <p:nvPr/>
        </p:nvPicPr>
        <p:blipFill>
          <a:blip r:embed="rId1"/>
          <a:stretch/>
        </p:blipFill>
        <p:spPr>
          <a:xfrm>
            <a:off x="1994040" y="2702520"/>
            <a:ext cx="1772640" cy="1772640"/>
          </a:xfrm>
          <a:prstGeom prst="rect">
            <a:avLst/>
          </a:prstGeom>
          <a:ln w="0">
            <a:noFill/>
          </a:ln>
        </p:spPr>
      </p:pic>
      <p:sp>
        <p:nvSpPr>
          <p:cNvPr id="201" name="object 4"/>
          <p:cNvSpPr/>
          <p:nvPr/>
        </p:nvSpPr>
        <p:spPr>
          <a:xfrm>
            <a:off x="2280960" y="4708800"/>
            <a:ext cx="11682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目次を作成</a:t>
            </a:r>
            <a:endParaRPr b="0" lang="en-US" sz="1800" spc="-1" strike="noStrike">
              <a:latin typeface="Arial"/>
            </a:endParaRPr>
          </a:p>
        </p:txBody>
      </p:sp>
      <p:pic>
        <p:nvPicPr>
          <p:cNvPr id="202" name="object 5" descr=""/>
          <p:cNvPicPr/>
          <p:nvPr/>
        </p:nvPicPr>
        <p:blipFill>
          <a:blip r:embed="rId2"/>
          <a:stretch/>
        </p:blipFill>
        <p:spPr>
          <a:xfrm>
            <a:off x="4523760" y="2698560"/>
            <a:ext cx="1772640" cy="1772640"/>
          </a:xfrm>
          <a:prstGeom prst="rect">
            <a:avLst/>
          </a:prstGeom>
          <a:ln w="0">
            <a:noFill/>
          </a:ln>
        </p:spPr>
      </p:pic>
      <p:pic>
        <p:nvPicPr>
          <p:cNvPr id="203" name="object 6" descr=""/>
          <p:cNvPicPr/>
          <p:nvPr/>
        </p:nvPicPr>
        <p:blipFill>
          <a:blip r:embed="rId3"/>
          <a:stretch/>
        </p:blipFill>
        <p:spPr>
          <a:xfrm>
            <a:off x="6926760" y="2698560"/>
            <a:ext cx="1772640" cy="1772640"/>
          </a:xfrm>
          <a:prstGeom prst="rect">
            <a:avLst/>
          </a:prstGeom>
          <a:ln w="0">
            <a:noFill/>
          </a:ln>
        </p:spPr>
      </p:pic>
      <p:sp>
        <p:nvSpPr>
          <p:cNvPr id="204" name="object 7"/>
          <p:cNvSpPr/>
          <p:nvPr/>
        </p:nvSpPr>
        <p:spPr>
          <a:xfrm>
            <a:off x="4728600" y="4708800"/>
            <a:ext cx="13968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まとめを作成</a:t>
            </a:r>
            <a:endParaRPr b="0" lang="en-US" sz="1800" spc="-1" strike="noStrike">
              <a:latin typeface="Arial"/>
            </a:endParaRPr>
          </a:p>
        </p:txBody>
      </p:sp>
      <p:sp>
        <p:nvSpPr>
          <p:cNvPr id="205" name="object 8"/>
          <p:cNvSpPr/>
          <p:nvPr/>
        </p:nvSpPr>
        <p:spPr>
          <a:xfrm>
            <a:off x="7110000" y="4708800"/>
            <a:ext cx="13968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まとめを修正</a:t>
            </a:r>
            <a:endParaRPr b="0" lang="en-US" sz="1800" spc="-1" strike="noStrike">
              <a:latin typeface="Arial"/>
            </a:endParaRPr>
          </a:p>
        </p:txBody>
      </p:sp>
      <p:grpSp>
        <p:nvGrpSpPr>
          <p:cNvPr id="206" name="object 9"/>
          <p:cNvGrpSpPr/>
          <p:nvPr/>
        </p:nvGrpSpPr>
        <p:grpSpPr>
          <a:xfrm>
            <a:off x="5159160" y="1725480"/>
            <a:ext cx="3627720" cy="2966040"/>
            <a:chOff x="5159160" y="1725480"/>
            <a:chExt cx="3627720" cy="2966040"/>
          </a:xfrm>
        </p:grpSpPr>
        <p:sp>
          <p:nvSpPr>
            <p:cNvPr id="207" name="object 10"/>
            <p:cNvSpPr/>
            <p:nvPr/>
          </p:nvSpPr>
          <p:spPr>
            <a:xfrm>
              <a:off x="6783120" y="2577960"/>
              <a:ext cx="2003760" cy="2113560"/>
            </a:xfrm>
            <a:custGeom>
              <a:avLst/>
              <a:gdLst/>
              <a:ahLst/>
              <a:rect l="l" t="t" r="r" b="b"/>
              <a:pathLst>
                <a:path w="2004059" h="2113915">
                  <a:moveTo>
                    <a:pt x="2003653" y="109347"/>
                  </a:moveTo>
                  <a:lnTo>
                    <a:pt x="1995500" y="68097"/>
                  </a:lnTo>
                  <a:lnTo>
                    <a:pt x="1971319" y="31889"/>
                  </a:lnTo>
                  <a:lnTo>
                    <a:pt x="1934972" y="7924"/>
                  </a:lnTo>
                  <a:lnTo>
                    <a:pt x="1893671" y="0"/>
                  </a:lnTo>
                  <a:lnTo>
                    <a:pt x="1852383" y="8166"/>
                  </a:lnTo>
                  <a:lnTo>
                    <a:pt x="1816125" y="32397"/>
                  </a:lnTo>
                  <a:lnTo>
                    <a:pt x="976083" y="877341"/>
                  </a:lnTo>
                  <a:lnTo>
                    <a:pt x="230657" y="59321"/>
                  </a:lnTo>
                  <a:lnTo>
                    <a:pt x="195529" y="33604"/>
                  </a:lnTo>
                  <a:lnTo>
                    <a:pt x="154660" y="23672"/>
                  </a:lnTo>
                  <a:lnTo>
                    <a:pt x="113042" y="29794"/>
                  </a:lnTo>
                  <a:lnTo>
                    <a:pt x="75717" y="52209"/>
                  </a:lnTo>
                  <a:lnTo>
                    <a:pt x="49936" y="87325"/>
                  </a:lnTo>
                  <a:lnTo>
                    <a:pt x="39992" y="128155"/>
                  </a:lnTo>
                  <a:lnTo>
                    <a:pt x="46101" y="169760"/>
                  </a:lnTo>
                  <a:lnTo>
                    <a:pt x="68478" y="207149"/>
                  </a:lnTo>
                  <a:lnTo>
                    <a:pt x="821169" y="1033157"/>
                  </a:lnTo>
                  <a:lnTo>
                    <a:pt x="31902" y="1827034"/>
                  </a:lnTo>
                  <a:lnTo>
                    <a:pt x="7924" y="1863458"/>
                  </a:lnTo>
                  <a:lnTo>
                    <a:pt x="0" y="1904784"/>
                  </a:lnTo>
                  <a:lnTo>
                    <a:pt x="8166" y="1946033"/>
                  </a:lnTo>
                  <a:lnTo>
                    <a:pt x="32410" y="1982228"/>
                  </a:lnTo>
                  <a:lnTo>
                    <a:pt x="68745" y="2006206"/>
                  </a:lnTo>
                  <a:lnTo>
                    <a:pt x="110032" y="2014131"/>
                  </a:lnTo>
                  <a:lnTo>
                    <a:pt x="151282" y="2005965"/>
                  </a:lnTo>
                  <a:lnTo>
                    <a:pt x="187477" y="1981720"/>
                  </a:lnTo>
                  <a:lnTo>
                    <a:pt x="969124" y="1195514"/>
                  </a:lnTo>
                  <a:lnTo>
                    <a:pt x="1773072" y="2077732"/>
                  </a:lnTo>
                  <a:lnTo>
                    <a:pt x="1808175" y="2103513"/>
                  </a:lnTo>
                  <a:lnTo>
                    <a:pt x="1849018" y="2113457"/>
                  </a:lnTo>
                  <a:lnTo>
                    <a:pt x="1890610" y="2107349"/>
                  </a:lnTo>
                  <a:lnTo>
                    <a:pt x="1928012" y="2084971"/>
                  </a:lnTo>
                  <a:lnTo>
                    <a:pt x="1953780" y="2049805"/>
                  </a:lnTo>
                  <a:lnTo>
                    <a:pt x="1963724" y="2008924"/>
                  </a:lnTo>
                  <a:lnTo>
                    <a:pt x="1957616" y="1967306"/>
                  </a:lnTo>
                  <a:lnTo>
                    <a:pt x="1935251" y="1929904"/>
                  </a:lnTo>
                  <a:lnTo>
                    <a:pt x="1124026" y="1039698"/>
                  </a:lnTo>
                  <a:lnTo>
                    <a:pt x="1971700" y="187083"/>
                  </a:lnTo>
                  <a:lnTo>
                    <a:pt x="1995728" y="150672"/>
                  </a:lnTo>
                  <a:lnTo>
                    <a:pt x="2003653" y="109347"/>
                  </a:lnTo>
                  <a:close/>
                </a:path>
              </a:pathLst>
            </a:custGeom>
            <a:solidFill>
              <a:srgbClr val="b02727"/>
            </a:solidFill>
            <a:ln w="0">
              <a:noFill/>
            </a:ln>
          </p:spPr>
          <p:style>
            <a:lnRef idx="0"/>
            <a:fillRef idx="0"/>
            <a:effectRef idx="0"/>
            <a:fontRef idx="minor"/>
          </p:style>
        </p:sp>
        <p:sp>
          <p:nvSpPr>
            <p:cNvPr id="208" name="object 11"/>
            <p:cNvSpPr/>
            <p:nvPr/>
          </p:nvSpPr>
          <p:spPr>
            <a:xfrm>
              <a:off x="5159160" y="1725480"/>
              <a:ext cx="2644560" cy="861840"/>
            </a:xfrm>
            <a:custGeom>
              <a:avLst/>
              <a:gdLst/>
              <a:ahLst/>
              <a:rect l="l" t="t" r="r" b="b"/>
              <a:pathLst>
                <a:path w="2644775" h="862330">
                  <a:moveTo>
                    <a:pt x="0" y="585342"/>
                  </a:moveTo>
                  <a:lnTo>
                    <a:pt x="5079" y="862076"/>
                  </a:lnTo>
                  <a:lnTo>
                    <a:pt x="191331" y="717081"/>
                  </a:lnTo>
                  <a:lnTo>
                    <a:pt x="91215" y="717081"/>
                  </a:lnTo>
                  <a:lnTo>
                    <a:pt x="75437" y="712724"/>
                  </a:lnTo>
                  <a:lnTo>
                    <a:pt x="62507" y="702589"/>
                  </a:lnTo>
                  <a:lnTo>
                    <a:pt x="54768" y="688800"/>
                  </a:lnTo>
                  <a:lnTo>
                    <a:pt x="52792" y="673129"/>
                  </a:lnTo>
                  <a:lnTo>
                    <a:pt x="57150" y="657351"/>
                  </a:lnTo>
                  <a:lnTo>
                    <a:pt x="75284" y="621274"/>
                  </a:lnTo>
                  <a:lnTo>
                    <a:pt x="0" y="585342"/>
                  </a:lnTo>
                  <a:close/>
                </a:path>
                <a:path w="2644775" h="862330">
                  <a:moveTo>
                    <a:pt x="1790744" y="82676"/>
                  </a:moveTo>
                  <a:lnTo>
                    <a:pt x="1312036" y="82676"/>
                  </a:lnTo>
                  <a:lnTo>
                    <a:pt x="1381378" y="86105"/>
                  </a:lnTo>
                  <a:lnTo>
                    <a:pt x="1451228" y="92582"/>
                  </a:lnTo>
                  <a:lnTo>
                    <a:pt x="1521205" y="102235"/>
                  </a:lnTo>
                  <a:lnTo>
                    <a:pt x="1591690" y="115062"/>
                  </a:lnTo>
                  <a:lnTo>
                    <a:pt x="1662176" y="131190"/>
                  </a:lnTo>
                  <a:lnTo>
                    <a:pt x="1732533" y="150622"/>
                  </a:lnTo>
                  <a:lnTo>
                    <a:pt x="1802764" y="173354"/>
                  </a:lnTo>
                  <a:lnTo>
                    <a:pt x="1861184" y="194944"/>
                  </a:lnTo>
                  <a:lnTo>
                    <a:pt x="1918715" y="218693"/>
                  </a:lnTo>
                  <a:lnTo>
                    <a:pt x="1974977" y="244475"/>
                  </a:lnTo>
                  <a:lnTo>
                    <a:pt x="2030095" y="272288"/>
                  </a:lnTo>
                  <a:lnTo>
                    <a:pt x="2083815" y="302005"/>
                  </a:lnTo>
                  <a:lnTo>
                    <a:pt x="2136266" y="333755"/>
                  </a:lnTo>
                  <a:lnTo>
                    <a:pt x="2187321" y="367156"/>
                  </a:lnTo>
                  <a:lnTo>
                    <a:pt x="2236724" y="402463"/>
                  </a:lnTo>
                  <a:lnTo>
                    <a:pt x="2284729" y="439547"/>
                  </a:lnTo>
                  <a:lnTo>
                    <a:pt x="2330957" y="478281"/>
                  </a:lnTo>
                  <a:lnTo>
                    <a:pt x="2375534" y="518667"/>
                  </a:lnTo>
                  <a:lnTo>
                    <a:pt x="2418333" y="560577"/>
                  </a:lnTo>
                  <a:lnTo>
                    <a:pt x="2459354" y="604012"/>
                  </a:lnTo>
                  <a:lnTo>
                    <a:pt x="2498471" y="649097"/>
                  </a:lnTo>
                  <a:lnTo>
                    <a:pt x="2535428" y="695451"/>
                  </a:lnTo>
                  <a:lnTo>
                    <a:pt x="2570479" y="743203"/>
                  </a:lnTo>
                  <a:lnTo>
                    <a:pt x="2582652" y="754254"/>
                  </a:lnTo>
                  <a:lnTo>
                    <a:pt x="2597562" y="759602"/>
                  </a:lnTo>
                  <a:lnTo>
                    <a:pt x="2613378" y="758973"/>
                  </a:lnTo>
                  <a:lnTo>
                    <a:pt x="2628264" y="752093"/>
                  </a:lnTo>
                  <a:lnTo>
                    <a:pt x="2639242" y="739921"/>
                  </a:lnTo>
                  <a:lnTo>
                    <a:pt x="2644552" y="725011"/>
                  </a:lnTo>
                  <a:lnTo>
                    <a:pt x="2643909" y="709195"/>
                  </a:lnTo>
                  <a:lnTo>
                    <a:pt x="2637086" y="694436"/>
                  </a:lnTo>
                  <a:lnTo>
                    <a:pt x="2637028" y="694308"/>
                  </a:lnTo>
                  <a:lnTo>
                    <a:pt x="2599944" y="643889"/>
                  </a:lnTo>
                  <a:lnTo>
                    <a:pt x="2560701" y="594994"/>
                  </a:lnTo>
                  <a:lnTo>
                    <a:pt x="2519426" y="547369"/>
                  </a:lnTo>
                  <a:lnTo>
                    <a:pt x="2476365" y="501776"/>
                  </a:lnTo>
                  <a:lnTo>
                    <a:pt x="2430906" y="457326"/>
                  </a:lnTo>
                  <a:lnTo>
                    <a:pt x="2383916" y="414908"/>
                  </a:lnTo>
                  <a:lnTo>
                    <a:pt x="2335149" y="374141"/>
                  </a:lnTo>
                  <a:lnTo>
                    <a:pt x="2284603" y="335279"/>
                  </a:lnTo>
                  <a:lnTo>
                    <a:pt x="2232532" y="298068"/>
                  </a:lnTo>
                  <a:lnTo>
                    <a:pt x="2178938" y="263016"/>
                  </a:lnTo>
                  <a:lnTo>
                    <a:pt x="2123821" y="229742"/>
                  </a:lnTo>
                  <a:lnTo>
                    <a:pt x="2067305" y="198500"/>
                  </a:lnTo>
                  <a:lnTo>
                    <a:pt x="2009394" y="169417"/>
                  </a:lnTo>
                  <a:lnTo>
                    <a:pt x="1950211" y="142366"/>
                  </a:lnTo>
                  <a:lnTo>
                    <a:pt x="1889759" y="117475"/>
                  </a:lnTo>
                  <a:lnTo>
                    <a:pt x="1828164" y="94741"/>
                  </a:lnTo>
                  <a:lnTo>
                    <a:pt x="1790744" y="82676"/>
                  </a:lnTo>
                  <a:close/>
                </a:path>
                <a:path w="2644775" h="862330">
                  <a:moveTo>
                    <a:pt x="75284" y="621274"/>
                  </a:moveTo>
                  <a:lnTo>
                    <a:pt x="57150" y="657351"/>
                  </a:lnTo>
                  <a:lnTo>
                    <a:pt x="52792" y="673129"/>
                  </a:lnTo>
                  <a:lnTo>
                    <a:pt x="54768" y="688800"/>
                  </a:lnTo>
                  <a:lnTo>
                    <a:pt x="62507" y="702589"/>
                  </a:lnTo>
                  <a:lnTo>
                    <a:pt x="75437" y="712724"/>
                  </a:lnTo>
                  <a:lnTo>
                    <a:pt x="91215" y="717081"/>
                  </a:lnTo>
                  <a:lnTo>
                    <a:pt x="106886" y="715105"/>
                  </a:lnTo>
                  <a:lnTo>
                    <a:pt x="120675" y="707366"/>
                  </a:lnTo>
                  <a:lnTo>
                    <a:pt x="130809" y="694436"/>
                  </a:lnTo>
                  <a:lnTo>
                    <a:pt x="149725" y="656803"/>
                  </a:lnTo>
                  <a:lnTo>
                    <a:pt x="75284" y="621274"/>
                  </a:lnTo>
                  <a:close/>
                </a:path>
                <a:path w="2644775" h="862330">
                  <a:moveTo>
                    <a:pt x="149725" y="656803"/>
                  </a:moveTo>
                  <a:lnTo>
                    <a:pt x="130873" y="694308"/>
                  </a:lnTo>
                  <a:lnTo>
                    <a:pt x="91215" y="717081"/>
                  </a:lnTo>
                  <a:lnTo>
                    <a:pt x="191331" y="717081"/>
                  </a:lnTo>
                  <a:lnTo>
                    <a:pt x="223519" y="692023"/>
                  </a:lnTo>
                  <a:lnTo>
                    <a:pt x="149725" y="656803"/>
                  </a:lnTo>
                  <a:close/>
                </a:path>
                <a:path w="2644775" h="862330">
                  <a:moveTo>
                    <a:pt x="1239773" y="0"/>
                  </a:moveTo>
                  <a:lnTo>
                    <a:pt x="1168145" y="3048"/>
                  </a:lnTo>
                  <a:lnTo>
                    <a:pt x="1097026" y="9143"/>
                  </a:lnTo>
                  <a:lnTo>
                    <a:pt x="1026921" y="18287"/>
                  </a:lnTo>
                  <a:lnTo>
                    <a:pt x="957706" y="30606"/>
                  </a:lnTo>
                  <a:lnTo>
                    <a:pt x="889634" y="45847"/>
                  </a:lnTo>
                  <a:lnTo>
                    <a:pt x="822832" y="64135"/>
                  </a:lnTo>
                  <a:lnTo>
                    <a:pt x="757301" y="85343"/>
                  </a:lnTo>
                  <a:lnTo>
                    <a:pt x="693419" y="109347"/>
                  </a:lnTo>
                  <a:lnTo>
                    <a:pt x="630935" y="136143"/>
                  </a:lnTo>
                  <a:lnTo>
                    <a:pt x="570229" y="165862"/>
                  </a:lnTo>
                  <a:lnTo>
                    <a:pt x="511096" y="198500"/>
                  </a:lnTo>
                  <a:lnTo>
                    <a:pt x="454278" y="233552"/>
                  </a:lnTo>
                  <a:lnTo>
                    <a:pt x="399414" y="271272"/>
                  </a:lnTo>
                  <a:lnTo>
                    <a:pt x="346709" y="311785"/>
                  </a:lnTo>
                  <a:lnTo>
                    <a:pt x="296290" y="354711"/>
                  </a:lnTo>
                  <a:lnTo>
                    <a:pt x="248157" y="400303"/>
                  </a:lnTo>
                  <a:lnTo>
                    <a:pt x="202691" y="448310"/>
                  </a:lnTo>
                  <a:lnTo>
                    <a:pt x="159892" y="498728"/>
                  </a:lnTo>
                  <a:lnTo>
                    <a:pt x="119887" y="551561"/>
                  </a:lnTo>
                  <a:lnTo>
                    <a:pt x="81279" y="609345"/>
                  </a:lnTo>
                  <a:lnTo>
                    <a:pt x="75284" y="621274"/>
                  </a:lnTo>
                  <a:lnTo>
                    <a:pt x="149725" y="656803"/>
                  </a:lnTo>
                  <a:lnTo>
                    <a:pt x="154939" y="646429"/>
                  </a:lnTo>
                  <a:lnTo>
                    <a:pt x="188213" y="597788"/>
                  </a:lnTo>
                  <a:lnTo>
                    <a:pt x="225551" y="548639"/>
                  </a:lnTo>
                  <a:lnTo>
                    <a:pt x="265556" y="501776"/>
                  </a:lnTo>
                  <a:lnTo>
                    <a:pt x="308101" y="457073"/>
                  </a:lnTo>
                  <a:lnTo>
                    <a:pt x="352798" y="414908"/>
                  </a:lnTo>
                  <a:lnTo>
                    <a:pt x="400176" y="374650"/>
                  </a:lnTo>
                  <a:lnTo>
                    <a:pt x="449706" y="336803"/>
                  </a:lnTo>
                  <a:lnTo>
                    <a:pt x="501141" y="301498"/>
                  </a:lnTo>
                  <a:lnTo>
                    <a:pt x="554608" y="268604"/>
                  </a:lnTo>
                  <a:lnTo>
                    <a:pt x="609980" y="238251"/>
                  </a:lnTo>
                  <a:lnTo>
                    <a:pt x="667130" y="210438"/>
                  </a:lnTo>
                  <a:lnTo>
                    <a:pt x="726058" y="185165"/>
                  </a:lnTo>
                  <a:lnTo>
                    <a:pt x="786383" y="162560"/>
                  </a:lnTo>
                  <a:lnTo>
                    <a:pt x="848232" y="142620"/>
                  </a:lnTo>
                  <a:lnTo>
                    <a:pt x="911351" y="125475"/>
                  </a:lnTo>
                  <a:lnTo>
                    <a:pt x="975740" y="111125"/>
                  </a:lnTo>
                  <a:lnTo>
                    <a:pt x="1041272" y="99694"/>
                  </a:lnTo>
                  <a:lnTo>
                    <a:pt x="1107693" y="90931"/>
                  </a:lnTo>
                  <a:lnTo>
                    <a:pt x="1173632" y="85343"/>
                  </a:lnTo>
                  <a:lnTo>
                    <a:pt x="1171889" y="85343"/>
                  </a:lnTo>
                  <a:lnTo>
                    <a:pt x="1239961" y="82676"/>
                  </a:lnTo>
                  <a:lnTo>
                    <a:pt x="1790744" y="82676"/>
                  </a:lnTo>
                  <a:lnTo>
                    <a:pt x="1754504" y="70992"/>
                  </a:lnTo>
                  <a:lnTo>
                    <a:pt x="1680463" y="50673"/>
                  </a:lnTo>
                  <a:lnTo>
                    <a:pt x="1606296" y="33781"/>
                  </a:lnTo>
                  <a:lnTo>
                    <a:pt x="1532508" y="20447"/>
                  </a:lnTo>
                  <a:lnTo>
                    <a:pt x="1458722" y="10413"/>
                  </a:lnTo>
                  <a:lnTo>
                    <a:pt x="1385315" y="3682"/>
                  </a:lnTo>
                  <a:lnTo>
                    <a:pt x="1312290" y="253"/>
                  </a:lnTo>
                  <a:lnTo>
                    <a:pt x="1239773" y="0"/>
                  </a:lnTo>
                  <a:close/>
                </a:path>
              </a:pathLst>
            </a:custGeom>
            <a:solidFill>
              <a:srgbClr val="ffc000"/>
            </a:solidFill>
            <a:ln w="0">
              <a:noFill/>
            </a:ln>
          </p:spPr>
          <p:style>
            <a:lnRef idx="0"/>
            <a:fillRef idx="0"/>
            <a:effectRef idx="0"/>
            <a:fontRef idx="minor"/>
          </p:style>
        </p:sp>
      </p:grpSp>
      <p:sp>
        <p:nvSpPr>
          <p:cNvPr id="209" name="object 12"/>
          <p:cNvSpPr/>
          <p:nvPr/>
        </p:nvSpPr>
        <p:spPr>
          <a:xfrm>
            <a:off x="8928360" y="3218040"/>
            <a:ext cx="2156040" cy="8650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バージョンを</a:t>
            </a:r>
            <a:r>
              <a:rPr b="0" lang="zh-CN" sz="2800" spc="-46" strike="noStrike">
                <a:solidFill>
                  <a:srgbClr val="ffffff"/>
                </a:solidFill>
                <a:latin typeface="Yu Gothic Medium"/>
              </a:rPr>
              <a:t>簡単に戻せる</a:t>
            </a:r>
            <a:endParaRPr b="0" lang="en-US" sz="2800" spc="-1" strike="noStrike">
              <a:latin typeface="Arial"/>
            </a:endParaRPr>
          </a:p>
        </p:txBody>
      </p:sp>
      <p:sp>
        <p:nvSpPr>
          <p:cNvPr id="210" name="object 13"/>
          <p:cNvSpPr/>
          <p:nvPr/>
        </p:nvSpPr>
        <p:spPr>
          <a:xfrm>
            <a:off x="1402200" y="5114880"/>
            <a:ext cx="8514360" cy="686880"/>
          </a:xfrm>
          <a:custGeom>
            <a:avLst/>
            <a:gdLst/>
            <a:ahLst/>
            <a:rect l="l" t="t" r="r" b="b"/>
            <a:pathLst>
              <a:path w="8514715" h="687070">
                <a:moveTo>
                  <a:pt x="8514461" y="344551"/>
                </a:moveTo>
                <a:lnTo>
                  <a:pt x="8417115" y="287769"/>
                </a:lnTo>
                <a:lnTo>
                  <a:pt x="8417115" y="398424"/>
                </a:lnTo>
                <a:lnTo>
                  <a:pt x="8392896" y="414756"/>
                </a:lnTo>
                <a:lnTo>
                  <a:pt x="8399437" y="410337"/>
                </a:lnTo>
                <a:lnTo>
                  <a:pt x="8417115" y="398424"/>
                </a:lnTo>
                <a:lnTo>
                  <a:pt x="8417115" y="287769"/>
                </a:lnTo>
                <a:lnTo>
                  <a:pt x="8383841" y="268351"/>
                </a:lnTo>
                <a:lnTo>
                  <a:pt x="7944358" y="11938"/>
                </a:lnTo>
                <a:lnTo>
                  <a:pt x="7915745" y="2222"/>
                </a:lnTo>
                <a:lnTo>
                  <a:pt x="7886611" y="4127"/>
                </a:lnTo>
                <a:lnTo>
                  <a:pt x="7860322" y="16802"/>
                </a:lnTo>
                <a:lnTo>
                  <a:pt x="7840218" y="39370"/>
                </a:lnTo>
                <a:lnTo>
                  <a:pt x="7830426" y="68059"/>
                </a:lnTo>
                <a:lnTo>
                  <a:pt x="7832306" y="97218"/>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32"/>
                </a:lnTo>
                <a:lnTo>
                  <a:pt x="22326" y="290639"/>
                </a:lnTo>
                <a:lnTo>
                  <a:pt x="5994" y="314858"/>
                </a:lnTo>
                <a:lnTo>
                  <a:pt x="0" y="344551"/>
                </a:lnTo>
                <a:lnTo>
                  <a:pt x="5994" y="374192"/>
                </a:lnTo>
                <a:lnTo>
                  <a:pt x="22326" y="398424"/>
                </a:lnTo>
                <a:lnTo>
                  <a:pt x="46558" y="414756"/>
                </a:lnTo>
                <a:lnTo>
                  <a:pt x="76200" y="420751"/>
                </a:lnTo>
                <a:lnTo>
                  <a:pt x="1188237" y="420751"/>
                </a:lnTo>
                <a:lnTo>
                  <a:pt x="1192530" y="439915"/>
                </a:lnTo>
                <a:lnTo>
                  <a:pt x="1209243" y="483743"/>
                </a:lnTo>
                <a:lnTo>
                  <a:pt x="1231747" y="524332"/>
                </a:lnTo>
                <a:lnTo>
                  <a:pt x="1259547" y="561162"/>
                </a:lnTo>
                <a:lnTo>
                  <a:pt x="1292110" y="593737"/>
                </a:lnTo>
                <a:lnTo>
                  <a:pt x="1328953" y="621525"/>
                </a:lnTo>
                <a:lnTo>
                  <a:pt x="1369542" y="644029"/>
                </a:lnTo>
                <a:lnTo>
                  <a:pt x="1413383" y="660742"/>
                </a:lnTo>
                <a:lnTo>
                  <a:pt x="1459953" y="671144"/>
                </a:lnTo>
                <a:lnTo>
                  <a:pt x="1508760" y="674712"/>
                </a:lnTo>
                <a:lnTo>
                  <a:pt x="1557553" y="671144"/>
                </a:lnTo>
                <a:lnTo>
                  <a:pt x="1604124" y="660742"/>
                </a:lnTo>
                <a:lnTo>
                  <a:pt x="1647964" y="644029"/>
                </a:lnTo>
                <a:lnTo>
                  <a:pt x="1688553" y="621525"/>
                </a:lnTo>
                <a:lnTo>
                  <a:pt x="1725396" y="593737"/>
                </a:lnTo>
                <a:lnTo>
                  <a:pt x="1757959" y="561162"/>
                </a:lnTo>
                <a:lnTo>
                  <a:pt x="1785759" y="524332"/>
                </a:lnTo>
                <a:lnTo>
                  <a:pt x="1808264" y="483743"/>
                </a:lnTo>
                <a:lnTo>
                  <a:pt x="1824977" y="439915"/>
                </a:lnTo>
                <a:lnTo>
                  <a:pt x="1829257" y="420751"/>
                </a:lnTo>
                <a:lnTo>
                  <a:pt x="3721290" y="420751"/>
                </a:lnTo>
                <a:lnTo>
                  <a:pt x="3739083" y="469404"/>
                </a:lnTo>
                <a:lnTo>
                  <a:pt x="3761587" y="510006"/>
                </a:lnTo>
                <a:lnTo>
                  <a:pt x="3789388" y="546836"/>
                </a:lnTo>
                <a:lnTo>
                  <a:pt x="3821950" y="579412"/>
                </a:lnTo>
                <a:lnTo>
                  <a:pt x="3858793" y="607212"/>
                </a:lnTo>
                <a:lnTo>
                  <a:pt x="3899382" y="629716"/>
                </a:lnTo>
                <a:lnTo>
                  <a:pt x="3943223" y="646430"/>
                </a:lnTo>
                <a:lnTo>
                  <a:pt x="3989794" y="656831"/>
                </a:lnTo>
                <a:lnTo>
                  <a:pt x="4038600" y="660400"/>
                </a:lnTo>
                <a:lnTo>
                  <a:pt x="4087393" y="656831"/>
                </a:lnTo>
                <a:lnTo>
                  <a:pt x="4133964" y="646430"/>
                </a:lnTo>
                <a:lnTo>
                  <a:pt x="4177804" y="629716"/>
                </a:lnTo>
                <a:lnTo>
                  <a:pt x="4218394" y="607212"/>
                </a:lnTo>
                <a:lnTo>
                  <a:pt x="4255236" y="579412"/>
                </a:lnTo>
                <a:lnTo>
                  <a:pt x="4287799" y="546836"/>
                </a:lnTo>
                <a:lnTo>
                  <a:pt x="4315599" y="510006"/>
                </a:lnTo>
                <a:lnTo>
                  <a:pt x="4338104" y="469404"/>
                </a:lnTo>
                <a:lnTo>
                  <a:pt x="4354817" y="425564"/>
                </a:lnTo>
                <a:lnTo>
                  <a:pt x="4355884" y="420751"/>
                </a:lnTo>
                <a:lnTo>
                  <a:pt x="6124130" y="420751"/>
                </a:lnTo>
                <a:lnTo>
                  <a:pt x="6141923" y="469404"/>
                </a:lnTo>
                <a:lnTo>
                  <a:pt x="6164427" y="510006"/>
                </a:lnTo>
                <a:lnTo>
                  <a:pt x="6192228" y="546836"/>
                </a:lnTo>
                <a:lnTo>
                  <a:pt x="6224790" y="579412"/>
                </a:lnTo>
                <a:lnTo>
                  <a:pt x="6261633" y="607212"/>
                </a:lnTo>
                <a:lnTo>
                  <a:pt x="6302222" y="629716"/>
                </a:lnTo>
                <a:lnTo>
                  <a:pt x="6346063" y="646430"/>
                </a:lnTo>
                <a:lnTo>
                  <a:pt x="6392634" y="656831"/>
                </a:lnTo>
                <a:lnTo>
                  <a:pt x="6441440" y="660400"/>
                </a:lnTo>
                <a:lnTo>
                  <a:pt x="6490233" y="656831"/>
                </a:lnTo>
                <a:lnTo>
                  <a:pt x="6536804" y="646430"/>
                </a:lnTo>
                <a:lnTo>
                  <a:pt x="6580645" y="629716"/>
                </a:lnTo>
                <a:lnTo>
                  <a:pt x="6621234" y="607212"/>
                </a:lnTo>
                <a:lnTo>
                  <a:pt x="6658076" y="579412"/>
                </a:lnTo>
                <a:lnTo>
                  <a:pt x="6690639" y="546836"/>
                </a:lnTo>
                <a:lnTo>
                  <a:pt x="6718440" y="510006"/>
                </a:lnTo>
                <a:lnTo>
                  <a:pt x="6740944" y="469404"/>
                </a:lnTo>
                <a:lnTo>
                  <a:pt x="6757657" y="425564"/>
                </a:lnTo>
                <a:lnTo>
                  <a:pt x="6758724" y="420751"/>
                </a:lnTo>
                <a:lnTo>
                  <a:pt x="8081277" y="420751"/>
                </a:lnTo>
                <a:lnTo>
                  <a:pt x="7867650" y="545401"/>
                </a:lnTo>
                <a:lnTo>
                  <a:pt x="7844993" y="565518"/>
                </a:lnTo>
                <a:lnTo>
                  <a:pt x="7832306" y="591832"/>
                </a:lnTo>
                <a:lnTo>
                  <a:pt x="7830426" y="620979"/>
                </a:lnTo>
                <a:lnTo>
                  <a:pt x="7840218" y="649617"/>
                </a:lnTo>
                <a:lnTo>
                  <a:pt x="7860322" y="672223"/>
                </a:lnTo>
                <a:lnTo>
                  <a:pt x="7886611" y="684911"/>
                </a:lnTo>
                <a:lnTo>
                  <a:pt x="7915745" y="686816"/>
                </a:lnTo>
                <a:lnTo>
                  <a:pt x="7944358" y="677037"/>
                </a:lnTo>
                <a:lnTo>
                  <a:pt x="8383791" y="420751"/>
                </a:lnTo>
                <a:lnTo>
                  <a:pt x="8514461" y="344551"/>
                </a:lnTo>
                <a:close/>
              </a:path>
            </a:pathLst>
          </a:custGeom>
          <a:solidFill>
            <a:srgbClr val="20b782"/>
          </a:solidFill>
          <a:ln w="0">
            <a:noFill/>
          </a:ln>
        </p:spPr>
        <p:style>
          <a:lnRef idx="0"/>
          <a:fillRef idx="0"/>
          <a:effectRef idx="0"/>
          <a:fontRef idx="minor"/>
        </p:style>
      </p:sp>
      <p:sp>
        <p:nvSpPr>
          <p:cNvPr id="211" name="object 14"/>
          <p:cNvSpPr/>
          <p:nvPr/>
        </p:nvSpPr>
        <p:spPr>
          <a:xfrm>
            <a:off x="2460960" y="5965560"/>
            <a:ext cx="83772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セーブ</a:t>
            </a:r>
            <a:r>
              <a:rPr b="0" lang="en-US" sz="1800" spc="-52" strike="noStrike">
                <a:solidFill>
                  <a:srgbClr val="ffffff"/>
                </a:solidFill>
                <a:latin typeface="Yu Gothic Medium"/>
              </a:rPr>
              <a:t>1</a:t>
            </a:r>
            <a:endParaRPr b="0" lang="en-US" sz="1800" spc="-1" strike="noStrike">
              <a:latin typeface="Arial"/>
            </a:endParaRPr>
          </a:p>
        </p:txBody>
      </p:sp>
      <p:sp>
        <p:nvSpPr>
          <p:cNvPr id="212" name="object 15"/>
          <p:cNvSpPr/>
          <p:nvPr/>
        </p:nvSpPr>
        <p:spPr>
          <a:xfrm>
            <a:off x="4991400" y="5944680"/>
            <a:ext cx="8384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セーブ</a:t>
            </a:r>
            <a:r>
              <a:rPr b="0" lang="en-US" sz="1800" spc="-52" strike="noStrike">
                <a:solidFill>
                  <a:srgbClr val="ffffff"/>
                </a:solidFill>
                <a:latin typeface="Yu Gothic Medium"/>
              </a:rPr>
              <a:t>2</a:t>
            </a:r>
            <a:endParaRPr b="0" lang="en-US" sz="1800" spc="-1" strike="noStrike">
              <a:latin typeface="Arial"/>
            </a:endParaRPr>
          </a:p>
        </p:txBody>
      </p:sp>
      <p:sp>
        <p:nvSpPr>
          <p:cNvPr id="213" name="object 16"/>
          <p:cNvSpPr/>
          <p:nvPr/>
        </p:nvSpPr>
        <p:spPr>
          <a:xfrm>
            <a:off x="7394400" y="5937120"/>
            <a:ext cx="83772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セーブ</a:t>
            </a:r>
            <a:r>
              <a:rPr b="0" lang="en-US" sz="1800" spc="-52" strike="noStrike">
                <a:solidFill>
                  <a:srgbClr val="ffffff"/>
                </a:solidFill>
                <a:latin typeface="Yu Gothic Medium"/>
              </a:rPr>
              <a:t>3</a:t>
            </a:r>
            <a:endParaRPr b="0" lang="en-US" sz="1800" spc="-1" strike="noStrike">
              <a:latin typeface="Arial"/>
            </a:endParaRPr>
          </a:p>
        </p:txBody>
      </p:sp>
      <p:sp>
        <p:nvSpPr>
          <p:cNvPr id="214"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en-US" sz="4800" spc="228" strike="noStrike">
                <a:solidFill>
                  <a:srgbClr val="ffffff"/>
                </a:solidFill>
                <a:latin typeface="Yu Gothic"/>
                <a:ea typeface="Meiryo"/>
              </a:rPr>
              <a:t>Git</a:t>
            </a:r>
            <a:r>
              <a:rPr b="1" lang="zh-CN" sz="4800" spc="180" strike="noStrike">
                <a:solidFill>
                  <a:srgbClr val="ffffff"/>
                </a:solidFill>
                <a:latin typeface="Yu Gothic"/>
                <a:ea typeface="Meiryo"/>
              </a:rPr>
              <a:t>とは？</a:t>
            </a:r>
            <a:endParaRPr b="0" lang="en-US" sz="4800" spc="-1" strike="noStrike">
              <a:latin typeface="Meiry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object 2" descr=""/>
          <p:cNvPicPr/>
          <p:nvPr/>
        </p:nvPicPr>
        <p:blipFill>
          <a:blip r:embed="rId1"/>
          <a:stretch/>
        </p:blipFill>
        <p:spPr>
          <a:xfrm>
            <a:off x="961200" y="95760"/>
            <a:ext cx="9912960" cy="6666480"/>
          </a:xfrm>
          <a:prstGeom prst="rect">
            <a:avLst/>
          </a:prstGeom>
          <a:ln w="0">
            <a:noFill/>
          </a:ln>
        </p:spPr>
      </p:pic>
      <p:sp>
        <p:nvSpPr>
          <p:cNvPr id="216" name="object 3"/>
          <p:cNvSpPr/>
          <p:nvPr/>
        </p:nvSpPr>
        <p:spPr>
          <a:xfrm>
            <a:off x="1379520" y="1711440"/>
            <a:ext cx="14454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6" strike="noStrike">
                <a:solidFill>
                  <a:srgbClr val="ffffff"/>
                </a:solidFill>
                <a:latin typeface="Yu Gothic Medium"/>
              </a:rPr>
              <a:t>コミット</a:t>
            </a:r>
            <a:endParaRPr b="0" lang="en-US" sz="2800" spc="-1" strike="noStrike">
              <a:latin typeface="Arial"/>
            </a:endParaRPr>
          </a:p>
        </p:txBody>
      </p:sp>
      <p:sp>
        <p:nvSpPr>
          <p:cNvPr id="217" name="PlaceHolder 1"/>
          <p:cNvSpPr>
            <a:spLocks noGrp="1"/>
          </p:cNvSpPr>
          <p:nvPr>
            <p:ph type="title"/>
          </p:nvPr>
        </p:nvSpPr>
        <p:spPr>
          <a:xfrm>
            <a:off x="5373000" y="984600"/>
            <a:ext cx="1445400" cy="1157400"/>
          </a:xfrm>
          <a:prstGeom prst="rect">
            <a:avLst/>
          </a:prstGeom>
          <a:noFill/>
          <a:ln w="0">
            <a:noFill/>
          </a:ln>
        </p:spPr>
        <p:txBody>
          <a:bodyPr lIns="0" rIns="0" tIns="12240" bIns="0" anchor="t">
            <a:noAutofit/>
          </a:bodyPr>
          <a:p>
            <a:pPr marL="12600">
              <a:lnSpc>
                <a:spcPct val="100000"/>
              </a:lnSpc>
              <a:spcBef>
                <a:spcPts val="96"/>
              </a:spcBef>
              <a:buNone/>
            </a:pPr>
            <a:r>
              <a:rPr b="0" lang="zh-CN" sz="2800" spc="-41" strike="noStrike">
                <a:solidFill>
                  <a:srgbClr val="ffffff"/>
                </a:solidFill>
                <a:latin typeface="Yu Gothic Medium"/>
                <a:ea typeface="Meiryo"/>
              </a:rPr>
              <a:t>ローカル</a:t>
            </a:r>
            <a:endParaRPr b="0" lang="en-US" sz="2800" spc="-1" strike="noStrike">
              <a:latin typeface="Meiryo"/>
            </a:endParaRPr>
          </a:p>
        </p:txBody>
      </p:sp>
      <p:sp>
        <p:nvSpPr>
          <p:cNvPr id="218" name="object 5"/>
          <p:cNvSpPr/>
          <p:nvPr/>
        </p:nvSpPr>
        <p:spPr>
          <a:xfrm>
            <a:off x="9009360" y="1711440"/>
            <a:ext cx="14454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6" strike="noStrike">
                <a:solidFill>
                  <a:srgbClr val="ffffff"/>
                </a:solidFill>
                <a:latin typeface="Yu Gothic Medium"/>
              </a:rPr>
              <a:t>リモート</a:t>
            </a:r>
            <a:endParaRPr b="0" lang="en-US" sz="2800" spc="-1" strike="noStrike">
              <a:latin typeface="Arial"/>
            </a:endParaRPr>
          </a:p>
        </p:txBody>
      </p:sp>
      <p:sp>
        <p:nvSpPr>
          <p:cNvPr id="219" name="object 6"/>
          <p:cNvSpPr/>
          <p:nvPr/>
        </p:nvSpPr>
        <p:spPr>
          <a:xfrm>
            <a:off x="1734480" y="5031360"/>
            <a:ext cx="7362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6" strike="noStrike">
                <a:solidFill>
                  <a:srgbClr val="ffffff"/>
                </a:solidFill>
                <a:latin typeface="Yu Gothic Medium"/>
              </a:rPr>
              <a:t>プル</a:t>
            </a:r>
            <a:endParaRPr b="0" lang="en-US" sz="2800" spc="-1" strike="noStrike">
              <a:latin typeface="Arial"/>
            </a:endParaRPr>
          </a:p>
        </p:txBody>
      </p:sp>
      <p:sp>
        <p:nvSpPr>
          <p:cNvPr id="220" name="object 7"/>
          <p:cNvSpPr/>
          <p:nvPr/>
        </p:nvSpPr>
        <p:spPr>
          <a:xfrm>
            <a:off x="9009360" y="5031360"/>
            <a:ext cx="14454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ブランチ</a:t>
            </a:r>
            <a:endParaRPr b="0" lang="en-US" sz="2800" spc="-1" strike="noStrike">
              <a:latin typeface="Arial"/>
            </a:endParaRPr>
          </a:p>
        </p:txBody>
      </p:sp>
      <p:sp>
        <p:nvSpPr>
          <p:cNvPr id="221" name="object 8"/>
          <p:cNvSpPr/>
          <p:nvPr/>
        </p:nvSpPr>
        <p:spPr>
          <a:xfrm>
            <a:off x="5373000" y="5368320"/>
            <a:ext cx="14454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プッシュ</a:t>
            </a:r>
            <a:endParaRPr b="0" lang="en-US" sz="2800" spc="-1" strike="noStrike">
              <a:latin typeface="Arial"/>
            </a:endParaRPr>
          </a:p>
        </p:txBody>
      </p:sp>
      <p:sp>
        <p:nvSpPr>
          <p:cNvPr id="222" name="object 9"/>
          <p:cNvSpPr/>
          <p:nvPr/>
        </p:nvSpPr>
        <p:spPr>
          <a:xfrm>
            <a:off x="3829320" y="3176280"/>
            <a:ext cx="109044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マージ</a:t>
            </a:r>
            <a:endParaRPr b="0" lang="en-US" sz="2800" spc="-1" strike="noStrike">
              <a:latin typeface="Arial"/>
            </a:endParaRPr>
          </a:p>
        </p:txBody>
      </p:sp>
      <p:sp>
        <p:nvSpPr>
          <p:cNvPr id="223" name="object 10"/>
          <p:cNvSpPr/>
          <p:nvPr/>
        </p:nvSpPr>
        <p:spPr>
          <a:xfrm>
            <a:off x="6902640" y="2963160"/>
            <a:ext cx="1445400" cy="865080"/>
          </a:xfrm>
          <a:prstGeom prst="rect">
            <a:avLst/>
          </a:prstGeom>
          <a:noFill/>
          <a:ln w="0">
            <a:noFill/>
          </a:ln>
        </p:spPr>
        <p:style>
          <a:lnRef idx="0"/>
          <a:fillRef idx="0"/>
          <a:effectRef idx="0"/>
          <a:fontRef idx="minor"/>
        </p:style>
        <p:txBody>
          <a:bodyPr lIns="0" rIns="0" tIns="12240" bIns="0" anchor="t">
            <a:spAutoFit/>
          </a:bodyPr>
          <a:p>
            <a:pPr marL="190440" indent="-178560">
              <a:lnSpc>
                <a:spcPct val="100000"/>
              </a:lnSpc>
              <a:spcBef>
                <a:spcPts val="96"/>
              </a:spcBef>
              <a:buNone/>
              <a:tabLst>
                <a:tab algn="l" pos="0"/>
              </a:tabLst>
            </a:pPr>
            <a:r>
              <a:rPr b="0" lang="zh-CN" sz="2800" spc="-41" strike="noStrike">
                <a:solidFill>
                  <a:srgbClr val="ffffff"/>
                </a:solidFill>
                <a:latin typeface="Yu Gothic Medium"/>
              </a:rPr>
              <a:t>プルリクエスト</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object 2"/>
          <p:cNvSpPr/>
          <p:nvPr/>
        </p:nvSpPr>
        <p:spPr>
          <a:xfrm>
            <a:off x="3452760" y="4699440"/>
            <a:ext cx="360" cy="1348920"/>
          </a:xfrm>
          <a:custGeom>
            <a:avLst/>
            <a:gdLst/>
            <a:ahLst/>
            <a:rect l="l" t="t" r="r" b="b"/>
            <a:pathLst>
              <a:path w="0" h="1349375">
                <a:moveTo>
                  <a:pt x="0" y="0"/>
                </a:moveTo>
                <a:lnTo>
                  <a:pt x="0" y="1348994"/>
                </a:lnTo>
              </a:path>
            </a:pathLst>
          </a:custGeom>
          <a:noFill/>
          <a:ln w="57150">
            <a:solidFill>
              <a:srgbClr val="20b782"/>
            </a:solidFill>
            <a:round/>
          </a:ln>
        </p:spPr>
        <p:style>
          <a:lnRef idx="0"/>
          <a:fillRef idx="0"/>
          <a:effectRef idx="0"/>
          <a:fontRef idx="minor"/>
        </p:style>
      </p:sp>
      <p:sp>
        <p:nvSpPr>
          <p:cNvPr id="225" name="object 3"/>
          <p:cNvSpPr/>
          <p:nvPr/>
        </p:nvSpPr>
        <p:spPr>
          <a:xfrm>
            <a:off x="3452760" y="2901240"/>
            <a:ext cx="360" cy="600840"/>
          </a:xfrm>
          <a:custGeom>
            <a:avLst/>
            <a:gdLst/>
            <a:ahLst/>
            <a:rect l="l" t="t" r="r" b="b"/>
            <a:pathLst>
              <a:path w="0" h="601345">
                <a:moveTo>
                  <a:pt x="0" y="0"/>
                </a:moveTo>
                <a:lnTo>
                  <a:pt x="0" y="600963"/>
                </a:lnTo>
              </a:path>
            </a:pathLst>
          </a:custGeom>
          <a:noFill/>
          <a:ln w="57150">
            <a:solidFill>
              <a:srgbClr val="20b782"/>
            </a:solidFill>
            <a:round/>
          </a:ln>
        </p:spPr>
        <p:style>
          <a:lnRef idx="0"/>
          <a:fillRef idx="0"/>
          <a:effectRef idx="0"/>
          <a:fontRef idx="minor"/>
        </p:style>
      </p:sp>
      <p:grpSp>
        <p:nvGrpSpPr>
          <p:cNvPr id="226" name="object 4"/>
          <p:cNvGrpSpPr/>
          <p:nvPr/>
        </p:nvGrpSpPr>
        <p:grpSpPr>
          <a:xfrm>
            <a:off x="1130400" y="1370160"/>
            <a:ext cx="4354200" cy="4001040"/>
            <a:chOff x="1130400" y="1370160"/>
            <a:chExt cx="4354200" cy="4001040"/>
          </a:xfrm>
        </p:grpSpPr>
        <p:sp>
          <p:nvSpPr>
            <p:cNvPr id="227" name="object 5"/>
            <p:cNvSpPr/>
            <p:nvPr/>
          </p:nvSpPr>
          <p:spPr>
            <a:xfrm>
              <a:off x="1653480" y="2406600"/>
              <a:ext cx="1340640" cy="1948320"/>
            </a:xfrm>
            <a:custGeom>
              <a:avLst/>
              <a:gdLst/>
              <a:ahLst/>
              <a:rect l="l" t="t" r="r" b="b"/>
              <a:pathLst>
                <a:path w="1341120" h="1948814">
                  <a:moveTo>
                    <a:pt x="0" y="1927859"/>
                  </a:moveTo>
                  <a:lnTo>
                    <a:pt x="1312545" y="1927859"/>
                  </a:lnTo>
                </a:path>
                <a:path w="1341120" h="1948814">
                  <a:moveTo>
                    <a:pt x="28575" y="0"/>
                  </a:moveTo>
                  <a:lnTo>
                    <a:pt x="28575" y="1948814"/>
                  </a:lnTo>
                </a:path>
                <a:path w="1341120" h="1948814">
                  <a:moveTo>
                    <a:pt x="28575" y="148716"/>
                  </a:moveTo>
                  <a:lnTo>
                    <a:pt x="1341120" y="148716"/>
                  </a:lnTo>
                </a:path>
              </a:pathLst>
            </a:custGeom>
            <a:noFill/>
            <a:ln w="57150">
              <a:solidFill>
                <a:srgbClr val="20b782"/>
              </a:solidFill>
              <a:round/>
            </a:ln>
          </p:spPr>
          <p:style>
            <a:lnRef idx="0"/>
            <a:fillRef idx="0"/>
            <a:effectRef idx="0"/>
            <a:fontRef idx="minor"/>
          </p:style>
        </p:sp>
        <p:pic>
          <p:nvPicPr>
            <p:cNvPr id="228" name="object 6" descr=""/>
            <p:cNvPicPr/>
            <p:nvPr/>
          </p:nvPicPr>
          <p:blipFill>
            <a:blip r:embed="rId1"/>
            <a:stretch/>
          </p:blipFill>
          <p:spPr>
            <a:xfrm>
              <a:off x="1130400" y="1370160"/>
              <a:ext cx="1218960" cy="1218960"/>
            </a:xfrm>
            <a:prstGeom prst="rect">
              <a:avLst/>
            </a:prstGeom>
            <a:ln w="0">
              <a:noFill/>
            </a:ln>
          </p:spPr>
        </p:pic>
        <p:pic>
          <p:nvPicPr>
            <p:cNvPr id="229" name="object 7" descr=""/>
            <p:cNvPicPr/>
            <p:nvPr/>
          </p:nvPicPr>
          <p:blipFill>
            <a:blip r:embed="rId2"/>
            <a:stretch/>
          </p:blipFill>
          <p:spPr>
            <a:xfrm>
              <a:off x="2843280" y="1915560"/>
              <a:ext cx="1218960" cy="1218960"/>
            </a:xfrm>
            <a:prstGeom prst="rect">
              <a:avLst/>
            </a:prstGeom>
            <a:ln w="0">
              <a:noFill/>
            </a:ln>
          </p:spPr>
        </p:pic>
        <p:pic>
          <p:nvPicPr>
            <p:cNvPr id="230" name="object 8" descr=""/>
            <p:cNvPicPr/>
            <p:nvPr/>
          </p:nvPicPr>
          <p:blipFill>
            <a:blip r:embed="rId3"/>
            <a:stretch/>
          </p:blipFill>
          <p:spPr>
            <a:xfrm>
              <a:off x="2843280" y="3694680"/>
              <a:ext cx="1218960" cy="1218960"/>
            </a:xfrm>
            <a:prstGeom prst="rect">
              <a:avLst/>
            </a:prstGeom>
            <a:ln w="0">
              <a:noFill/>
            </a:ln>
          </p:spPr>
        </p:pic>
        <p:sp>
          <p:nvSpPr>
            <p:cNvPr id="231" name="object 9"/>
            <p:cNvSpPr/>
            <p:nvPr/>
          </p:nvSpPr>
          <p:spPr>
            <a:xfrm>
              <a:off x="3452760" y="3472560"/>
              <a:ext cx="1312200" cy="360"/>
            </a:xfrm>
            <a:custGeom>
              <a:avLst/>
              <a:gdLst/>
              <a:ahLst/>
              <a:rect l="l" t="t" r="r" b="b"/>
              <a:pathLst>
                <a:path w="1312545" h="0">
                  <a:moveTo>
                    <a:pt x="0" y="0"/>
                  </a:moveTo>
                  <a:lnTo>
                    <a:pt x="1312545" y="0"/>
                  </a:lnTo>
                </a:path>
              </a:pathLst>
            </a:custGeom>
            <a:noFill/>
            <a:ln w="57150">
              <a:solidFill>
                <a:srgbClr val="20b782"/>
              </a:solidFill>
              <a:round/>
            </a:ln>
          </p:spPr>
          <p:style>
            <a:lnRef idx="0"/>
            <a:fillRef idx="0"/>
            <a:effectRef idx="0"/>
            <a:fontRef idx="minor"/>
          </p:style>
        </p:sp>
        <p:pic>
          <p:nvPicPr>
            <p:cNvPr id="232" name="object 10" descr=""/>
            <p:cNvPicPr/>
            <p:nvPr/>
          </p:nvPicPr>
          <p:blipFill>
            <a:blip r:embed="rId4"/>
            <a:stretch/>
          </p:blipFill>
          <p:spPr>
            <a:xfrm>
              <a:off x="4569480" y="3006360"/>
              <a:ext cx="915120" cy="915120"/>
            </a:xfrm>
            <a:prstGeom prst="rect">
              <a:avLst/>
            </a:prstGeom>
            <a:ln w="0">
              <a:noFill/>
            </a:ln>
          </p:spPr>
        </p:pic>
        <p:sp>
          <p:nvSpPr>
            <p:cNvPr id="233" name="object 11"/>
            <p:cNvSpPr/>
            <p:nvPr/>
          </p:nvSpPr>
          <p:spPr>
            <a:xfrm>
              <a:off x="3452760" y="4992120"/>
              <a:ext cx="1312200" cy="360"/>
            </a:xfrm>
            <a:custGeom>
              <a:avLst/>
              <a:gdLst/>
              <a:ahLst/>
              <a:rect l="l" t="t" r="r" b="b"/>
              <a:pathLst>
                <a:path w="1312545" h="0">
                  <a:moveTo>
                    <a:pt x="0" y="0"/>
                  </a:moveTo>
                  <a:lnTo>
                    <a:pt x="1312545" y="0"/>
                  </a:lnTo>
                </a:path>
              </a:pathLst>
            </a:custGeom>
            <a:noFill/>
            <a:ln w="57150">
              <a:solidFill>
                <a:srgbClr val="20b782"/>
              </a:solidFill>
              <a:round/>
            </a:ln>
          </p:spPr>
          <p:style>
            <a:lnRef idx="0"/>
            <a:fillRef idx="0"/>
            <a:effectRef idx="0"/>
            <a:fontRef idx="minor"/>
          </p:style>
        </p:sp>
        <p:pic>
          <p:nvPicPr>
            <p:cNvPr id="234" name="object 12" descr=""/>
            <p:cNvPicPr/>
            <p:nvPr/>
          </p:nvPicPr>
          <p:blipFill>
            <a:blip r:embed="rId5"/>
            <a:stretch/>
          </p:blipFill>
          <p:spPr>
            <a:xfrm>
              <a:off x="4569480" y="4456080"/>
              <a:ext cx="915120" cy="915120"/>
            </a:xfrm>
            <a:prstGeom prst="rect">
              <a:avLst/>
            </a:prstGeom>
            <a:ln w="0">
              <a:noFill/>
            </a:ln>
          </p:spPr>
        </p:pic>
      </p:grpSp>
      <p:sp>
        <p:nvSpPr>
          <p:cNvPr id="235" name="PlaceHolder 1"/>
          <p:cNvSpPr>
            <a:spLocks noGrp="1"/>
          </p:cNvSpPr>
          <p:nvPr>
            <p:ph type="title"/>
          </p:nvPr>
        </p:nvSpPr>
        <p:spPr>
          <a:xfrm>
            <a:off x="538200" y="484920"/>
            <a:ext cx="6703920" cy="1475280"/>
          </a:xfrm>
          <a:prstGeom prst="rect">
            <a:avLst/>
          </a:prstGeom>
          <a:noFill/>
          <a:ln w="0">
            <a:noFill/>
          </a:ln>
        </p:spPr>
        <p:txBody>
          <a:bodyPr lIns="0" rIns="0" tIns="12600" bIns="0" anchor="t">
            <a:noAutofit/>
          </a:bodyPr>
          <a:p>
            <a:pPr marL="12600">
              <a:lnSpc>
                <a:spcPct val="100000"/>
              </a:lnSpc>
              <a:spcBef>
                <a:spcPts val="99"/>
              </a:spcBef>
              <a:buNone/>
            </a:pPr>
            <a:r>
              <a:rPr b="1" lang="zh-CN" sz="4800" spc="162" strike="noStrike">
                <a:solidFill>
                  <a:srgbClr val="ffffff"/>
                </a:solidFill>
                <a:latin typeface="Yu Gothic"/>
                <a:ea typeface="Meiryo"/>
              </a:rPr>
              <a:t>リポジトリ</a:t>
            </a:r>
            <a:r>
              <a:rPr b="1" lang="en-US" sz="4800" spc="162" strike="noStrike">
                <a:solidFill>
                  <a:srgbClr val="ffffff"/>
                </a:solidFill>
                <a:latin typeface="Yu Gothic"/>
                <a:ea typeface="Meiryo"/>
              </a:rPr>
              <a:t>(</a:t>
            </a:r>
            <a:r>
              <a:rPr b="1" lang="en-US" sz="4800" spc="-12" strike="noStrike">
                <a:solidFill>
                  <a:srgbClr val="ffffff"/>
                </a:solidFill>
                <a:latin typeface="Yu Gothic"/>
                <a:ea typeface="Meiryo"/>
              </a:rPr>
              <a:t>repository)</a:t>
            </a:r>
            <a:endParaRPr b="0" lang="en-US" sz="4800" spc="-1" strike="noStrike">
              <a:latin typeface="Meiryo"/>
            </a:endParaRPr>
          </a:p>
        </p:txBody>
      </p:sp>
      <p:grpSp>
        <p:nvGrpSpPr>
          <p:cNvPr id="236" name="object 14"/>
          <p:cNvGrpSpPr/>
          <p:nvPr/>
        </p:nvGrpSpPr>
        <p:grpSpPr>
          <a:xfrm>
            <a:off x="3452760" y="5562000"/>
            <a:ext cx="2031840" cy="915120"/>
            <a:chOff x="3452760" y="5562000"/>
            <a:chExt cx="2031840" cy="915120"/>
          </a:xfrm>
        </p:grpSpPr>
        <p:sp>
          <p:nvSpPr>
            <p:cNvPr id="237" name="object 15"/>
            <p:cNvSpPr/>
            <p:nvPr/>
          </p:nvSpPr>
          <p:spPr>
            <a:xfrm>
              <a:off x="3452760" y="6019920"/>
              <a:ext cx="1312200" cy="360"/>
            </a:xfrm>
            <a:custGeom>
              <a:avLst/>
              <a:gdLst/>
              <a:ahLst/>
              <a:rect l="l" t="t" r="r" b="b"/>
              <a:pathLst>
                <a:path w="1312545" h="0">
                  <a:moveTo>
                    <a:pt x="0" y="0"/>
                  </a:moveTo>
                  <a:lnTo>
                    <a:pt x="1312545" y="0"/>
                  </a:lnTo>
                </a:path>
              </a:pathLst>
            </a:custGeom>
            <a:noFill/>
            <a:ln w="57150">
              <a:solidFill>
                <a:srgbClr val="20b782"/>
              </a:solidFill>
              <a:round/>
            </a:ln>
          </p:spPr>
          <p:style>
            <a:lnRef idx="0"/>
            <a:fillRef idx="0"/>
            <a:effectRef idx="0"/>
            <a:fontRef idx="minor"/>
          </p:style>
        </p:sp>
        <p:pic>
          <p:nvPicPr>
            <p:cNvPr id="238" name="object 16" descr=""/>
            <p:cNvPicPr/>
            <p:nvPr/>
          </p:nvPicPr>
          <p:blipFill>
            <a:blip r:embed="rId6"/>
            <a:stretch/>
          </p:blipFill>
          <p:spPr>
            <a:xfrm>
              <a:off x="4569480" y="5562000"/>
              <a:ext cx="915120" cy="915120"/>
            </a:xfrm>
            <a:prstGeom prst="rect">
              <a:avLst/>
            </a:prstGeom>
            <a:ln w="0">
              <a:noFill/>
            </a:ln>
          </p:spPr>
        </p:pic>
      </p:grpSp>
      <p:sp>
        <p:nvSpPr>
          <p:cNvPr id="239" name="object 17"/>
          <p:cNvSpPr/>
          <p:nvPr/>
        </p:nvSpPr>
        <p:spPr>
          <a:xfrm>
            <a:off x="4457520" y="3929040"/>
            <a:ext cx="1832760" cy="129924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en-US" sz="1800" spc="-12" strike="noStrike">
                <a:solidFill>
                  <a:srgbClr val="ffffff"/>
                </a:solidFill>
                <a:latin typeface="Yu Gothic Medium"/>
              </a:rPr>
              <a:t>Index.html</a:t>
            </a:r>
            <a:endParaRPr b="0" lang="en-US" sz="1800" spc="-1" strike="noStrike">
              <a:latin typeface="Arial"/>
            </a:endParaRPr>
          </a:p>
          <a:p>
            <a:pPr marL="12600">
              <a:lnSpc>
                <a:spcPct val="100000"/>
              </a:lnSpc>
              <a:spcBef>
                <a:spcPts val="1494"/>
              </a:spcBef>
              <a:buNone/>
            </a:pPr>
            <a:endParaRPr b="0" lang="en-US" sz="1800" spc="-1" strike="noStrike">
              <a:latin typeface="Arial"/>
            </a:endParaRPr>
          </a:p>
          <a:p>
            <a:pPr marL="977400">
              <a:lnSpc>
                <a:spcPct val="100000"/>
              </a:lnSpc>
              <a:buNone/>
            </a:pPr>
            <a:r>
              <a:rPr b="0" lang="en-US" sz="1800" spc="-12" strike="noStrike">
                <a:solidFill>
                  <a:srgbClr val="ffffff"/>
                </a:solidFill>
                <a:latin typeface="Yu Gothic Medium"/>
              </a:rPr>
              <a:t>App.vue</a:t>
            </a:r>
            <a:endParaRPr b="0" lang="en-US" sz="1800" spc="-1" strike="noStrike">
              <a:latin typeface="Arial"/>
            </a:endParaRPr>
          </a:p>
        </p:txBody>
      </p:sp>
      <p:sp>
        <p:nvSpPr>
          <p:cNvPr id="240" name="object 18"/>
          <p:cNvSpPr/>
          <p:nvPr/>
        </p:nvSpPr>
        <p:spPr>
          <a:xfrm>
            <a:off x="5421960" y="5851440"/>
            <a:ext cx="103788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en-US" sz="1800" spc="-12" strike="noStrike">
                <a:solidFill>
                  <a:srgbClr val="ffffff"/>
                </a:solidFill>
                <a:latin typeface="Yu Gothic Medium"/>
              </a:rPr>
              <a:t>Login.vue</a:t>
            </a:r>
            <a:endParaRPr b="0" lang="en-US" sz="1800" spc="-1" strike="noStrike">
              <a:latin typeface="Arial"/>
            </a:endParaRPr>
          </a:p>
        </p:txBody>
      </p:sp>
      <p:sp>
        <p:nvSpPr>
          <p:cNvPr id="241" name="object 19"/>
          <p:cNvSpPr/>
          <p:nvPr/>
        </p:nvSpPr>
        <p:spPr>
          <a:xfrm>
            <a:off x="6122520" y="1646280"/>
            <a:ext cx="5709600" cy="8650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管理したいファイル</a:t>
            </a:r>
            <a:r>
              <a:rPr b="0" lang="en-US" sz="2800" spc="-41" strike="noStrike">
                <a:solidFill>
                  <a:srgbClr val="ffffff"/>
                </a:solidFill>
                <a:latin typeface="Yu Gothic Medium"/>
              </a:rPr>
              <a:t>(</a:t>
            </a:r>
            <a:r>
              <a:rPr b="0" lang="zh-CN" sz="2800" spc="-41" strike="noStrike">
                <a:solidFill>
                  <a:srgbClr val="ffffff"/>
                </a:solidFill>
                <a:latin typeface="Yu Gothic Medium"/>
              </a:rPr>
              <a:t>ソースコード</a:t>
            </a:r>
            <a:r>
              <a:rPr b="0" lang="en-US" sz="2800" spc="-41" strike="noStrike">
                <a:solidFill>
                  <a:srgbClr val="ffffff"/>
                </a:solidFill>
                <a:latin typeface="Yu Gothic Medium"/>
              </a:rPr>
              <a:t>)</a:t>
            </a:r>
            <a:r>
              <a:rPr b="0" lang="zh-CN" sz="2800" spc="-41" strike="noStrike">
                <a:solidFill>
                  <a:srgbClr val="ffffff"/>
                </a:solidFill>
                <a:latin typeface="Yu Gothic Medium"/>
              </a:rPr>
              <a:t>のまとまりのこと</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object 2"/>
          <p:cNvSpPr/>
          <p:nvPr/>
        </p:nvSpPr>
        <p:spPr>
          <a:xfrm>
            <a:off x="1727280" y="4989600"/>
            <a:ext cx="8514360" cy="686880"/>
          </a:xfrm>
          <a:custGeom>
            <a:avLst/>
            <a:gdLst/>
            <a:ah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a:ln w="0">
            <a:noFill/>
          </a:ln>
        </p:spPr>
        <p:style>
          <a:lnRef idx="0"/>
          <a:fillRef idx="0"/>
          <a:effectRef idx="0"/>
          <a:fontRef idx="minor"/>
        </p:style>
      </p:sp>
      <p:sp>
        <p:nvSpPr>
          <p:cNvPr id="243" name="PlaceHolder 1"/>
          <p:cNvSpPr>
            <a:spLocks noGrp="1"/>
          </p:cNvSpPr>
          <p:nvPr>
            <p:ph type="title"/>
          </p:nvPr>
        </p:nvSpPr>
        <p:spPr>
          <a:xfrm>
            <a:off x="538200" y="645480"/>
            <a:ext cx="8002080" cy="1157760"/>
          </a:xfrm>
          <a:prstGeom prst="rect">
            <a:avLst/>
          </a:prstGeom>
          <a:noFill/>
          <a:ln w="0">
            <a:noFill/>
          </a:ln>
        </p:spPr>
        <p:txBody>
          <a:bodyPr lIns="0" rIns="0" tIns="12600" bIns="0" anchor="t">
            <a:noAutofit/>
          </a:bodyPr>
          <a:p>
            <a:pPr marL="12600">
              <a:lnSpc>
                <a:spcPct val="100000"/>
              </a:lnSpc>
              <a:spcBef>
                <a:spcPts val="99"/>
              </a:spcBef>
              <a:buNone/>
            </a:pPr>
            <a:r>
              <a:rPr b="1" lang="zh-CN" sz="4800" spc="154" strike="noStrike">
                <a:solidFill>
                  <a:srgbClr val="ffffff"/>
                </a:solidFill>
                <a:latin typeface="Yu Gothic"/>
                <a:ea typeface="Meiryo"/>
              </a:rPr>
              <a:t>コミット</a:t>
            </a:r>
            <a:r>
              <a:rPr b="1" lang="en-US" sz="4800" spc="154" strike="noStrike">
                <a:solidFill>
                  <a:srgbClr val="ffffff"/>
                </a:solidFill>
                <a:latin typeface="Yu Gothic"/>
                <a:ea typeface="Meiryo"/>
              </a:rPr>
              <a:t>(</a:t>
            </a:r>
            <a:r>
              <a:rPr b="1" lang="en-US" sz="4800" spc="-12" strike="noStrike">
                <a:solidFill>
                  <a:srgbClr val="ffffff"/>
                </a:solidFill>
                <a:latin typeface="Yu Gothic"/>
                <a:ea typeface="Meiryo"/>
              </a:rPr>
              <a:t>commit)</a:t>
            </a:r>
            <a:endParaRPr b="0" lang="en-US" sz="4800" spc="-1" strike="noStrike">
              <a:latin typeface="Meiryo"/>
            </a:endParaRPr>
          </a:p>
        </p:txBody>
      </p:sp>
      <p:pic>
        <p:nvPicPr>
          <p:cNvPr id="244" name="object 4" descr=""/>
          <p:cNvPicPr/>
          <p:nvPr/>
        </p:nvPicPr>
        <p:blipFill>
          <a:blip r:embed="rId1"/>
          <a:stretch/>
        </p:blipFill>
        <p:spPr>
          <a:xfrm>
            <a:off x="2349360" y="1971000"/>
            <a:ext cx="1772640" cy="1772640"/>
          </a:xfrm>
          <a:prstGeom prst="rect">
            <a:avLst/>
          </a:prstGeom>
          <a:ln w="0">
            <a:noFill/>
          </a:ln>
        </p:spPr>
      </p:pic>
      <p:sp>
        <p:nvSpPr>
          <p:cNvPr id="245" name="object 5"/>
          <p:cNvSpPr/>
          <p:nvPr/>
        </p:nvSpPr>
        <p:spPr>
          <a:xfrm>
            <a:off x="2635920" y="5825520"/>
            <a:ext cx="10670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コミット</a:t>
            </a:r>
            <a:r>
              <a:rPr b="0" lang="en-US" sz="1800" spc="-52" strike="noStrike">
                <a:solidFill>
                  <a:srgbClr val="ffffff"/>
                </a:solidFill>
                <a:latin typeface="Yu Gothic Medium"/>
              </a:rPr>
              <a:t>1</a:t>
            </a:r>
            <a:endParaRPr b="0" lang="en-US" sz="1800" spc="-1" strike="noStrike">
              <a:latin typeface="Arial"/>
            </a:endParaRPr>
          </a:p>
        </p:txBody>
      </p:sp>
      <p:sp>
        <p:nvSpPr>
          <p:cNvPr id="246" name="object 6"/>
          <p:cNvSpPr/>
          <p:nvPr/>
        </p:nvSpPr>
        <p:spPr>
          <a:xfrm>
            <a:off x="2349360" y="3976920"/>
            <a:ext cx="1772640" cy="560880"/>
          </a:xfrm>
          <a:prstGeom prst="rect">
            <a:avLst/>
          </a:prstGeom>
          <a:noFill/>
          <a:ln w="0">
            <a:noFill/>
          </a:ln>
        </p:spPr>
        <p:style>
          <a:lnRef idx="0"/>
          <a:fillRef idx="0"/>
          <a:effectRef idx="0"/>
          <a:fontRef idx="minor"/>
        </p:style>
        <p:txBody>
          <a:bodyPr lIns="0" rIns="0" tIns="12600" bIns="0" anchor="t">
            <a:spAutoFit/>
          </a:bodyPr>
          <a:p>
            <a:pPr marL="12600" algn="ctr">
              <a:lnSpc>
                <a:spcPct val="100000"/>
              </a:lnSpc>
              <a:spcBef>
                <a:spcPts val="99"/>
              </a:spcBef>
              <a:buNone/>
            </a:pPr>
            <a:r>
              <a:rPr b="0" lang="ja-JP" sz="1800" spc="-21" strike="noStrike">
                <a:solidFill>
                  <a:srgbClr val="ffffff"/>
                </a:solidFill>
                <a:latin typeface="Yu Gothic Medium"/>
              </a:rPr>
              <a:t>ステートマシンの構築</a:t>
            </a:r>
            <a:endParaRPr b="0" lang="en-US" sz="1800" spc="-1" strike="noStrike">
              <a:latin typeface="Arial"/>
            </a:endParaRPr>
          </a:p>
        </p:txBody>
      </p:sp>
      <p:pic>
        <p:nvPicPr>
          <p:cNvPr id="247" name="object 7" descr=""/>
          <p:cNvPicPr/>
          <p:nvPr/>
        </p:nvPicPr>
        <p:blipFill>
          <a:blip r:embed="rId2"/>
          <a:stretch/>
        </p:blipFill>
        <p:spPr>
          <a:xfrm>
            <a:off x="4879440" y="1967040"/>
            <a:ext cx="1772640" cy="1772640"/>
          </a:xfrm>
          <a:prstGeom prst="rect">
            <a:avLst/>
          </a:prstGeom>
          <a:ln w="0">
            <a:noFill/>
          </a:ln>
        </p:spPr>
      </p:pic>
      <p:pic>
        <p:nvPicPr>
          <p:cNvPr id="248" name="object 8" descr=""/>
          <p:cNvPicPr/>
          <p:nvPr/>
        </p:nvPicPr>
        <p:blipFill>
          <a:blip r:embed="rId3"/>
          <a:stretch/>
        </p:blipFill>
        <p:spPr>
          <a:xfrm>
            <a:off x="7282080" y="1967040"/>
            <a:ext cx="1772640" cy="1772640"/>
          </a:xfrm>
          <a:prstGeom prst="rect">
            <a:avLst/>
          </a:prstGeom>
          <a:ln w="0">
            <a:noFill/>
          </a:ln>
        </p:spPr>
      </p:pic>
      <p:sp>
        <p:nvSpPr>
          <p:cNvPr id="249" name="object 9"/>
          <p:cNvSpPr/>
          <p:nvPr/>
        </p:nvSpPr>
        <p:spPr>
          <a:xfrm>
            <a:off x="5241960" y="3958200"/>
            <a:ext cx="1041120" cy="573480"/>
          </a:xfrm>
          <a:prstGeom prst="rect">
            <a:avLst/>
          </a:prstGeom>
          <a:noFill/>
          <a:ln w="0">
            <a:noFill/>
          </a:ln>
        </p:spPr>
        <p:style>
          <a:lnRef idx="0"/>
          <a:fillRef idx="0"/>
          <a:effectRef idx="0"/>
          <a:fontRef idx="minor"/>
        </p:style>
        <p:txBody>
          <a:bodyPr lIns="0" rIns="0" tIns="12600" bIns="0" anchor="t">
            <a:spAutoFit/>
          </a:bodyPr>
          <a:p>
            <a:pPr marL="12600" algn="ctr">
              <a:lnSpc>
                <a:spcPct val="100000"/>
              </a:lnSpc>
              <a:spcBef>
                <a:spcPts val="99"/>
              </a:spcBef>
              <a:buNone/>
            </a:pPr>
            <a:r>
              <a:rPr b="0" lang="ja-JP" sz="1800" spc="-21" strike="noStrike">
                <a:solidFill>
                  <a:srgbClr val="ffffff"/>
                </a:solidFill>
                <a:latin typeface="Yu Gothic Medium"/>
              </a:rPr>
              <a:t>物体認識</a:t>
            </a:r>
            <a:endParaRPr b="0" lang="en-US" sz="1800" spc="-1" strike="noStrike">
              <a:latin typeface="Arial"/>
            </a:endParaRPr>
          </a:p>
          <a:p>
            <a:pPr marL="12600" algn="ctr">
              <a:lnSpc>
                <a:spcPct val="100000"/>
              </a:lnSpc>
              <a:spcBef>
                <a:spcPts val="99"/>
              </a:spcBef>
              <a:buNone/>
            </a:pPr>
            <a:r>
              <a:rPr b="0" lang="ja-JP" sz="1800" spc="-21" strike="noStrike">
                <a:solidFill>
                  <a:srgbClr val="ffffff"/>
                </a:solidFill>
                <a:latin typeface="Yu Gothic Medium"/>
              </a:rPr>
              <a:t>の実装</a:t>
            </a:r>
            <a:endParaRPr b="0" lang="en-US" sz="1800" spc="-1" strike="noStrike">
              <a:latin typeface="Arial"/>
            </a:endParaRPr>
          </a:p>
        </p:txBody>
      </p:sp>
      <p:sp>
        <p:nvSpPr>
          <p:cNvPr id="250" name="object 10"/>
          <p:cNvSpPr/>
          <p:nvPr/>
        </p:nvSpPr>
        <p:spPr>
          <a:xfrm>
            <a:off x="7588440" y="3976920"/>
            <a:ext cx="1168200" cy="560880"/>
          </a:xfrm>
          <a:prstGeom prst="rect">
            <a:avLst/>
          </a:prstGeom>
          <a:noFill/>
          <a:ln w="0">
            <a:noFill/>
          </a:ln>
        </p:spPr>
        <p:style>
          <a:lnRef idx="0"/>
          <a:fillRef idx="0"/>
          <a:effectRef idx="0"/>
          <a:fontRef idx="minor"/>
        </p:style>
        <p:txBody>
          <a:bodyPr lIns="0" rIns="0" tIns="12600" bIns="0" anchor="t">
            <a:spAutoFit/>
          </a:bodyPr>
          <a:p>
            <a:pPr marL="12600" algn="ctr">
              <a:lnSpc>
                <a:spcPct val="100000"/>
              </a:lnSpc>
              <a:spcBef>
                <a:spcPts val="99"/>
              </a:spcBef>
              <a:buNone/>
            </a:pPr>
            <a:r>
              <a:rPr b="0" lang="ja-JP" sz="1800" spc="-21" strike="noStrike">
                <a:solidFill>
                  <a:srgbClr val="ffffff"/>
                </a:solidFill>
                <a:latin typeface="Yu Gothic Medium"/>
              </a:rPr>
              <a:t>人物認識の追加</a:t>
            </a:r>
            <a:endParaRPr b="0" lang="en-US" sz="1800" spc="-1" strike="noStrike">
              <a:latin typeface="Arial"/>
            </a:endParaRPr>
          </a:p>
        </p:txBody>
      </p:sp>
      <p:sp>
        <p:nvSpPr>
          <p:cNvPr id="251" name="object 11"/>
          <p:cNvSpPr/>
          <p:nvPr/>
        </p:nvSpPr>
        <p:spPr>
          <a:xfrm>
            <a:off x="5166000" y="5829840"/>
            <a:ext cx="106632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 strike="noStrike">
                <a:solidFill>
                  <a:srgbClr val="ffffff"/>
                </a:solidFill>
                <a:latin typeface="Yu Gothic Medium"/>
              </a:rPr>
              <a:t>コミット</a:t>
            </a:r>
            <a:r>
              <a:rPr b="0" lang="en-US" sz="1800" spc="-52" strike="noStrike">
                <a:solidFill>
                  <a:srgbClr val="ffffff"/>
                </a:solidFill>
                <a:latin typeface="Yu Gothic Medium"/>
              </a:rPr>
              <a:t>2</a:t>
            </a:r>
            <a:endParaRPr b="0" lang="en-US" sz="1800" spc="-1" strike="noStrike">
              <a:latin typeface="Arial"/>
            </a:endParaRPr>
          </a:p>
        </p:txBody>
      </p:sp>
      <p:sp>
        <p:nvSpPr>
          <p:cNvPr id="252" name="object 12"/>
          <p:cNvSpPr/>
          <p:nvPr/>
        </p:nvSpPr>
        <p:spPr>
          <a:xfrm>
            <a:off x="7569000" y="5825520"/>
            <a:ext cx="10670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zh-CN" sz="1800" spc="-12" strike="noStrike">
                <a:solidFill>
                  <a:srgbClr val="ffffff"/>
                </a:solidFill>
                <a:latin typeface="Yu Gothic Medium"/>
              </a:rPr>
              <a:t>コミット</a:t>
            </a:r>
            <a:r>
              <a:rPr b="0" lang="en-US" sz="1800" spc="-52" strike="noStrike">
                <a:solidFill>
                  <a:srgbClr val="ffffff"/>
                </a:solidFill>
                <a:latin typeface="Yu Gothic Medium"/>
              </a:rPr>
              <a:t>3</a:t>
            </a:r>
            <a:endParaRPr b="0" lang="en-US" sz="1800" spc="-1" strike="noStrike">
              <a:latin typeface="Arial"/>
            </a:endParaRPr>
          </a:p>
        </p:txBody>
      </p:sp>
      <p:sp>
        <p:nvSpPr>
          <p:cNvPr id="253" name="テキスト ボックス 12"/>
          <p:cNvSpPr/>
          <p:nvPr/>
        </p:nvSpPr>
        <p:spPr>
          <a:xfrm>
            <a:off x="1676880" y="3740040"/>
            <a:ext cx="670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Arial"/>
              </a:rPr>
              <a:t>(</a:t>
            </a:r>
            <a:r>
              <a:rPr b="0" lang="ja-JP" sz="1800" spc="-1" strike="noStrike">
                <a:solidFill>
                  <a:srgbClr val="ffffff"/>
                </a:solidFill>
                <a:latin typeface="Arial"/>
              </a:rPr>
              <a:t>例</a:t>
            </a:r>
            <a:r>
              <a:rPr b="0" lang="en-US" sz="1800" spc="-1" strike="noStrike">
                <a:solidFill>
                  <a:srgbClr val="ffffff"/>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4" name="object 2"/>
          <p:cNvGrpSpPr/>
          <p:nvPr/>
        </p:nvGrpSpPr>
        <p:grpSpPr>
          <a:xfrm>
            <a:off x="1727280" y="3264480"/>
            <a:ext cx="8588160" cy="2412000"/>
            <a:chOff x="1727280" y="3264480"/>
            <a:chExt cx="8588160" cy="2412000"/>
          </a:xfrm>
        </p:grpSpPr>
        <p:sp>
          <p:nvSpPr>
            <p:cNvPr id="255" name="object 3"/>
            <p:cNvSpPr/>
            <p:nvPr/>
          </p:nvSpPr>
          <p:spPr>
            <a:xfrm>
              <a:off x="3236040" y="3606840"/>
              <a:ext cx="1117080" cy="1396800"/>
            </a:xfrm>
            <a:custGeom>
              <a:avLst/>
              <a:gdLst/>
              <a:ahLst/>
              <a:rect l="l" t="t" r="r" b="b"/>
              <a:pathLst>
                <a:path w="1117600" h="1397000">
                  <a:moveTo>
                    <a:pt x="0" y="1397000"/>
                  </a:moveTo>
                  <a:lnTo>
                    <a:pt x="1117600" y="0"/>
                  </a:lnTo>
                </a:path>
              </a:pathLst>
            </a:custGeom>
            <a:noFill/>
            <a:ln w="152400">
              <a:solidFill>
                <a:srgbClr val="ffc000"/>
              </a:solidFill>
              <a:round/>
            </a:ln>
          </p:spPr>
          <p:style>
            <a:lnRef idx="0"/>
            <a:fillRef idx="0"/>
            <a:effectRef idx="0"/>
            <a:fontRef idx="minor"/>
          </p:style>
        </p:sp>
        <p:sp>
          <p:nvSpPr>
            <p:cNvPr id="256" name="object 4"/>
            <p:cNvSpPr/>
            <p:nvPr/>
          </p:nvSpPr>
          <p:spPr>
            <a:xfrm>
              <a:off x="1727280" y="4989600"/>
              <a:ext cx="8514360" cy="686880"/>
            </a:xfrm>
            <a:custGeom>
              <a:avLst/>
              <a:gdLst/>
              <a:ah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a:ln w="0">
              <a:noFill/>
            </a:ln>
          </p:spPr>
          <p:style>
            <a:lnRef idx="0"/>
            <a:fillRef idx="0"/>
            <a:effectRef idx="0"/>
            <a:fontRef idx="minor"/>
          </p:style>
        </p:sp>
        <p:sp>
          <p:nvSpPr>
            <p:cNvPr id="257" name="object 5"/>
            <p:cNvSpPr/>
            <p:nvPr/>
          </p:nvSpPr>
          <p:spPr>
            <a:xfrm>
              <a:off x="4277520" y="3264480"/>
              <a:ext cx="6037920" cy="684720"/>
            </a:xfrm>
            <a:custGeom>
              <a:avLst/>
              <a:gdLst/>
              <a:ahLst/>
              <a:rect l="l" t="t" r="r" b="b"/>
              <a:pathLst>
                <a:path w="6038215" h="685164">
                  <a:moveTo>
                    <a:pt x="6037961" y="342265"/>
                  </a:moveTo>
                  <a:lnTo>
                    <a:pt x="5907290" y="266065"/>
                  </a:lnTo>
                  <a:lnTo>
                    <a:pt x="5467858" y="9779"/>
                  </a:lnTo>
                  <a:lnTo>
                    <a:pt x="5439245" y="0"/>
                  </a:lnTo>
                  <a:lnTo>
                    <a:pt x="5410111" y="1879"/>
                  </a:lnTo>
                  <a:lnTo>
                    <a:pt x="5383822" y="14566"/>
                  </a:lnTo>
                  <a:lnTo>
                    <a:pt x="5363718" y="37211"/>
                  </a:lnTo>
                  <a:lnTo>
                    <a:pt x="5353926" y="65824"/>
                  </a:lnTo>
                  <a:lnTo>
                    <a:pt x="5355806" y="94957"/>
                  </a:lnTo>
                  <a:lnTo>
                    <a:pt x="5368493" y="121246"/>
                  </a:lnTo>
                  <a:lnTo>
                    <a:pt x="5391150" y="141351"/>
                  </a:lnTo>
                  <a:lnTo>
                    <a:pt x="5604942" y="266065"/>
                  </a:lnTo>
                  <a:lnTo>
                    <a:pt x="4213047" y="266065"/>
                  </a:lnTo>
                  <a:lnTo>
                    <a:pt x="4192054" y="203060"/>
                  </a:lnTo>
                  <a:lnTo>
                    <a:pt x="4169549" y="162471"/>
                  </a:lnTo>
                  <a:lnTo>
                    <a:pt x="4141749" y="125628"/>
                  </a:lnTo>
                  <a:lnTo>
                    <a:pt x="4109186" y="93065"/>
                  </a:lnTo>
                  <a:lnTo>
                    <a:pt x="4072344" y="65265"/>
                  </a:lnTo>
                  <a:lnTo>
                    <a:pt x="4031754" y="42760"/>
                  </a:lnTo>
                  <a:lnTo>
                    <a:pt x="3987914" y="26047"/>
                  </a:lnTo>
                  <a:lnTo>
                    <a:pt x="3941343" y="15646"/>
                  </a:lnTo>
                  <a:lnTo>
                    <a:pt x="3892550" y="12065"/>
                  </a:lnTo>
                  <a:lnTo>
                    <a:pt x="3843744" y="15646"/>
                  </a:lnTo>
                  <a:lnTo>
                    <a:pt x="3797173" y="26047"/>
                  </a:lnTo>
                  <a:lnTo>
                    <a:pt x="3753332" y="42760"/>
                  </a:lnTo>
                  <a:lnTo>
                    <a:pt x="3712743" y="65265"/>
                  </a:lnTo>
                  <a:lnTo>
                    <a:pt x="3675900" y="93065"/>
                  </a:lnTo>
                  <a:lnTo>
                    <a:pt x="3643338" y="125628"/>
                  </a:lnTo>
                  <a:lnTo>
                    <a:pt x="3615537" y="162471"/>
                  </a:lnTo>
                  <a:lnTo>
                    <a:pt x="3593033" y="203060"/>
                  </a:lnTo>
                  <a:lnTo>
                    <a:pt x="3576320" y="246900"/>
                  </a:lnTo>
                  <a:lnTo>
                    <a:pt x="3572027" y="266065"/>
                  </a:lnTo>
                  <a:lnTo>
                    <a:pt x="1808937" y="266065"/>
                  </a:lnTo>
                  <a:lnTo>
                    <a:pt x="1787944" y="203060"/>
                  </a:lnTo>
                  <a:lnTo>
                    <a:pt x="1765439" y="162471"/>
                  </a:lnTo>
                  <a:lnTo>
                    <a:pt x="1737639" y="125628"/>
                  </a:lnTo>
                  <a:lnTo>
                    <a:pt x="1705076" y="93065"/>
                  </a:lnTo>
                  <a:lnTo>
                    <a:pt x="1668233" y="65265"/>
                  </a:lnTo>
                  <a:lnTo>
                    <a:pt x="1627644" y="42760"/>
                  </a:lnTo>
                  <a:lnTo>
                    <a:pt x="1583804" y="26047"/>
                  </a:lnTo>
                  <a:lnTo>
                    <a:pt x="1537233" y="15646"/>
                  </a:lnTo>
                  <a:lnTo>
                    <a:pt x="1488440" y="12065"/>
                  </a:lnTo>
                  <a:lnTo>
                    <a:pt x="1439633" y="15646"/>
                  </a:lnTo>
                  <a:lnTo>
                    <a:pt x="1393063" y="26047"/>
                  </a:lnTo>
                  <a:lnTo>
                    <a:pt x="1349222" y="42760"/>
                  </a:lnTo>
                  <a:lnTo>
                    <a:pt x="1308633" y="65265"/>
                  </a:lnTo>
                  <a:lnTo>
                    <a:pt x="1271790" y="93065"/>
                  </a:lnTo>
                  <a:lnTo>
                    <a:pt x="1239227" y="125628"/>
                  </a:lnTo>
                  <a:lnTo>
                    <a:pt x="1211427" y="162471"/>
                  </a:lnTo>
                  <a:lnTo>
                    <a:pt x="1188923" y="203060"/>
                  </a:lnTo>
                  <a:lnTo>
                    <a:pt x="1172210" y="246900"/>
                  </a:lnTo>
                  <a:lnTo>
                    <a:pt x="1167917"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1167917" y="418465"/>
                  </a:lnTo>
                  <a:lnTo>
                    <a:pt x="1172210" y="437642"/>
                  </a:lnTo>
                  <a:lnTo>
                    <a:pt x="1188923" y="481482"/>
                  </a:lnTo>
                  <a:lnTo>
                    <a:pt x="1211427" y="522071"/>
                  </a:lnTo>
                  <a:lnTo>
                    <a:pt x="1239227" y="558914"/>
                  </a:lnTo>
                  <a:lnTo>
                    <a:pt x="1271790" y="591477"/>
                  </a:lnTo>
                  <a:lnTo>
                    <a:pt x="1308633" y="619277"/>
                  </a:lnTo>
                  <a:lnTo>
                    <a:pt x="1349222" y="641781"/>
                  </a:lnTo>
                  <a:lnTo>
                    <a:pt x="1393063" y="658495"/>
                  </a:lnTo>
                  <a:lnTo>
                    <a:pt x="1439633" y="668896"/>
                  </a:lnTo>
                  <a:lnTo>
                    <a:pt x="1488440" y="672465"/>
                  </a:lnTo>
                  <a:lnTo>
                    <a:pt x="1537233" y="668896"/>
                  </a:lnTo>
                  <a:lnTo>
                    <a:pt x="1583804" y="658495"/>
                  </a:lnTo>
                  <a:lnTo>
                    <a:pt x="1627644" y="641781"/>
                  </a:lnTo>
                  <a:lnTo>
                    <a:pt x="1668233" y="619277"/>
                  </a:lnTo>
                  <a:lnTo>
                    <a:pt x="1705076" y="591477"/>
                  </a:lnTo>
                  <a:lnTo>
                    <a:pt x="1737639" y="558914"/>
                  </a:lnTo>
                  <a:lnTo>
                    <a:pt x="1765439" y="522071"/>
                  </a:lnTo>
                  <a:lnTo>
                    <a:pt x="1787944" y="481482"/>
                  </a:lnTo>
                  <a:lnTo>
                    <a:pt x="1804657" y="437642"/>
                  </a:lnTo>
                  <a:lnTo>
                    <a:pt x="1808937" y="418465"/>
                  </a:lnTo>
                  <a:lnTo>
                    <a:pt x="3572027" y="418465"/>
                  </a:lnTo>
                  <a:lnTo>
                    <a:pt x="3593033" y="481482"/>
                  </a:lnTo>
                  <a:lnTo>
                    <a:pt x="3615537" y="522071"/>
                  </a:lnTo>
                  <a:lnTo>
                    <a:pt x="3643338" y="558914"/>
                  </a:lnTo>
                  <a:lnTo>
                    <a:pt x="3675900" y="591477"/>
                  </a:lnTo>
                  <a:lnTo>
                    <a:pt x="3712743" y="619277"/>
                  </a:lnTo>
                  <a:lnTo>
                    <a:pt x="3753332" y="641781"/>
                  </a:lnTo>
                  <a:lnTo>
                    <a:pt x="3797173" y="658495"/>
                  </a:lnTo>
                  <a:lnTo>
                    <a:pt x="3843744" y="668896"/>
                  </a:lnTo>
                  <a:lnTo>
                    <a:pt x="3892550" y="672465"/>
                  </a:lnTo>
                  <a:lnTo>
                    <a:pt x="3941343" y="668896"/>
                  </a:lnTo>
                  <a:lnTo>
                    <a:pt x="3987914" y="658495"/>
                  </a:lnTo>
                  <a:lnTo>
                    <a:pt x="4031754" y="641781"/>
                  </a:lnTo>
                  <a:lnTo>
                    <a:pt x="4072344" y="619277"/>
                  </a:lnTo>
                  <a:lnTo>
                    <a:pt x="4109186" y="591477"/>
                  </a:lnTo>
                  <a:lnTo>
                    <a:pt x="4141749" y="558914"/>
                  </a:lnTo>
                  <a:lnTo>
                    <a:pt x="4169549" y="522071"/>
                  </a:lnTo>
                  <a:lnTo>
                    <a:pt x="4192054" y="481482"/>
                  </a:lnTo>
                  <a:lnTo>
                    <a:pt x="4208767" y="437642"/>
                  </a:lnTo>
                  <a:lnTo>
                    <a:pt x="4213047" y="418465"/>
                  </a:lnTo>
                  <a:lnTo>
                    <a:pt x="5604942" y="418465"/>
                  </a:lnTo>
                  <a:lnTo>
                    <a:pt x="5391150" y="543179"/>
                  </a:lnTo>
                  <a:lnTo>
                    <a:pt x="5368493" y="563295"/>
                  </a:lnTo>
                  <a:lnTo>
                    <a:pt x="5355806" y="589584"/>
                  </a:lnTo>
                  <a:lnTo>
                    <a:pt x="5353926" y="618718"/>
                  </a:lnTo>
                  <a:lnTo>
                    <a:pt x="5363718" y="647319"/>
                  </a:lnTo>
                  <a:lnTo>
                    <a:pt x="5383822" y="669975"/>
                  </a:lnTo>
                  <a:lnTo>
                    <a:pt x="5410111" y="682663"/>
                  </a:lnTo>
                  <a:lnTo>
                    <a:pt x="5439245" y="684542"/>
                  </a:lnTo>
                  <a:lnTo>
                    <a:pt x="5467858" y="674751"/>
                  </a:lnTo>
                  <a:lnTo>
                    <a:pt x="5907290" y="418465"/>
                  </a:lnTo>
                  <a:lnTo>
                    <a:pt x="6037961" y="342265"/>
                  </a:lnTo>
                  <a:close/>
                </a:path>
              </a:pathLst>
            </a:custGeom>
            <a:solidFill>
              <a:srgbClr val="ffc000"/>
            </a:solidFill>
            <a:ln w="0">
              <a:noFill/>
            </a:ln>
          </p:spPr>
          <p:style>
            <a:lnRef idx="0"/>
            <a:fillRef idx="0"/>
            <a:effectRef idx="0"/>
            <a:fontRef idx="minor"/>
          </p:style>
        </p:sp>
      </p:grpSp>
      <p:sp>
        <p:nvSpPr>
          <p:cNvPr id="258" name="PlaceHolder 1"/>
          <p:cNvSpPr>
            <a:spLocks noGrp="1"/>
          </p:cNvSpPr>
          <p:nvPr>
            <p:ph type="title"/>
          </p:nvPr>
        </p:nvSpPr>
        <p:spPr>
          <a:xfrm>
            <a:off x="538200" y="610200"/>
            <a:ext cx="5082120" cy="1475280"/>
          </a:xfrm>
          <a:prstGeom prst="rect">
            <a:avLst/>
          </a:prstGeom>
          <a:noFill/>
          <a:ln w="0">
            <a:noFill/>
          </a:ln>
        </p:spPr>
        <p:txBody>
          <a:bodyPr lIns="0" rIns="0" tIns="12600" bIns="0" anchor="t">
            <a:noAutofit/>
          </a:bodyPr>
          <a:p>
            <a:pPr marL="12600">
              <a:lnSpc>
                <a:spcPct val="100000"/>
              </a:lnSpc>
              <a:spcBef>
                <a:spcPts val="99"/>
              </a:spcBef>
              <a:buNone/>
            </a:pPr>
            <a:r>
              <a:rPr b="1" lang="zh-CN" sz="4800" spc="148" strike="noStrike">
                <a:solidFill>
                  <a:srgbClr val="ffffff"/>
                </a:solidFill>
                <a:latin typeface="Meiryo"/>
                <a:ea typeface="Meiryo"/>
              </a:rPr>
              <a:t>ブランチ</a:t>
            </a:r>
            <a:r>
              <a:rPr b="1" lang="en-US" sz="4800" spc="148" strike="noStrike">
                <a:solidFill>
                  <a:srgbClr val="ffffff"/>
                </a:solidFill>
                <a:latin typeface="Meiryo"/>
                <a:ea typeface="Meiryo"/>
              </a:rPr>
              <a:t>(</a:t>
            </a:r>
            <a:r>
              <a:rPr b="1" lang="en-US" sz="4800" spc="-32" strike="noStrike">
                <a:solidFill>
                  <a:srgbClr val="ffffff"/>
                </a:solidFill>
                <a:latin typeface="Meiryo"/>
                <a:ea typeface="Meiryo"/>
              </a:rPr>
              <a:t>branch)</a:t>
            </a:r>
            <a:endParaRPr b="0" lang="en-US" sz="4800" spc="-1" strike="noStrike">
              <a:latin typeface="Meiryo"/>
            </a:endParaRPr>
          </a:p>
        </p:txBody>
      </p:sp>
      <p:sp>
        <p:nvSpPr>
          <p:cNvPr id="259" name="object 7"/>
          <p:cNvSpPr/>
          <p:nvPr/>
        </p:nvSpPr>
        <p:spPr>
          <a:xfrm>
            <a:off x="2992680" y="2301840"/>
            <a:ext cx="5351400" cy="43848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buNone/>
            </a:pPr>
            <a:r>
              <a:rPr b="0" lang="zh-CN" sz="2800" spc="-41" strike="noStrike">
                <a:solidFill>
                  <a:srgbClr val="ffffff"/>
                </a:solidFill>
                <a:latin typeface="Yu Gothic Medium"/>
              </a:rPr>
              <a:t>親のコミットから履歴を分岐する</a:t>
            </a:r>
            <a:endParaRPr b="0" lang="en-US" sz="2800" spc="-1" strike="noStrike">
              <a:latin typeface="Arial"/>
            </a:endParaRPr>
          </a:p>
        </p:txBody>
      </p:sp>
      <p:sp>
        <p:nvSpPr>
          <p:cNvPr id="260" name="テキスト ボックス 7"/>
          <p:cNvSpPr/>
          <p:nvPr/>
        </p:nvSpPr>
        <p:spPr>
          <a:xfrm>
            <a:off x="10750320" y="5071320"/>
            <a:ext cx="95220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ffffff"/>
                </a:solidFill>
                <a:latin typeface="Arial"/>
              </a:rPr>
              <a:t>main</a:t>
            </a:r>
            <a:endParaRPr b="0" lang="en-US" sz="2800" spc="-1" strike="noStrike">
              <a:latin typeface="Arial"/>
            </a:endParaRPr>
          </a:p>
        </p:txBody>
      </p:sp>
      <p:sp>
        <p:nvSpPr>
          <p:cNvPr id="261" name="テキスト ボックス 8"/>
          <p:cNvSpPr/>
          <p:nvPr/>
        </p:nvSpPr>
        <p:spPr>
          <a:xfrm>
            <a:off x="10492200" y="3345120"/>
            <a:ext cx="146880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800" spc="-1" strike="noStrike">
                <a:solidFill>
                  <a:srgbClr val="ffffff"/>
                </a:solidFill>
                <a:latin typeface="Arial"/>
              </a:rPr>
              <a:t>branch1</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396</TotalTime>
  <Application>LibreOffice/7.3.7.2$Linux_X86_64 LibreOffice_project/30$Build-2</Application>
  <AppVersion>15.0000</AppVersion>
  <Words>824</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2025-03-15T22:04:33Z</dcterms:created>
  <dc:creator>蒼太 名取</dc:creator>
  <dc:description/>
  <dc:language>en-US</dc:language>
  <cp:lastModifiedBy/>
  <dcterms:modified xsi:type="dcterms:W3CDTF">2025-03-17T15:50:50Z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2024-10-15T00:00:00Z</vt:filetime>
  </property>
  <property fmtid="{D5CDD505-2E9C-101B-9397-08002B2CF9AE}" pid="3" name="Creator">
    <vt:lpwstr>Microsoft® PowerPoint® for Microsoft 365</vt:lpwstr>
  </property>
  <property fmtid="{D5CDD505-2E9C-101B-9397-08002B2CF9AE}" pid="4" name="LastSaved">
    <vt:filetime>2025-03-15T00:00:00Z</vt:filetime>
  </property>
  <property fmtid="{D5CDD505-2E9C-101B-9397-08002B2CF9AE}" pid="5" name="Notes">
    <vt:i4>2</vt:i4>
  </property>
  <property fmtid="{D5CDD505-2E9C-101B-9397-08002B2CF9AE}" pid="6" name="PresentationFormat">
    <vt:lpwstr>ワイド画面</vt:lpwstr>
  </property>
  <property fmtid="{D5CDD505-2E9C-101B-9397-08002B2CF9AE}" pid="7" name="Producer">
    <vt:lpwstr>Microsoft® PowerPoint® for Microsoft 365</vt:lpwstr>
  </property>
  <property fmtid="{D5CDD505-2E9C-101B-9397-08002B2CF9AE}" pid="8" name="Slides">
    <vt:i4>35</vt:i4>
  </property>
</Properties>
</file>