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79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9750-5C34-45DE-88F2-4DAC56F7E1AB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FF4F-31F9-4352-97C0-E6672D0AF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8FF4F-31F9-4352-97C0-E6672D0AFC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05DD55D-4AB1-41CF-88F1-86FEDEF574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FA599E8-3359-48C0-BA17-11320B182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Fun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25,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noProof="1" smtClean="0"/>
              <a:t>var myObject = new Object();</a:t>
            </a:r>
          </a:p>
          <a:p>
            <a:pPr>
              <a:buNone/>
            </a:pPr>
            <a:r>
              <a:rPr lang="en-US" noProof="1" smtClean="0"/>
              <a:t>myObject.prop1 = “value;</a:t>
            </a:r>
          </a:p>
          <a:p>
            <a:pPr>
              <a:buNone/>
            </a:pPr>
            <a:r>
              <a:rPr lang="en-US" noProof="1" smtClean="0"/>
              <a:t>myObject.prop2 = 123l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 - or -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myObject = 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 lvl="1">
              <a:buNone/>
            </a:pPr>
            <a:r>
              <a:rPr lang="en-US" noProof="1" smtClean="0"/>
              <a:t>prop1  :  “value”,</a:t>
            </a:r>
          </a:p>
          <a:p>
            <a:pPr lvl="1">
              <a:buNone/>
            </a:pPr>
            <a:r>
              <a:rPr lang="en-US" noProof="1" smtClean="0"/>
              <a:t>prop2  :  123</a:t>
            </a:r>
          </a:p>
          <a:p>
            <a:pPr>
              <a:buNone/>
            </a:pPr>
            <a:r>
              <a:rPr lang="en-US" noProof="1" smtClean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saver for initializing objects</a:t>
            </a:r>
          </a:p>
          <a:p>
            <a:endParaRPr lang="en-US" dirty="0" smtClean="0"/>
          </a:p>
          <a:p>
            <a:r>
              <a:rPr lang="en-US" dirty="0" smtClean="0"/>
              <a:t>Great way to pass multiple optional parameters to functions</a:t>
            </a:r>
          </a:p>
          <a:p>
            <a:endParaRPr lang="en-US" dirty="0" smtClean="0"/>
          </a:p>
          <a:p>
            <a:r>
              <a:rPr lang="en-US" dirty="0" smtClean="0"/>
              <a:t>The basis for JSON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1" smtClean="0"/>
              <a:t>Globals</a:t>
            </a:r>
            <a:r>
              <a:rPr lang="en-US" i="1" dirty="0" smtClean="0"/>
              <a:t> are awful</a:t>
            </a:r>
            <a:r>
              <a:rPr lang="en-US" dirty="0" smtClean="0"/>
              <a:t> – </a:t>
            </a:r>
            <a:r>
              <a:rPr lang="en-US" noProof="1" smtClean="0"/>
              <a:t>Crockford</a:t>
            </a:r>
          </a:p>
          <a:p>
            <a:endParaRPr lang="en-US" dirty="0" smtClean="0"/>
          </a:p>
          <a:p>
            <a:r>
              <a:rPr lang="en-US" dirty="0" smtClean="0"/>
              <a:t>Namespace pollution</a:t>
            </a:r>
          </a:p>
          <a:p>
            <a:pPr lvl="1"/>
            <a:r>
              <a:rPr lang="en-US" dirty="0" smtClean="0"/>
              <a:t>Easy to redefine when you don’t mean to</a:t>
            </a:r>
          </a:p>
          <a:p>
            <a:pPr lvl="1"/>
            <a:r>
              <a:rPr lang="en-US" dirty="0" smtClean="0"/>
              <a:t>Leads to really long variable/function names</a:t>
            </a:r>
          </a:p>
          <a:p>
            <a:r>
              <a:rPr lang="en-US" dirty="0" smtClean="0"/>
              <a:t>Performance can suffer</a:t>
            </a:r>
          </a:p>
          <a:p>
            <a:pPr lvl="1"/>
            <a:r>
              <a:rPr lang="en-US" dirty="0" smtClean="0"/>
              <a:t>Too many variables to look through</a:t>
            </a:r>
          </a:p>
          <a:p>
            <a:r>
              <a:rPr lang="en-US" dirty="0" smtClean="0"/>
              <a:t>Everything is hanging out there</a:t>
            </a:r>
          </a:p>
          <a:p>
            <a:pPr lvl="1"/>
            <a:r>
              <a:rPr lang="en-US" dirty="0" smtClean="0"/>
              <a:t>No encapsulation/information hiding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JavaScript pattern</a:t>
            </a:r>
          </a:p>
          <a:p>
            <a:endParaRPr lang="en-US" dirty="0" smtClean="0"/>
          </a:p>
          <a:p>
            <a:r>
              <a:rPr lang="en-US" dirty="0" smtClean="0"/>
              <a:t>Work just like in </a:t>
            </a:r>
            <a:r>
              <a:rPr lang="en-US" noProof="1" smtClean="0"/>
              <a:t>.Net</a:t>
            </a:r>
          </a:p>
          <a:p>
            <a:endParaRPr lang="en-US" dirty="0" smtClean="0"/>
          </a:p>
          <a:p>
            <a:r>
              <a:rPr lang="en-US" dirty="0" smtClean="0"/>
              <a:t>Allows organization</a:t>
            </a:r>
          </a:p>
          <a:p>
            <a:endParaRPr lang="en-US" dirty="0" smtClean="0"/>
          </a:p>
          <a:p>
            <a:r>
              <a:rPr lang="en-US" dirty="0" smtClean="0"/>
              <a:t>Prevents namespace pollution/collision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doesn’t have real namespaces</a:t>
            </a:r>
          </a:p>
          <a:p>
            <a:r>
              <a:rPr lang="en-US" dirty="0" smtClean="0"/>
              <a:t>We simulate them with nested objects</a:t>
            </a:r>
          </a:p>
          <a:p>
            <a:pPr lvl="1"/>
            <a:r>
              <a:rPr lang="en-US" noProof="1" smtClean="0"/>
              <a:t>MediQuant.Web.Controls.Grid.update(…);</a:t>
            </a:r>
          </a:p>
          <a:p>
            <a:r>
              <a:rPr lang="en-US" dirty="0" smtClean="0"/>
              <a:t>Each level is an instance of an object</a:t>
            </a:r>
          </a:p>
          <a:p>
            <a:pPr lvl="1"/>
            <a:r>
              <a:rPr lang="en-US" noProof="1" smtClean="0"/>
              <a:t>MediQuant = { };</a:t>
            </a:r>
          </a:p>
          <a:p>
            <a:pPr lvl="1"/>
            <a:r>
              <a:rPr lang="en-US" noProof="1" smtClean="0"/>
              <a:t>MediQuant.Web = { };</a:t>
            </a:r>
          </a:p>
          <a:p>
            <a:pPr lvl="1"/>
            <a:r>
              <a:rPr lang="en-US" noProof="1" smtClean="0"/>
              <a:t>MediQuant.Web.Controls = { };</a:t>
            </a:r>
          </a:p>
          <a:p>
            <a:r>
              <a:rPr lang="en-US" noProof="1" smtClean="0"/>
              <a:t>registerNamespace()</a:t>
            </a:r>
            <a:r>
              <a:rPr lang="en-US" dirty="0" smtClean="0"/>
              <a:t> does this for us</a:t>
            </a:r>
          </a:p>
          <a:p>
            <a:pPr lvl="1"/>
            <a:r>
              <a:rPr lang="en-US" dirty="0" smtClean="0"/>
              <a:t>You don’t have to worry about declaration order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Standard JavaScript pattern</a:t>
            </a:r>
          </a:p>
          <a:p>
            <a:endParaRPr lang="en-US" dirty="0" smtClean="0"/>
          </a:p>
          <a:p>
            <a:r>
              <a:rPr lang="en-US" dirty="0" smtClean="0"/>
              <a:t>Singletons</a:t>
            </a:r>
          </a:p>
          <a:p>
            <a:pPr lvl="1"/>
            <a:r>
              <a:rPr lang="en-US" dirty="0" smtClean="0"/>
              <a:t>Like our pages and </a:t>
            </a:r>
            <a:r>
              <a:rPr lang="en-US" noProof="1" smtClean="0"/>
              <a:t>lightboxes</a:t>
            </a:r>
          </a:p>
          <a:p>
            <a:r>
              <a:rPr lang="en-US" dirty="0" smtClean="0"/>
              <a:t>Public interface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Private members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1" smtClean="0"/>
              <a:t>var Module = { };</a:t>
            </a:r>
          </a:p>
          <a:p>
            <a:pPr>
              <a:buNone/>
            </a:pPr>
            <a:r>
              <a:rPr lang="en-US" noProof="1" smtClean="0"/>
              <a:t>Module.method = function() { … };</a:t>
            </a:r>
          </a:p>
          <a:p>
            <a:pPr>
              <a:buNone/>
            </a:pPr>
            <a:r>
              <a:rPr lang="en-US" noProof="1" smtClean="0"/>
              <a:t>Module.property = 0;</a:t>
            </a:r>
          </a:p>
          <a:p>
            <a:endParaRPr lang="en-US" noProof="1" smtClean="0"/>
          </a:p>
          <a:p>
            <a:r>
              <a:rPr lang="en-US" noProof="1" smtClean="0"/>
              <a:t>But…</a:t>
            </a:r>
          </a:p>
          <a:p>
            <a:pPr lvl="1"/>
            <a:r>
              <a:rPr lang="en-US" noProof="1" smtClean="0"/>
              <a:t>More to write</a:t>
            </a:r>
          </a:p>
          <a:p>
            <a:pPr lvl="1"/>
            <a:r>
              <a:rPr lang="en-US" noProof="1" smtClean="0"/>
              <a:t>You don’t get private members</a:t>
            </a:r>
            <a:endParaRPr lang="en-US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Object Literal Notation for the public interface: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noProof="1" smtClean="0"/>
              <a:t>var Module =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>
              <a:buNone/>
            </a:pPr>
            <a:r>
              <a:rPr lang="en-US" noProof="1" smtClean="0"/>
              <a:t>		method : function(){ … },</a:t>
            </a:r>
          </a:p>
          <a:p>
            <a:pPr>
              <a:buNone/>
            </a:pPr>
            <a:r>
              <a:rPr lang="en-US" noProof="1" smtClean="0"/>
              <a:t>		property : 0</a:t>
            </a:r>
          </a:p>
          <a:p>
            <a:pPr>
              <a:buNone/>
            </a:pPr>
            <a:r>
              <a:rPr lang="en-US" noProof="1" smtClean="0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Members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Use a self-executing function: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noProof="1" smtClean="0"/>
              <a:t>var Module = (function()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>
              <a:buNone/>
            </a:pPr>
            <a:r>
              <a:rPr lang="en-US" noProof="1" smtClean="0"/>
              <a:t>		return (</a:t>
            </a:r>
          </a:p>
          <a:p>
            <a:pPr>
              <a:buNone/>
            </a:pPr>
            <a:r>
              <a:rPr lang="en-US" noProof="1" smtClean="0"/>
              <a:t>		{</a:t>
            </a:r>
          </a:p>
          <a:p>
            <a:pPr>
              <a:buNone/>
            </a:pPr>
            <a:r>
              <a:rPr lang="en-US" noProof="1" smtClean="0"/>
              <a:t>			method : function(){ … },</a:t>
            </a:r>
          </a:p>
          <a:p>
            <a:pPr>
              <a:buNone/>
            </a:pPr>
            <a:r>
              <a:rPr lang="en-US" noProof="1" smtClean="0"/>
              <a:t>			property : 0</a:t>
            </a:r>
          </a:p>
          <a:p>
            <a:pPr>
              <a:buNone/>
            </a:pPr>
            <a:r>
              <a:rPr lang="en-US" noProof="1" smtClean="0"/>
              <a:t>		});</a:t>
            </a:r>
          </a:p>
          <a:p>
            <a:pPr>
              <a:buNone/>
            </a:pPr>
            <a:r>
              <a:rPr lang="en-US" noProof="1" smtClean="0"/>
              <a:t>})();</a:t>
            </a:r>
            <a:endParaRPr lang="en-US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Members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noProof="1" smtClean="0"/>
              <a:t>var Module = (function()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>
              <a:buNone/>
            </a:pPr>
            <a:r>
              <a:rPr lang="en-US" noProof="1" smtClean="0"/>
              <a:t>	var private = “tom”;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	return (</a:t>
            </a:r>
          </a:p>
          <a:p>
            <a:pPr>
              <a:buNone/>
            </a:pPr>
            <a:r>
              <a:rPr lang="en-US" noProof="1" smtClean="0"/>
              <a:t>	{</a:t>
            </a:r>
          </a:p>
          <a:p>
            <a:pPr>
              <a:buNone/>
            </a:pPr>
            <a:r>
              <a:rPr lang="en-US" noProof="1" smtClean="0"/>
              <a:t>		method : function(param)</a:t>
            </a:r>
          </a:p>
          <a:p>
            <a:pPr>
              <a:buNone/>
            </a:pPr>
            <a:r>
              <a:rPr lang="en-US" noProof="1" smtClean="0"/>
              <a:t>		{</a:t>
            </a:r>
          </a:p>
          <a:p>
            <a:pPr>
              <a:buNone/>
            </a:pPr>
            <a:r>
              <a:rPr lang="en-US" noProof="1" smtClean="0"/>
              <a:t>			return paramt + private + this.property; </a:t>
            </a:r>
          </a:p>
          <a:p>
            <a:pPr>
              <a:buNone/>
            </a:pPr>
            <a:r>
              <a:rPr lang="en-US" noProof="1" smtClean="0"/>
              <a:t>		},</a:t>
            </a:r>
          </a:p>
          <a:p>
            <a:pPr>
              <a:buNone/>
            </a:pPr>
            <a:r>
              <a:rPr lang="en-US" noProof="1" smtClean="0"/>
              <a:t>		property : 0</a:t>
            </a:r>
          </a:p>
          <a:p>
            <a:pPr>
              <a:buNone/>
            </a:pPr>
            <a:r>
              <a:rPr lang="en-US" noProof="1" smtClean="0"/>
              <a:t>	});</a:t>
            </a:r>
          </a:p>
          <a:p>
            <a:pPr>
              <a:buNone/>
            </a:pPr>
            <a:r>
              <a:rPr lang="en-US" noProof="1" smtClean="0"/>
              <a:t>})();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endParaRPr lang="en-US" dirty="0" smtClean="0"/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"/>
            <a:ext cx="8229600" cy="662939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 Module = (function()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3200" noProof="1"/>
              <a:t>	</a:t>
            </a: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 private = “tom”;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(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method : function(param)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292100" lvl="0" indent="-292100">
              <a:buClr>
                <a:schemeClr val="accent1"/>
              </a:buClr>
              <a:buSzPct val="70000"/>
            </a:pPr>
            <a:r>
              <a:rPr lang="en-US" sz="3200" noProof="1"/>
              <a:t>	</a:t>
            </a:r>
            <a:r>
              <a:rPr lang="en-US" sz="3200" noProof="1" smtClean="0"/>
              <a:t>		var  result = </a:t>
            </a:r>
            <a:r>
              <a:rPr lang="en-US" sz="3200" noProof="1"/>
              <a:t>internal(param</a:t>
            </a:r>
            <a:r>
              <a:rPr lang="en-US" sz="3200" noProof="1" smtClean="0"/>
              <a:t>);</a:t>
            </a:r>
            <a:endParaRPr lang="en-US" sz="3200" noProof="1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return result</a:t>
            </a:r>
            <a:r>
              <a:rPr kumimoji="0" lang="en-US" sz="3200" b="0" i="0" u="none" strike="noStrike" kern="1200" cap="none" spc="0" normalizeH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private + this.property;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},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property : 0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3200" noProof="1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function internal(value)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3200" noProof="1" smtClean="0"/>
              <a:t>	{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</a:t>
            </a:r>
            <a:r>
              <a:rPr kumimoji="0" lang="en-US" sz="3200" b="0" i="0" u="none" strike="noStrike" kern="1200" cap="none" spc="0" normalizeH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+ 1;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3200" baseline="0" noProof="1"/>
              <a:t>	</a:t>
            </a:r>
            <a:r>
              <a:rPr lang="en-US" sz="3200" baseline="0" noProof="1" smtClean="0"/>
              <a:t>}</a:t>
            </a:r>
            <a:endParaRPr kumimoji="0" lang="en-US" sz="3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})();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228600"/>
            <a:ext cx="8229600" cy="6629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800" i="1" noProof="1" smtClean="0"/>
              <a:t>Module after execution: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800" noProof="1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 Module =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method : function(param)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292100" lvl="0" indent="-292100">
              <a:buClr>
                <a:schemeClr val="accent1"/>
              </a:buClr>
              <a:buSzPct val="70000"/>
            </a:pPr>
            <a:r>
              <a:rPr lang="en-US" sz="2800" noProof="1"/>
              <a:t>	</a:t>
            </a:r>
            <a:r>
              <a:rPr lang="en-US" sz="2800" noProof="1" smtClean="0"/>
              <a:t>		var  result = </a:t>
            </a:r>
            <a:r>
              <a:rPr lang="en-US" sz="2800" noProof="1">
                <a:solidFill>
                  <a:srgbClr val="FF0000"/>
                </a:solidFill>
              </a:rPr>
              <a:t>internal</a:t>
            </a:r>
            <a:r>
              <a:rPr lang="en-US" sz="2800" noProof="1"/>
              <a:t>(param</a:t>
            </a:r>
            <a:r>
              <a:rPr lang="en-US" sz="2800" noProof="1" smtClean="0"/>
              <a:t>);</a:t>
            </a:r>
            <a:endParaRPr lang="en-US" sz="2800" noProof="1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return result</a:t>
            </a:r>
            <a:r>
              <a:rPr kumimoji="0" lang="en-US" sz="2800" b="0" i="0" u="none" strike="noStrike" kern="1200" cap="none" spc="0" normalizeH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this.property;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},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property : 0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noProof="1" smtClean="0"/>
              <a:t>Public object myMethod( …)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>
              <a:buNone/>
            </a:pPr>
            <a:r>
              <a:rPr lang="en-US" noProof="1" smtClean="0"/>
              <a:t>		string </a:t>
            </a:r>
            <a:r>
              <a:rPr lang="en-US" noProof="1" smtClean="0">
                <a:solidFill>
                  <a:srgbClr val="FF0000"/>
                </a:solidFill>
              </a:rPr>
              <a:t>private</a:t>
            </a:r>
            <a:r>
              <a:rPr lang="en-US" noProof="1" smtClean="0"/>
              <a:t> = “tom”;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		return new object();</a:t>
            </a:r>
          </a:p>
          <a:p>
            <a:pPr>
              <a:buNone/>
            </a:pPr>
            <a:r>
              <a:rPr lang="en-US" noProof="1" smtClean="0"/>
              <a:t>}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…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object abc = myMethod();</a:t>
            </a:r>
            <a:endParaRPr lang="en-US" noProof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“normal” languages, local variables are placed on the stack and disappear after the function exits.</a:t>
            </a:r>
          </a:p>
          <a:p>
            <a:r>
              <a:rPr lang="en-US" dirty="0" smtClean="0"/>
              <a:t>In JavaScript, when you define a function </a:t>
            </a:r>
            <a:r>
              <a:rPr lang="en-US" i="1" dirty="0" smtClean="0"/>
              <a:t>inside</a:t>
            </a:r>
            <a:r>
              <a:rPr lang="en-US" dirty="0" smtClean="0"/>
              <a:t> of another function, the function gets two things:</a:t>
            </a:r>
          </a:p>
          <a:p>
            <a:pPr lvl="1"/>
            <a:r>
              <a:rPr lang="en-US" dirty="0" smtClean="0"/>
              <a:t>The code for the function</a:t>
            </a:r>
          </a:p>
          <a:p>
            <a:pPr lvl="1"/>
            <a:r>
              <a:rPr lang="en-US" dirty="0" smtClean="0"/>
              <a:t>The current execution context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gives us a closure</a:t>
            </a:r>
          </a:p>
          <a:p>
            <a:endParaRPr lang="en-US" dirty="0" smtClean="0"/>
          </a:p>
          <a:p>
            <a:r>
              <a:rPr lang="en-US" i="1" dirty="0" smtClean="0"/>
              <a:t>private</a:t>
            </a:r>
            <a:r>
              <a:rPr lang="en-US" dirty="0" smtClean="0"/>
              <a:t> and </a:t>
            </a:r>
            <a:r>
              <a:rPr lang="en-US" i="1" dirty="0" smtClean="0"/>
              <a:t>internal()</a:t>
            </a:r>
            <a:r>
              <a:rPr lang="en-US" dirty="0" smtClean="0"/>
              <a:t> are part of the execution context for method()</a:t>
            </a:r>
          </a:p>
          <a:p>
            <a:endParaRPr lang="en-US" dirty="0" smtClean="0"/>
          </a:p>
          <a:p>
            <a:r>
              <a:rPr lang="en-US" dirty="0" smtClean="0"/>
              <a:t>They stick around for the life of method()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are all (basically) the same: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noProof="1" smtClean="0"/>
              <a:t>x = 123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x = 123;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window.x = 123;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window[‘x’] = 123;</a:t>
            </a:r>
            <a:endParaRPr lang="en-US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are all the same: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noProof="1" smtClean="0"/>
              <a:t>function something(…) { … }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something = function(…) { … };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window.something = function(…) { … };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window[‘something’] = function(…) { … 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Function references can go in variables</a:t>
            </a:r>
          </a:p>
          <a:p>
            <a:r>
              <a:rPr lang="en-US" noProof="1" smtClean="0"/>
              <a:t>Invoke it with ()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x = function(value)</a:t>
            </a:r>
          </a:p>
          <a:p>
            <a:pPr>
              <a:buNone/>
            </a:pPr>
            <a:r>
              <a:rPr lang="en-US" noProof="1" smtClean="0"/>
              <a:t>{</a:t>
            </a:r>
          </a:p>
          <a:p>
            <a:pPr lvl="1">
              <a:buNone/>
            </a:pPr>
            <a:r>
              <a:rPr lang="en-US" noProof="1" smtClean="0"/>
              <a:t>return value + 1;</a:t>
            </a:r>
          </a:p>
          <a:p>
            <a:pPr>
              <a:buNone/>
            </a:pPr>
            <a:r>
              <a:rPr lang="en-US" noProof="1" smtClean="0"/>
              <a:t>};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y = x(123);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noProof="1" smtClean="0"/>
              <a:t>function doSomething(x)</a:t>
            </a:r>
          </a:p>
          <a:p>
            <a:pPr marL="514350" indent="-514350">
              <a:buNone/>
            </a:pPr>
            <a:r>
              <a:rPr lang="en-US" noProof="1" smtClean="0"/>
              <a:t>{</a:t>
            </a:r>
          </a:p>
          <a:p>
            <a:pPr marL="514350" indent="-514350">
              <a:buNone/>
            </a:pPr>
            <a:r>
              <a:rPr lang="en-US" noProof="1" smtClean="0"/>
              <a:t>	return x + 1;</a:t>
            </a:r>
          </a:p>
          <a:p>
            <a:pPr marL="514350" indent="-514350">
              <a:buNone/>
            </a:pPr>
            <a:r>
              <a:rPr lang="en-US" noProof="1" smtClean="0"/>
              <a:t>}</a:t>
            </a:r>
          </a:p>
          <a:p>
            <a:pPr marL="514350" indent="-514350">
              <a:buNone/>
            </a:pPr>
            <a:endParaRPr lang="en-US" noProof="1" smtClean="0"/>
          </a:p>
          <a:p>
            <a:pPr marL="514350" indent="-514350">
              <a:buNone/>
            </a:pPr>
            <a:r>
              <a:rPr lang="en-US" noProof="1" smtClean="0"/>
              <a:t>function somethingElse(myFunction)</a:t>
            </a:r>
          </a:p>
          <a:p>
            <a:pPr marL="514350" indent="-514350">
              <a:buNone/>
            </a:pPr>
            <a:r>
              <a:rPr lang="en-US" noProof="1" smtClean="0"/>
              <a:t>{</a:t>
            </a:r>
          </a:p>
          <a:p>
            <a:pPr marL="514350" indent="-514350">
              <a:buNone/>
            </a:pPr>
            <a:r>
              <a:rPr lang="en-US" noProof="1" smtClean="0"/>
              <a:t>	return myFunction(123);</a:t>
            </a:r>
          </a:p>
          <a:p>
            <a:pPr marL="514350" indent="-514350">
              <a:buNone/>
            </a:pPr>
            <a:r>
              <a:rPr lang="en-US" noProof="1" smtClean="0"/>
              <a:t>}</a:t>
            </a:r>
          </a:p>
          <a:p>
            <a:pPr marL="514350" indent="-514350">
              <a:buNone/>
            </a:pPr>
            <a:endParaRPr lang="en-US" noProof="1" smtClean="0"/>
          </a:p>
          <a:p>
            <a:pPr marL="514350" indent="-514350">
              <a:buNone/>
            </a:pPr>
            <a:r>
              <a:rPr lang="en-US" noProof="1" smtClean="0"/>
              <a:t>var x = somethingElse(doSomething);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Self-executing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1" smtClean="0"/>
              <a:t>var x = (function(){ … })();</a:t>
            </a:r>
          </a:p>
          <a:p>
            <a:pPr>
              <a:buNone/>
            </a:pPr>
            <a:endParaRPr lang="en-US" noProof="1" smtClean="0"/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 x = </a:t>
            </a:r>
            <a:r>
              <a:rPr lang="en-US" i="1" noProof="1" smtClean="0"/>
              <a:t>functioncall</a:t>
            </a:r>
            <a:r>
              <a:rPr lang="en-US" noProof="1" smtClean="0"/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n-US" noProof="1" smtClean="0"/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 x = (</a:t>
            </a:r>
            <a:r>
              <a:rPr lang="en-US" i="1" noProof="1" smtClean="0"/>
              <a:t>call that returns function</a:t>
            </a:r>
            <a:r>
              <a:rPr lang="en-US" noProof="1" smtClean="0"/>
              <a:t>)();</a:t>
            </a:r>
          </a:p>
          <a:p>
            <a:pPr marL="514350" indent="-514350">
              <a:buFont typeface="+mj-lt"/>
              <a:buAutoNum type="arabicPeriod"/>
            </a:pPr>
            <a:endParaRPr lang="en-US" noProof="1" smtClean="0"/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function() { … </a:t>
            </a:r>
            <a:r>
              <a:rPr lang="en-US" noProof="1" smtClean="0"/>
              <a:t>}</a:t>
            </a:r>
            <a:endParaRPr lang="en-US" noProof="1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basically dictionaries</a:t>
            </a:r>
          </a:p>
          <a:p>
            <a:r>
              <a:rPr lang="en-US" dirty="0" smtClean="0"/>
              <a:t>Objects have named properties</a:t>
            </a:r>
          </a:p>
          <a:p>
            <a:pPr lvl="1"/>
            <a:r>
              <a:rPr lang="en-US" dirty="0" smtClean="0"/>
              <a:t>myObject.name = ‘tom’;</a:t>
            </a:r>
          </a:p>
          <a:p>
            <a:pPr lvl="1"/>
            <a:r>
              <a:rPr lang="en-US" noProof="1" smtClean="0"/>
              <a:t>myObject[‘name’] = ‘tom;</a:t>
            </a:r>
          </a:p>
          <a:p>
            <a:r>
              <a:rPr lang="en-US" dirty="0" smtClean="0"/>
              <a:t>Arrays are just objects that allow you to access properties by numeric index</a:t>
            </a:r>
          </a:p>
          <a:p>
            <a:r>
              <a:rPr lang="en-US" dirty="0" smtClean="0"/>
              <a:t>Functions are derived from Object, so they have properties too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classes in JavaScript, just instances</a:t>
            </a:r>
          </a:p>
          <a:p>
            <a:endParaRPr lang="en-US" dirty="0" smtClean="0"/>
          </a:p>
          <a:p>
            <a:r>
              <a:rPr lang="en-US" dirty="0" smtClean="0"/>
              <a:t>Creating an instance:</a:t>
            </a:r>
          </a:p>
          <a:p>
            <a:endParaRPr lang="en-US" dirty="0" smtClean="0"/>
          </a:p>
          <a:p>
            <a:pPr>
              <a:buNone/>
            </a:pPr>
            <a:r>
              <a:rPr lang="en-US" noProof="1" smtClean="0"/>
              <a:t>var myObject = new Object();</a:t>
            </a:r>
          </a:p>
          <a:p>
            <a:pPr>
              <a:buNone/>
            </a:pPr>
            <a:endParaRPr lang="en-US" noProof="1" smtClean="0"/>
          </a:p>
          <a:p>
            <a:pPr lvl="1">
              <a:buNone/>
            </a:pPr>
            <a:r>
              <a:rPr lang="en-US" i="1" noProof="1" smtClean="0"/>
              <a:t>- or -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var myObject = { };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73</TotalTime>
  <Words>582</Words>
  <Application>Microsoft Office PowerPoint</Application>
  <PresentationFormat>On-screen Show (4:3)</PresentationFormat>
  <Paragraphs>235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Foundry</vt:lpstr>
      <vt:lpstr>JavaScript Fun #1</vt:lpstr>
      <vt:lpstr>Basic Types</vt:lpstr>
      <vt:lpstr>Declaring Variables</vt:lpstr>
      <vt:lpstr>Declaring Functions</vt:lpstr>
      <vt:lpstr>Anonymous Functions</vt:lpstr>
      <vt:lpstr>Functions as Parameters</vt:lpstr>
      <vt:lpstr>Self-executing Function</vt:lpstr>
      <vt:lpstr>Objects</vt:lpstr>
      <vt:lpstr>Object Instances</vt:lpstr>
      <vt:lpstr>Object Literal Notation</vt:lpstr>
      <vt:lpstr>Object Literal Notation</vt:lpstr>
      <vt:lpstr>Globals</vt:lpstr>
      <vt:lpstr>Namespaces</vt:lpstr>
      <vt:lpstr>Namespaces</vt:lpstr>
      <vt:lpstr>Modules</vt:lpstr>
      <vt:lpstr>Simple Module Pattern</vt:lpstr>
      <vt:lpstr>Better Module Pattern</vt:lpstr>
      <vt:lpstr>Add Private Members #1</vt:lpstr>
      <vt:lpstr>Add Private Members #2</vt:lpstr>
      <vt:lpstr>Slide 20</vt:lpstr>
      <vt:lpstr>Slide 21</vt:lpstr>
      <vt:lpstr>Compare to C#</vt:lpstr>
      <vt:lpstr>How It Works</vt:lpstr>
      <vt:lpstr>Closures</vt:lpstr>
    </vt:vector>
  </TitlesOfParts>
  <Company>MediQuant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Winter</dc:creator>
  <cp:lastModifiedBy>Tom Winter</cp:lastModifiedBy>
  <cp:revision>17</cp:revision>
  <dcterms:created xsi:type="dcterms:W3CDTF">2011-03-25T12:56:14Z</dcterms:created>
  <dcterms:modified xsi:type="dcterms:W3CDTF">2011-03-25T14:18:40Z</dcterms:modified>
</cp:coreProperties>
</file>