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51A9E-26DA-0D47-8386-3B82DDE0CF06}" type="datetimeFigureOut">
              <a:rPr lang="en-US" smtClean="0"/>
              <a:t>6/30/17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7DFF1-2A9A-8D4D-9D5A-C9FEFD8D7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2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7DFF1-2A9A-8D4D-9D5A-C9FEFD8D7B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1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6/30/17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6/30/17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6/30/17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6/30/17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6/30/17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6/30/17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09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mosGarner/PyInventor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Gladstone V#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r>
              <a:rPr lang="mr-IN" dirty="0" smtClean="0"/>
              <a:t>…</a:t>
            </a:r>
            <a:r>
              <a:rPr lang="en-US" dirty="0" smtClean="0"/>
              <a:t> What was.. And What it can be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Storage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mtClean="0"/>
              <a:t>Mongo DB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API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Flask Web App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API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Built With Flask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Flask = Micro Framework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Small footprint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Build Everything Yourself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First API = Dumpster Fire!!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Symfony Application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OMG Why!?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Practically Non Existent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Was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Idea, A Concept, A CLI App!?</a:t>
            </a:r>
          </a:p>
          <a:p>
            <a:r>
              <a:rPr lang="en-US" dirty="0" smtClean="0"/>
              <a:t>No Joke</a:t>
            </a:r>
            <a:r>
              <a:rPr lang="mr-IN" dirty="0" smtClean="0"/>
              <a:t>…</a:t>
            </a:r>
            <a:r>
              <a:rPr lang="en-US" dirty="0"/>
              <a:t> Look It Up: </a:t>
            </a:r>
            <a:r>
              <a:rPr lang="en-US" dirty="0" smtClean="0">
                <a:hlinkClick r:id="rId2"/>
              </a:rPr>
              <a:t>https://github.com/AmosGarner/PyInventory</a:t>
            </a:r>
            <a:endParaRPr lang="en-US" dirty="0" smtClean="0"/>
          </a:p>
          <a:p>
            <a:r>
              <a:rPr lang="en-US" dirty="0" smtClean="0"/>
              <a:t>P.C. Development</a:t>
            </a:r>
          </a:p>
          <a:p>
            <a:pPr lvl="1"/>
            <a:r>
              <a:rPr lang="en-US" dirty="0" smtClean="0"/>
              <a:t>Came up with an Idea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Wrote “Quick” Proof of Concept Python CLI App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5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Could Be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A). Multi-Million Dollar App</a:t>
            </a:r>
          </a:p>
          <a:p>
            <a:r>
              <a:rPr lang="en-US" dirty="0" smtClean="0"/>
              <a:t>B). Stepping Stone</a:t>
            </a:r>
          </a:p>
          <a:p>
            <a:r>
              <a:rPr lang="en-US" dirty="0" smtClean="0"/>
              <a:t>C). Complete Failure</a:t>
            </a:r>
          </a:p>
          <a:p>
            <a:r>
              <a:rPr lang="en-US" dirty="0" smtClean="0"/>
              <a:t>D). All the Above</a:t>
            </a:r>
            <a:endParaRPr lang="en-US" dirty="0"/>
          </a:p>
          <a:p>
            <a:r>
              <a:rPr lang="en-US" b="1" dirty="0" smtClean="0"/>
              <a:t>Point:</a:t>
            </a:r>
          </a:p>
          <a:p>
            <a:pPr lvl="1"/>
            <a:r>
              <a:rPr lang="en-US" dirty="0" smtClean="0"/>
              <a:t>Get an idea</a:t>
            </a:r>
          </a:p>
          <a:p>
            <a:pPr lvl="1"/>
            <a:r>
              <a:rPr lang="en-US" dirty="0" smtClean="0"/>
              <a:t>Grown it</a:t>
            </a:r>
          </a:p>
          <a:p>
            <a:pPr lvl="1"/>
            <a:r>
              <a:rPr lang="en-US" dirty="0" smtClean="0"/>
              <a:t>Watch it burn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$$$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Questions!?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0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33</TotalTime>
  <Words>137</Words>
  <Application>Microsoft Macintosh PowerPoint</Application>
  <PresentationFormat>Widescreen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Mangal</vt:lpstr>
      <vt:lpstr>Trebuchet MS</vt:lpstr>
      <vt:lpstr>Berlin</vt:lpstr>
      <vt:lpstr>Gladstone V# ?</vt:lpstr>
      <vt:lpstr>What It Is…</vt:lpstr>
      <vt:lpstr>What It Was…</vt:lpstr>
      <vt:lpstr>What It Could Be…</vt:lpstr>
      <vt:lpstr>Questions!?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Gladstone V# ?</dc:title>
  <dc:creator>Amos Garner</dc:creator>
  <cp:lastModifiedBy>Amos Garner</cp:lastModifiedBy>
  <cp:revision>4</cp:revision>
  <dcterms:created xsi:type="dcterms:W3CDTF">2017-06-29T22:13:47Z</dcterms:created>
  <dcterms:modified xsi:type="dcterms:W3CDTF">2017-06-30T20:32:09Z</dcterms:modified>
</cp:coreProperties>
</file>