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530" r:id="rId5"/>
    <p:sldId id="547" r:id="rId6"/>
    <p:sldId id="549" r:id="rId7"/>
    <p:sldId id="531" r:id="rId8"/>
    <p:sldId id="550" r:id="rId9"/>
    <p:sldId id="545" r:id="rId10"/>
    <p:sldId id="546" r:id="rId11"/>
    <p:sldId id="5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26FD4-4544-1840-8BD3-56BFA78B874B}" v="61" dt="2024-12-07T15:09:49.802"/>
    <p1510:client id="{D9C8556D-79DB-47A6-8503-33DE89A6DC04}" v="1365" dt="2024-12-07T15:47:47.436"/>
    <p1510:client id="{FA4EA7F2-9B39-7DC0-9C5C-9584CE66E072}" v="4" vWet="5" dt="2024-12-07T08:51:27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8" d="100"/>
          <a:sy n="58" d="100"/>
        </p:scale>
        <p:origin x="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Innovation Lab: Team 7-</a:t>
            </a:r>
            <a:br>
              <a:rPr lang="en-US" dirty="0"/>
            </a:br>
            <a:r>
              <a:rPr lang="en-US" dirty="0"/>
              <a:t>Liquid Measurement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Segoe UI"/>
              </a:rPr>
              <a:t>Luke Harwood, Freda Yang, Phillip Mei, and Amos Li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57A84-06FD-B2F1-16FD-7BEA763FCB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5668A-C4E5-15B6-E680-8FD6105FB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05D65F-3BB2-C845-0A35-CE9232E1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BrainStorm</a:t>
            </a:r>
            <a:r>
              <a:rPr lang="en-US" dirty="0"/>
              <a:t> 1: Clustering and Grouping by Colors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4A1172-6C69-6BD1-5887-93ADC742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020343"/>
            <a:ext cx="4992945" cy="3890600"/>
          </a:xfrm>
        </p:spPr>
        <p:txBody>
          <a:bodyPr/>
          <a:lstStyle/>
          <a:p>
            <a:r>
              <a:rPr lang="en-US"/>
              <a:t>Group the image content by colors and use distinct colors to differentiate between the liquid and other components in the image.</a:t>
            </a:r>
          </a:p>
          <a:p>
            <a:endParaRPr lang="en-US"/>
          </a:p>
          <a:p>
            <a:endParaRPr lang="en-US"/>
          </a:p>
          <a:p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4D36D-B4D9-84A6-3243-3B773239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907" y="2020343"/>
            <a:ext cx="4992944" cy="42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F709-1E09-AC57-46D0-6B231D91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051560"/>
            <a:ext cx="8878824" cy="1069848"/>
          </a:xfrm>
        </p:spPr>
        <p:txBody>
          <a:bodyPr/>
          <a:lstStyle/>
          <a:p>
            <a:r>
              <a:rPr lang="en-US" dirty="0"/>
              <a:t>Brainstorm 2: Manual Categorization into two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98C0-BAAD-B962-FE55-8F151A55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597" y="2189106"/>
            <a:ext cx="3621024" cy="493776"/>
          </a:xfrm>
        </p:spPr>
        <p:txBody>
          <a:bodyPr/>
          <a:lstStyle/>
          <a:p>
            <a:r>
              <a:rPr lang="en-US" sz="2400"/>
              <a:t>Rectangular: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66FA2-4A67-2BD6-C6CE-F5E4E217C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2885815"/>
            <a:ext cx="2552700" cy="2578608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/>
              <a:t>Measure the liquid's dimensions (width, height, and depth) by identifying four lines.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E2724-37FD-0296-162D-435999095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238" y="2185416"/>
            <a:ext cx="3621024" cy="493776"/>
          </a:xfrm>
        </p:spPr>
        <p:txBody>
          <a:bodyPr/>
          <a:lstStyle/>
          <a:p>
            <a:r>
              <a:rPr lang="en-US"/>
              <a:t>Cylinder: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79DCD-4E8F-84F5-0089-A089DD9FF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3789" y="2743200"/>
            <a:ext cx="1763911" cy="2578608"/>
          </a:xfrm>
        </p:spPr>
        <p:txBody>
          <a:bodyPr/>
          <a:lstStyle/>
          <a:p>
            <a:r>
              <a:rPr lang="en-US" sz="2400" dirty="0"/>
              <a:t>Measure the liquid's diameter and height.</a:t>
            </a:r>
          </a:p>
          <a:p>
            <a:r>
              <a:rPr lang="en-US" sz="2400" dirty="0"/>
              <a:t>V=pi*(d/2)^2*h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F5ECFE-1CB4-D6D6-2981-669FCA11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16EC40-B2F6-272A-EAEB-C56FA312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91" y="2885815"/>
            <a:ext cx="2808983" cy="3674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DDB342-6520-E84B-0661-D86416B06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025" y="2811059"/>
            <a:ext cx="2600906" cy="3674766"/>
          </a:xfrm>
          <a:prstGeom prst="rect">
            <a:avLst/>
          </a:prstGeom>
        </p:spPr>
      </p:pic>
      <p:pic>
        <p:nvPicPr>
          <p:cNvPr id="7" name="Content Placeholder 10" descr="A bottle of perfume with a green rectangle&#10;&#10;Description automatically generated">
            <a:extLst>
              <a:ext uri="{FF2B5EF4-FFF2-40B4-BE49-F238E27FC236}">
                <a16:creationId xmlns:a16="http://schemas.microsoft.com/office/drawing/2014/main" id="{62ED2374-6232-B39F-BA7F-76D86E758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350" y="2819660"/>
            <a:ext cx="2612933" cy="36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50661"/>
            <a:ext cx="8878824" cy="1069848"/>
          </a:xfrm>
        </p:spPr>
        <p:txBody>
          <a:bodyPr>
            <a:noAutofit/>
          </a:bodyPr>
          <a:lstStyle/>
          <a:p>
            <a:r>
              <a:rPr lang="en-US" sz="3600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Actual Implementation-only Cylinder: to Label and extract data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718" y="2095084"/>
            <a:ext cx="5810335" cy="4381916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treat all the containers as cylinder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Manually draw the diameter and height of the cylinder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with</a:t>
            </a:r>
            <a:r>
              <a:rPr lang="en-US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green lines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the height and diameter in unit of pixel counts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AC3F4-431C-7775-C74B-6E43FC4FE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74" y="381001"/>
            <a:ext cx="2410327" cy="2486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BB920C-CB6B-1F29-5E29-AF8AF3D0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90" y="3228830"/>
            <a:ext cx="2278109" cy="3218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03E058-C754-EB65-C7B5-6DA1D17B4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191" y="3247820"/>
            <a:ext cx="2278109" cy="32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E12D-07EC-223B-4214-23722447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number of </a:t>
            </a:r>
            <a:r>
              <a:rPr lang="en-US"/>
              <a:t>pixels</a:t>
            </a:r>
            <a:r>
              <a:rPr lang="en-US" dirty="0"/>
              <a:t> of height and diameter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D031-3CF9-D4D0-AAF6-6E0662299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en-US" dirty="0"/>
              <a:t>Label and mark the height and diameter of all containers</a:t>
            </a:r>
          </a:p>
          <a:p>
            <a:r>
              <a:rPr lang="en-US" dirty="0"/>
              <a:t>Find the number of </a:t>
            </a:r>
            <a:r>
              <a:rPr lang="en-US"/>
              <a:t>pixels</a:t>
            </a:r>
            <a:r>
              <a:rPr lang="en-US" dirty="0"/>
              <a:t> of selected color</a:t>
            </a:r>
            <a:r>
              <a:rPr lang="en-US"/>
              <a:t> </a:t>
            </a:r>
            <a:r>
              <a:rPr lang="en-US" dirty="0"/>
              <a:t>(pure red and pure green) </a:t>
            </a:r>
            <a:r>
              <a:rPr lang="en-US"/>
              <a:t>with a</a:t>
            </a:r>
            <a:r>
              <a:rPr lang="en-US" dirty="0"/>
              <a:t> script for our dataset</a:t>
            </a:r>
          </a:p>
          <a:p>
            <a:r>
              <a:rPr lang="en-US" dirty="0"/>
              <a:t>Manually record the number of </a:t>
            </a:r>
            <a:r>
              <a:rPr lang="en-US"/>
              <a:t>pixel</a:t>
            </a:r>
            <a:r>
              <a:rPr lang="en-US" dirty="0"/>
              <a:t> for our dataset by the tool of </a:t>
            </a:r>
            <a:r>
              <a:rPr lang="en-US"/>
              <a:t>Photoshop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BB7D2-7F39-B940-F447-B5AFFC33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5508" y="1825625"/>
            <a:ext cx="3098292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9964-BAB5-6E95-F306-C546D650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5EA89-B8B0-325B-75E5-14FAFC64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3A633-1A1E-C620-2781-7E4E7D33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1765948"/>
            <a:ext cx="3098292" cy="44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6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9913861" cy="1069848"/>
          </a:xfrm>
        </p:spPr>
        <p:txBody>
          <a:bodyPr>
            <a:noAutofit/>
          </a:bodyPr>
          <a:lstStyle/>
          <a:p>
            <a:r>
              <a:rPr lang="en-US" sz="3600" dirty="0"/>
              <a:t>Associate the real side to pixel counting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636776"/>
            <a:ext cx="9593598" cy="43819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beaker (an ideal cylinder) as a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Steps</a:t>
            </a:r>
            <a:r>
              <a:rPr lang="en-US" dirty="0"/>
              <a:t> to collect and train the data model: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Fill the beaker with a known amount of water.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Take pictures of the water-filled beaker.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Measure the height and diameter of the liquid in pixels using lines on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known water volume, create a mapping between the amount of water and the corresponding pixel values for height and diameter.</a:t>
            </a:r>
          </a:p>
        </p:txBody>
      </p:sp>
    </p:spTree>
    <p:extLst>
      <p:ext uri="{BB962C8B-B14F-4D97-AF65-F5344CB8AC3E}">
        <p14:creationId xmlns:p14="http://schemas.microsoft.com/office/powerpoint/2010/main" val="4186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50661"/>
            <a:ext cx="8878824" cy="1069848"/>
          </a:xfrm>
        </p:spPr>
        <p:txBody>
          <a:bodyPr>
            <a:noAutofit/>
          </a:bodyPr>
          <a:lstStyle/>
          <a:p>
            <a:r>
              <a:rPr lang="en-US" sz="3600"/>
              <a:t>Data Model and Scale Ratio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718" y="2095084"/>
            <a:ext cx="7524681" cy="43819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the model using the data collected </a:t>
            </a:r>
            <a:r>
              <a:rPr lang="en-US" sz="2400" dirty="0"/>
              <a:t>to get the map of real volume mapping to height and width(in unit of number of </a:t>
            </a:r>
            <a:r>
              <a:rPr lang="en-US" sz="2400"/>
              <a:t>pixels</a:t>
            </a:r>
            <a:r>
              <a:rPr lang="en-US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(pixel values vs. actual dimensions).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 the scale ratio to convert pixel measurements into real-world dimensions.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A3807-0552-10FF-CE31-3475425C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912" y="3035952"/>
            <a:ext cx="2992088" cy="35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4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d94270-dd97-4409-918d-b920e242fa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6C7F4F5FB65348A76D4C812936640E" ma:contentTypeVersion="11" ma:contentTypeDescription="Create a new document." ma:contentTypeScope="" ma:versionID="fdee8f66867f8cb033907b676670dc26">
  <xsd:schema xmlns:xsd="http://www.w3.org/2001/XMLSchema" xmlns:xs="http://www.w3.org/2001/XMLSchema" xmlns:p="http://schemas.microsoft.com/office/2006/metadata/properties" xmlns:ns3="80d94270-dd97-4409-918d-b920e242fa61" targetNamespace="http://schemas.microsoft.com/office/2006/metadata/properties" ma:root="true" ma:fieldsID="ce2335d332550a70516ae93171df733e" ns3:_="">
    <xsd:import namespace="80d94270-dd97-4409-918d-b920e242fa6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94270-dd97-4409-918d-b920e242fa6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purl.org/dc/elements/1.1/"/>
    <ds:schemaRef ds:uri="80d94270-dd97-4409-918d-b920e242fa61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AEBE4A1-9FD2-4BF7-B973-1734E92B0F5E}">
  <ds:schemaRefs>
    <ds:schemaRef ds:uri="80d94270-dd97-4409-918d-b920e242fa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338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Segoe UI</vt:lpstr>
      <vt:lpstr>Segoe UI Light</vt:lpstr>
      <vt:lpstr>Tw Cen MT</vt:lpstr>
      <vt:lpstr>Office Theme</vt:lpstr>
      <vt:lpstr>Innovation Lab: Team 7- Liquid Measurement Estimation</vt:lpstr>
      <vt:lpstr>BrainStorm 1: Clustering and Grouping by Colors</vt:lpstr>
      <vt:lpstr>Brainstorm 2: Manual Categorization into two types</vt:lpstr>
      <vt:lpstr>Actual Implementation-only Cylinder: to Label and extract data</vt:lpstr>
      <vt:lpstr>Find number of pixels of height and diameter line</vt:lpstr>
      <vt:lpstr>Associate the real side to pixel counting data</vt:lpstr>
      <vt:lpstr>Data Model and Scale Ratio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Mohan</dc:creator>
  <cp:lastModifiedBy>Li, Mohan</cp:lastModifiedBy>
  <cp:revision>1</cp:revision>
  <dcterms:created xsi:type="dcterms:W3CDTF">2024-12-07T05:53:15Z</dcterms:created>
  <dcterms:modified xsi:type="dcterms:W3CDTF">2024-12-07T15:47:47Z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0x0101007B6C7F4F5FB65348A76D4C812936640E</vt:lpwstr>
  </property>
</Properties>
</file>