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9E023-0C87-F143-9C7F-69D992E1C586}" v="21" dt="2025-02-25T09:43:15.9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18"/>
    <p:restoredTop sz="94678"/>
  </p:normalViewPr>
  <p:slideViewPr>
    <p:cSldViewPr snapToGrid="0">
      <p:cViewPr varScale="1">
        <p:scale>
          <a:sx n="117" d="100"/>
          <a:sy n="117" d="100"/>
        </p:scale>
        <p:origin x="5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D32A08-8DBA-2549-947F-E2858BA65EE2}" type="datetimeFigureOut">
              <a:rPr lang="en-US" smtClean="0"/>
              <a:t>2/28/25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4E21AD-3E7E-234D-BB0E-739C8F30F2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4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BCDEF-95AB-FD4B-ED6E-02935F87F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3C373-6EB6-9009-D893-00C2E6F5C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D1627-0B33-00D2-2A1C-8E7C045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7D930-E3B9-9042-B073-55F094579918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E9CAA-DDD6-1B2E-04CD-E3948C422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29B9A-A27D-B8C4-0E36-EC1588F5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8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816A4-5356-57DA-6C4C-FF03BC07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0B402-7B2E-2F39-BA7A-A56E21EC0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8BE5-0DA6-C003-1D62-8FAD4486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B7924-AD3A-DC42-9E47-F05D8569FA94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AD75-3E26-2BC1-5AC7-8B0487887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50BD4-2B20-8D37-83D6-BB9DDE33F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95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10FB8-7729-BA6F-F50F-C1AB3B7DAC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C7006-4208-29E0-B7F3-8E8E62751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EB94B-5A1B-7498-2132-560DAD31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97A26-B327-F34E-94F1-C12281C5E7E0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C180A-803D-126A-5321-7D747726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7AB4F-90DD-C99E-3A90-901039D6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C7A87-A3D2-8527-5A45-3ACF3538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57544-0883-C95A-95B3-743D1B7E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570BF-1A58-19A5-133C-B27E1B59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0417-02BE-0547-AEC2-B6601C73E9BB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5B03A-D123-1C02-9497-6E652AF2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A3AE-5491-03E7-CB98-FE962C72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34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38D60-2C33-3DDD-0550-B23EA9F7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59946-A42D-A097-8CF8-2ED510D66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79765-6EC4-3BC4-A228-F8DFF2F2F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BE460-00F7-7748-882C-129A95C0DBC8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7281B-7B04-C4A7-DB62-D88437BB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25C9-BCE7-946C-3675-1D1DD81DA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449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2C84-B0ED-4B1B-9D17-4B693234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C602-7E4C-EA99-F388-BA063CD89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F5E7E-3C27-A238-9381-BD93AF3B8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94150-7856-A6DF-AEBC-C6410B85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39140-B70B-0948-B62C-B7AAE40D4D49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50525-067E-D2BD-8BB1-2C76D586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B0C87-5C5F-323C-96AD-5805C6E6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2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166A-17AD-E7CA-B08C-2201410A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5EC26-A9CC-9837-D947-B5B7B0E4F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AA157-3F56-D3AA-1016-DC3CBC245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ACC1FB-F9CE-F133-3A6E-AFB8E598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163D3-0B38-6137-8D78-87F0F0ABE6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EF47C-DD7E-9C9F-1B63-646F59E3A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52B24-3D16-3F42-9BFC-841318859B19}" type="datetime1">
              <a:rPr lang="en-US" smtClean="0"/>
              <a:t>2/28/25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437A8-E31B-A870-A234-BE23212A9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5BCA06-C23D-F76E-EF7C-75AB2781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2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3F187-ED38-02DA-7E1A-8965AAC35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DB1F3B-70EC-5D13-ECC1-40E722A27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B9163-90D5-B344-A046-20B42737238D}" type="datetime1">
              <a:rPr lang="en-US" smtClean="0"/>
              <a:t>2/28/25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9D9A06-4BD7-027E-5B08-35149C8F0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17777B-F788-E072-A6B4-35A96FDED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31346-82C7-8064-EDC2-4D073BC06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A98DE-01E7-8E4B-BD22-CEAE896AFD9B}" type="datetime1">
              <a:rPr lang="en-US" smtClean="0"/>
              <a:t>2/28/25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93E13-BCDF-2891-F005-BACC8E00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9A84B-B99F-C9BA-0AAB-170CBF184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97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F0DC-135F-58C3-7569-D8913E5D0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03A39-1F08-4525-7015-21D03CF47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E23E0-9036-A3CC-922C-711102704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0CA3-7861-843A-5D36-A7389FFB4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59D01-E146-7249-B2E0-C75DAE4A917E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BED4E-7FF9-AED3-8818-4715CB95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6FC6A-3EE7-68B0-95CC-611CEF7A7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1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9BD-9857-C998-C5B1-2477A90C9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44ACC0-CD17-F5C0-FC6F-F323CEB290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66392-37FD-E2A0-12E8-7EF7E3F5A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BB144-668C-96F3-F86B-F6F53807E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E7D28-A995-1540-918B-1F1A7DC91E07}" type="datetime1">
              <a:rPr lang="en-US" smtClean="0"/>
              <a:t>2/28/25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FA484-4EA1-9D7F-8939-60DBF852E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BB80A-468A-217E-4D8C-0F8AF42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0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29029D-979A-827C-686E-AB2FEFF7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B6BFB-314C-524D-E5D9-0F8EDBC66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C7C04-F83F-7C7E-445B-D021732C91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418C0A-D649-0B4F-B8C5-4EEDF3837CFA}" type="datetime1">
              <a:rPr lang="en-US" smtClean="0"/>
              <a:t>2/28/25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ADE6E-9AC1-3100-6D71-F1598AEE50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Amos Dinh,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F2AC9-12E5-3179-6230-F2C9AD83FA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441E0-2EB4-F54B-82B8-A0AE068A6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We1992/Applied_ML_Fundamentals" TargetMode="External"/><Relationship Id="rId7" Type="http://schemas.openxmlformats.org/officeDocument/2006/relationships/hyperlink" Target="https://web.stanford.edu/class/cs224w/" TargetMode="External"/><Relationship Id="rId2" Type="http://schemas.openxmlformats.org/officeDocument/2006/relationships/hyperlink" Target="https://www.deeplearningbook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c/YannicKilcher" TargetMode="External"/><Relationship Id="rId5" Type="http://schemas.openxmlformats.org/officeDocument/2006/relationships/hyperlink" Target="https://www.coursera.org/specializations/deep-learning" TargetMode="External"/><Relationship Id="rId4" Type="http://schemas.openxmlformats.org/officeDocument/2006/relationships/hyperlink" Target="https://www.deeplearning.ai/courses/machine-learning-specializ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A0873-55F1-5D94-99CA-7F22DCCC7B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1E5888-9DC2-2248-2E53-C2AFD86B4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Amos Dinh, 2025</a:t>
            </a:r>
          </a:p>
        </p:txBody>
      </p:sp>
    </p:spTree>
    <p:extLst>
      <p:ext uri="{BB962C8B-B14F-4D97-AF65-F5344CB8AC3E}">
        <p14:creationId xmlns:p14="http://schemas.microsoft.com/office/powerpoint/2010/main" val="194018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7CA7C-48B1-E1F0-7323-481ADF8CE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948D8-0140-1D1F-1F55-66436977D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8960708" cy="51210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Entropie</a:t>
            </a:r>
            <a:r>
              <a:rPr lang="en-US" dirty="0"/>
              <a:t>?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Information Theory: Shannon-</a:t>
            </a:r>
            <a:r>
              <a:rPr lang="en-US" dirty="0" err="1"/>
              <a:t>Entropie</a:t>
            </a:r>
            <a:r>
              <a:rPr lang="en-US" dirty="0"/>
              <a:t>, KL-</a:t>
            </a:r>
            <a:r>
              <a:rPr lang="en-US" dirty="0" err="1"/>
              <a:t>Divergenz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Maximum Likelihood estimation, Bayes Theorem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Beispiele</a:t>
            </a:r>
            <a:r>
              <a:rPr lang="en-US" dirty="0">
                <a:solidFill>
                  <a:srgbClr val="008F00"/>
                </a:solidFill>
              </a:rPr>
              <a:t>: Mixture of Gaussians, Decision Trees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Machine Learning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Linear Regression: </a:t>
            </a:r>
            <a:r>
              <a:rPr lang="en-US" dirty="0" err="1"/>
              <a:t>Probabilistische</a:t>
            </a:r>
            <a:r>
              <a:rPr lang="en-US" dirty="0"/>
              <a:t> </a:t>
            </a:r>
            <a:r>
              <a:rPr lang="en-US" dirty="0" err="1"/>
              <a:t>Herleitung</a:t>
            </a:r>
            <a:r>
              <a:rPr lang="en-US" dirty="0"/>
              <a:t>, </a:t>
            </a:r>
            <a:r>
              <a:rPr lang="en-US" dirty="0" err="1"/>
              <a:t>Analytische</a:t>
            </a:r>
            <a:r>
              <a:rPr lang="en-US" dirty="0"/>
              <a:t> </a:t>
            </a:r>
            <a:r>
              <a:rPr lang="en-US" dirty="0" err="1"/>
              <a:t>Lösung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Einführung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Tensoren</a:t>
            </a:r>
            <a:r>
              <a:rPr lang="en-US" dirty="0">
                <a:solidFill>
                  <a:srgbClr val="008F00"/>
                </a:solidFill>
              </a:rPr>
              <a:t>, </a:t>
            </a:r>
            <a:r>
              <a:rPr lang="en-US" dirty="0" err="1">
                <a:solidFill>
                  <a:srgbClr val="008F00"/>
                </a:solidFill>
              </a:rPr>
              <a:t>Matrixmultiplikation</a:t>
            </a:r>
            <a:r>
              <a:rPr lang="en-US" dirty="0">
                <a:solidFill>
                  <a:srgbClr val="008F00"/>
                </a:solidFill>
              </a:rPr>
              <a:t>, Broadcasting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Classification vs Regression: Sigmoid function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Gradient Descent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rgbClr val="008F00"/>
                </a:solidFill>
              </a:rPr>
              <a:t>Linear Regression: </a:t>
            </a:r>
            <a:r>
              <a:rPr lang="en-US" dirty="0" err="1">
                <a:solidFill>
                  <a:srgbClr val="008F00"/>
                </a:solidFill>
              </a:rPr>
              <a:t>Numerische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Lösung</a:t>
            </a:r>
            <a:r>
              <a:rPr lang="en-US" dirty="0">
                <a:solidFill>
                  <a:srgbClr val="008F00"/>
                </a:solidFill>
              </a:rPr>
              <a:t>, Pandas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Loss </a:t>
            </a:r>
            <a:r>
              <a:rPr lang="en-US" dirty="0" err="1"/>
              <a:t>Funktionen</a:t>
            </a:r>
            <a:r>
              <a:rPr lang="en-US" dirty="0"/>
              <a:t>, </a:t>
            </a:r>
            <a:r>
              <a:rPr lang="en-US" dirty="0" err="1"/>
              <a:t>Regularisierung</a:t>
            </a:r>
            <a:r>
              <a:rPr lang="en-US" dirty="0"/>
              <a:t>, Bias-Variance Tradeoff</a:t>
            </a:r>
            <a:endParaRPr lang="en-US" dirty="0">
              <a:solidFill>
                <a:srgbClr val="008F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Dataloader</a:t>
            </a:r>
            <a:r>
              <a:rPr lang="en-US" dirty="0">
                <a:solidFill>
                  <a:srgbClr val="008F00"/>
                </a:solidFill>
              </a:rPr>
              <a:t>, Batching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C133D-FED9-16C5-F890-0A046F78A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C5CA1-83F3-D680-D666-567952F2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11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C95F8-E56D-D3FA-B287-70FBA48FC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8AD4B-43FE-7657-1559-F5638718B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AFD8E-6EA6-DAD2-52CC-D9A0726D4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7181335" cy="5121049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Deep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Das Perceptron, Universal Approximation Theorem, Layers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Backpropagation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Backpropagation </a:t>
            </a:r>
            <a:r>
              <a:rPr lang="en-US" dirty="0" err="1">
                <a:solidFill>
                  <a:srgbClr val="008F00"/>
                </a:solidFill>
              </a:rPr>
              <a:t>mit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Autograd</a:t>
            </a:r>
            <a:endParaRPr lang="en-US" dirty="0">
              <a:solidFill>
                <a:srgbClr val="008F00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US" dirty="0"/>
              <a:t>Classification und Regression in DL: </a:t>
            </a:r>
            <a:r>
              <a:rPr lang="en-US" dirty="0" err="1"/>
              <a:t>Softmax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Convolutional Neural Networks, Skip-Connections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Pytorch</a:t>
            </a:r>
            <a:r>
              <a:rPr lang="en-US" dirty="0">
                <a:solidFill>
                  <a:srgbClr val="008F00"/>
                </a:solidFill>
              </a:rPr>
              <a:t>: </a:t>
            </a:r>
            <a:r>
              <a:rPr lang="en-US" dirty="0" err="1">
                <a:solidFill>
                  <a:srgbClr val="008F00"/>
                </a:solidFill>
              </a:rPr>
              <a:t>Fahrradpreise</a:t>
            </a:r>
            <a:r>
              <a:rPr lang="en-US" dirty="0">
                <a:solidFill>
                  <a:srgbClr val="008F00"/>
                </a:solidFill>
              </a:rPr>
              <a:t> </a:t>
            </a:r>
            <a:r>
              <a:rPr lang="en-US" dirty="0" err="1">
                <a:solidFill>
                  <a:srgbClr val="008F00"/>
                </a:solidFill>
              </a:rPr>
              <a:t>vorhersagen</a:t>
            </a:r>
            <a:endParaRPr lang="en-US" dirty="0">
              <a:solidFill>
                <a:srgbClr val="008F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dirty="0"/>
              <a:t>Representation Learning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TF-</a:t>
            </a:r>
            <a:r>
              <a:rPr lang="en-US" dirty="0" err="1"/>
              <a:t>Idf</a:t>
            </a:r>
            <a:r>
              <a:rPr lang="en-US" dirty="0"/>
              <a:t>, Word2Vec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PCA, Autoencoder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Attention </a:t>
            </a:r>
            <a:r>
              <a:rPr lang="en-US" dirty="0" err="1"/>
              <a:t>Mechanismus</a:t>
            </a:r>
            <a:r>
              <a:rPr lang="en-US" dirty="0"/>
              <a:t>, </a:t>
            </a:r>
            <a:r>
              <a:rPr lang="en-US" dirty="0" err="1"/>
              <a:t>Sprachmodelle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>
                <a:solidFill>
                  <a:srgbClr val="008F00"/>
                </a:solidFill>
              </a:rPr>
              <a:t>Beispiele</a:t>
            </a:r>
            <a:r>
              <a:rPr lang="en-US" dirty="0">
                <a:solidFill>
                  <a:srgbClr val="008F00"/>
                </a:solidFill>
              </a:rPr>
              <a:t>: Semantic Search, </a:t>
            </a:r>
            <a:r>
              <a:rPr lang="en-US" dirty="0" err="1">
                <a:solidFill>
                  <a:srgbClr val="008F00"/>
                </a:solidFill>
              </a:rPr>
              <a:t>Bildgenerierung</a:t>
            </a:r>
            <a:endParaRPr lang="en-US" dirty="0">
              <a:solidFill>
                <a:srgbClr val="008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5AC853-F142-8629-39B3-B08E9388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F3FB2-6E34-9A6D-C8AE-8E2962C5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E26B8-49C9-EBD1-A910-AF551C484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254" y="2651436"/>
            <a:ext cx="3212546" cy="12178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F7E46D-69EC-613B-B26E-E2383138B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1254" y="755711"/>
            <a:ext cx="3145003" cy="14401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4849A5-AD97-E38A-DB55-5BA21E159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254" y="4144468"/>
            <a:ext cx="3139494" cy="170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23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1B038-7052-A8FD-1FD8-D8A3FAB75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C3592-6DD1-022A-1A90-7F0E9E99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7307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Übersicht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78F38-8A51-539C-F10E-D853FF2AD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5914"/>
            <a:ext cx="10515600" cy="512104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§"/>
            </a:pPr>
            <a:r>
              <a:rPr lang="en-US" dirty="0" err="1"/>
              <a:t>Im</a:t>
            </a:r>
            <a:r>
              <a:rPr lang="en-US" dirty="0"/>
              <a:t> </a:t>
            </a:r>
            <a:r>
              <a:rPr lang="en-US" dirty="0" err="1"/>
              <a:t>Schnelldurchlauf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 err="1"/>
              <a:t>Graphkonzepte</a:t>
            </a:r>
            <a:r>
              <a:rPr lang="en-US" dirty="0"/>
              <a:t>, </a:t>
            </a:r>
            <a:r>
              <a:rPr lang="en-US" dirty="0" err="1"/>
              <a:t>Pagerank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Recommender Systems (</a:t>
            </a:r>
            <a:r>
              <a:rPr lang="en-US" dirty="0" err="1"/>
              <a:t>Siehe</a:t>
            </a:r>
            <a:r>
              <a:rPr lang="en-US" dirty="0"/>
              <a:t> Google, Netflix)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Graph Neural Networks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Quellen</a:t>
            </a:r>
            <a:endParaRPr lang="en-US" dirty="0"/>
          </a:p>
          <a:p>
            <a:pPr marL="0" indent="0">
              <a:buNone/>
            </a:pPr>
            <a:r>
              <a:rPr lang="en-US" sz="1200" dirty="0">
                <a:hlinkClick r:id="rId2"/>
              </a:rPr>
              <a:t>https://www.deeplearningbook.org/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3"/>
              </a:rPr>
              <a:t>https://github.com/DaWe1992/Applied_ML_Fundamentals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4"/>
              </a:rPr>
              <a:t>https://www.deeplearning.ai/courses/machine-learning-specialization/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5"/>
              </a:rPr>
              <a:t>https://www.coursera.org/specializations/deep-learning</a:t>
            </a:r>
            <a:endParaRPr lang="en-US" sz="1200" dirty="0"/>
          </a:p>
          <a:p>
            <a:pPr marL="0" indent="0">
              <a:buNone/>
            </a:pPr>
            <a:r>
              <a:rPr lang="en-US" sz="1200" dirty="0">
                <a:hlinkClick r:id="rId6"/>
              </a:rPr>
              <a:t>https://www.youtube.com/c/YannicKilcher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https://</a:t>
            </a:r>
            <a:r>
              <a:rPr lang="en-US" sz="1200" dirty="0" err="1"/>
              <a:t>www.youtube.com</a:t>
            </a:r>
            <a:r>
              <a:rPr lang="en-US" sz="1200" dirty="0"/>
              <a:t>/</a:t>
            </a:r>
            <a:r>
              <a:rPr lang="en-US" sz="1200" dirty="0" err="1"/>
              <a:t>watch?v</a:t>
            </a:r>
            <a:r>
              <a:rPr lang="en-US" sz="1200" dirty="0"/>
              <a:t>=VMj-3S1tku0</a:t>
            </a:r>
          </a:p>
          <a:p>
            <a:pPr marL="0" indent="0">
              <a:buNone/>
            </a:pPr>
            <a:r>
              <a:rPr lang="en-US" sz="1200" dirty="0">
                <a:hlinkClick r:id="rId7"/>
              </a:rPr>
              <a:t>https://web.stanford.edu/class/cs224w/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dirty="0"/>
          </a:p>
          <a:p>
            <a:pPr lvl="1">
              <a:buFont typeface="Wingdings" pitchFamily="2" charset="2"/>
              <a:buChar char="§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07F02-A547-8362-55E9-330E871D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2DA43-EC81-BD39-6F84-7D7E25422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1AF7A-E30A-29F2-7D9D-BB1795A0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9FF80-429F-82E3-7CC7-EF71BFAF9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3351B-9426-97C1-B7E2-559864FD6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Amos Dinh, 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7A8515-AD77-33B3-CA5D-B057259FC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441E0-2EB4-F54B-82B8-A0AE068A6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84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Macintosh PowerPoint</Application>
  <PresentationFormat>Breitbild</PresentationFormat>
  <Paragraphs>54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Wingdings</vt:lpstr>
      <vt:lpstr>Office Theme</vt:lpstr>
      <vt:lpstr>Machine Learning </vt:lpstr>
      <vt:lpstr>Übersicht</vt:lpstr>
      <vt:lpstr>Übersicht</vt:lpstr>
      <vt:lpstr>Übersicht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Amos Dinh</dc:creator>
  <cp:lastModifiedBy>Amos Dinh</cp:lastModifiedBy>
  <cp:revision>2</cp:revision>
  <dcterms:created xsi:type="dcterms:W3CDTF">2025-02-24T20:30:14Z</dcterms:created>
  <dcterms:modified xsi:type="dcterms:W3CDTF">2025-02-28T13:12:05Z</dcterms:modified>
</cp:coreProperties>
</file>