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65ED-2E93-4959-AD40-A741682D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1DC124-6C68-46D2-924F-93617DAD8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51EE4-6583-46F4-B9AF-1962079B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B6BDB-54DB-4931-89C5-3758970F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0E4FB-461D-4D28-A6A5-2B22CFAC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6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EA12C-F2B1-49E7-B16C-9CAF0C30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B26BE-4E6A-4979-8B36-58316FEC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ED9F8-F09C-4B23-8C56-BC2317FF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20528-B22A-47DC-92DC-5087F062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49127-2F37-4F8A-8BFB-745D16F0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8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32E8A6-5533-46CB-B664-E1D57DF6D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EFC58-15BB-4DE7-808D-24998C93B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06B40-B107-4FF4-B869-6DDE5ED8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62B28-9A37-4D7C-B6CA-F7AFF67A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7D1B-F216-471E-8C80-DE68D17A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3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4727-4D67-4670-B5E1-0797B6CE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40136-16E7-4E97-8107-573B983D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3EED6-86F4-4C37-AB2E-3A9E464F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C36CA-5DEC-4689-A5D2-9183B97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F2B29-F1F9-4AEA-92AA-2C3E2578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8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89236-A612-40A1-862A-CE865BDE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C0894-17E9-4BA6-82EF-B9336AC7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12CA7-D896-41CF-91BC-E3957B24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982A6-DA9C-4EFD-B3A1-B4878BCB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BE2CF-62BC-4D56-8C75-25575C4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93923-B8D8-4D1E-8C07-91B4E91F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380F3-A8F5-452B-8080-33BB4FB69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CAE81-2334-49CE-B1A5-6243E63FD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26B8D-BE94-40E5-BC96-C6C6269C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CF9D6C-5BC9-4DC1-BE16-6FB42BB5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58B85-9448-4938-96F1-B2CD78CC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5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CE477-195F-4FD7-9F48-861A0C68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A3473-B8E6-4996-B28C-2EFF2598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72108A-30BD-48EE-9D71-84BB2BA4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E5E83F-AA8A-440D-888E-8B9E29288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F5E735-078E-4A3B-8EC6-8E2979BAA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B7AC4D-E3DD-4547-841F-C1C906A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C4ED43-381D-4E2E-BC5F-13D46CD4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83912-79C8-45C9-A22D-8E0AFDDD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4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B2710-E19C-481A-B0A6-C659D6AF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1C4A7-30F1-4D73-ADA8-E5A45D62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FDF801-9265-4A88-AAE9-E8D5A921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D18A97-0CBB-4EC0-BE77-C3144694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42522B-D20A-40FD-AC86-D6BD789F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A7620C-FEF7-4A9A-91C3-3E2E513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2C1A4-D99C-44F1-8FBE-6DC5B83D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D2FE5-8D50-4773-84FD-953409A8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79C47-2E90-42BA-8508-24CC386C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5D118-8447-4D8F-8E40-DA195390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84770-D5B4-4224-A739-03C95164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11D535-ED40-4EA1-BBFD-FCC5825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31814-FE8E-43E8-966C-C1607DA4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8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FC8F2-4290-4D32-BA50-1FB6DB57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36E049-7A34-4D71-B2E2-DC7C21425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85C94-85EC-443C-A874-894A41685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F6FC6-76DE-42D6-8716-0CA701A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9CFD4-B084-4340-A5B0-EBA317CC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D807C-7925-4593-98FA-6C1D44C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C9126-4824-4124-A28A-D1A08DBA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3D3F1-5FF0-4DD5-9F7B-754D0DAE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7ED9-8ED3-4C58-8CBE-7D98DAB6F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0D67-FCDB-42DA-9AF4-7B80ED1342B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3E9BC-D269-4D99-A68B-10DBF8344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5D4DE-25A3-4B8A-9B8F-4DD27BFD0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BBBE5-EFEA-4AF8-A200-FDB5C33FD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4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ustom Neural Network (view)">
            <a:extLst>
              <a:ext uri="{FF2B5EF4-FFF2-40B4-BE49-F238E27FC236}">
                <a16:creationId xmlns:a16="http://schemas.microsoft.com/office/drawing/2014/main" id="{E09402F4-226A-4A07-9660-FA6DC5D8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5" t="38589" r="57194" b="22822"/>
          <a:stretch/>
        </p:blipFill>
        <p:spPr>
          <a:xfrm>
            <a:off x="4718996" y="1140408"/>
            <a:ext cx="1295400" cy="885825"/>
          </a:xfrm>
          <a:prstGeom prst="rect">
            <a:avLst/>
          </a:prstGeom>
        </p:spPr>
      </p:pic>
      <p:pic>
        <p:nvPicPr>
          <p:cNvPr id="6" name="图片 5" descr="Custom Neural Network (view)">
            <a:extLst>
              <a:ext uri="{FF2B5EF4-FFF2-40B4-BE49-F238E27FC236}">
                <a16:creationId xmlns:a16="http://schemas.microsoft.com/office/drawing/2014/main" id="{9FA8CB9D-36B1-4713-8BE2-DBF0C9692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5" t="38589" r="57194" b="22822"/>
          <a:stretch/>
        </p:blipFill>
        <p:spPr>
          <a:xfrm>
            <a:off x="4718996" y="2809083"/>
            <a:ext cx="1295400" cy="885825"/>
          </a:xfrm>
          <a:prstGeom prst="rect">
            <a:avLst/>
          </a:prstGeom>
        </p:spPr>
      </p:pic>
      <p:pic>
        <p:nvPicPr>
          <p:cNvPr id="7" name="图片 6" descr="Custom Neural Network (view)">
            <a:extLst>
              <a:ext uri="{FF2B5EF4-FFF2-40B4-BE49-F238E27FC236}">
                <a16:creationId xmlns:a16="http://schemas.microsoft.com/office/drawing/2014/main" id="{06076E61-D3F0-4E01-968D-7457818C99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5" t="38589" r="57194" b="22822"/>
          <a:stretch/>
        </p:blipFill>
        <p:spPr>
          <a:xfrm>
            <a:off x="4718996" y="4577629"/>
            <a:ext cx="1295400" cy="8858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B3CA53-3528-4492-AA92-28E9238DFC3A}"/>
              </a:ext>
            </a:extLst>
          </p:cNvPr>
          <p:cNvSpPr/>
          <p:nvPr/>
        </p:nvSpPr>
        <p:spPr>
          <a:xfrm>
            <a:off x="1967211" y="2283885"/>
            <a:ext cx="800736" cy="719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D7DA33-DA76-4A81-AAFB-2050CBE56B79}"/>
              </a:ext>
            </a:extLst>
          </p:cNvPr>
          <p:cNvSpPr/>
          <p:nvPr/>
        </p:nvSpPr>
        <p:spPr>
          <a:xfrm>
            <a:off x="1967211" y="3671228"/>
            <a:ext cx="800735" cy="719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1" name="图片 10" descr="Custom Neural Network (view)">
            <a:extLst>
              <a:ext uri="{FF2B5EF4-FFF2-40B4-BE49-F238E27FC236}">
                <a16:creationId xmlns:a16="http://schemas.microsoft.com/office/drawing/2014/main" id="{A9A3F449-6BD1-4447-A6C8-07B6640AE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4" t="39500" r="21332" b="22050"/>
          <a:stretch/>
        </p:blipFill>
        <p:spPr>
          <a:xfrm>
            <a:off x="6965474" y="2902148"/>
            <a:ext cx="1371600" cy="88582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670987D-1EED-45AC-A69B-18CFA5D3C356}"/>
              </a:ext>
            </a:extLst>
          </p:cNvPr>
          <p:cNvSpPr/>
          <p:nvPr/>
        </p:nvSpPr>
        <p:spPr>
          <a:xfrm>
            <a:off x="8932245" y="2891262"/>
            <a:ext cx="983616" cy="88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8BB4A7C-F287-40F0-B24D-0FD583DC6F5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767947" y="1361762"/>
            <a:ext cx="1857718" cy="128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719B7DB-6F6A-4F0D-B157-AE0827FAB75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767946" y="1467255"/>
            <a:ext cx="1876305" cy="2563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8CB18D4-D5BE-493B-978C-3D15E3D868F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67947" y="2643613"/>
            <a:ext cx="1857718" cy="369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214C13C-9627-4137-B2B3-8D0223C94F4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767946" y="3135207"/>
            <a:ext cx="1857719" cy="895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C3CABEE-44C6-4F56-BB16-E0680C0EB77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767946" y="4030955"/>
            <a:ext cx="1835239" cy="844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2E6BCE2-A0EA-4369-9088-0F0D2DF8181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67947" y="2643613"/>
            <a:ext cx="1834926" cy="2106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F965C57-E9AE-42E5-BEC5-15071464002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014396" y="1583321"/>
            <a:ext cx="875199" cy="1473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545E25C-9448-4604-9796-D0EF88B631D4}"/>
              </a:ext>
            </a:extLst>
          </p:cNvPr>
          <p:cNvCxnSpPr>
            <a:cxnSpLocks/>
          </p:cNvCxnSpPr>
          <p:nvPr/>
        </p:nvCxnSpPr>
        <p:spPr>
          <a:xfrm flipV="1">
            <a:off x="6076165" y="3135207"/>
            <a:ext cx="889309" cy="116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8DDEC3-1955-4FFF-81CE-6194312E1A6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14396" y="3251995"/>
            <a:ext cx="875199" cy="1768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F350FCF-8C5E-451E-A1A9-5C2F41AB1A1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337074" y="3345061"/>
            <a:ext cx="533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0E7A6A3-360B-4D83-8C41-E82D1DB9E33C}"/>
              </a:ext>
            </a:extLst>
          </p:cNvPr>
          <p:cNvSpPr txBox="1"/>
          <p:nvPr/>
        </p:nvSpPr>
        <p:spPr>
          <a:xfrm>
            <a:off x="3210560" y="1523562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3.0399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35ECE5-6C49-4F3F-A099-4E7908F98541}"/>
              </a:ext>
            </a:extLst>
          </p:cNvPr>
          <p:cNvSpPr txBox="1"/>
          <p:nvPr/>
        </p:nvSpPr>
        <p:spPr>
          <a:xfrm>
            <a:off x="3741002" y="4078923"/>
            <a:ext cx="119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-3.2947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A88FA17-DA07-4BD7-B633-178F3C4FC973}"/>
              </a:ext>
            </a:extLst>
          </p:cNvPr>
          <p:cNvSpPr txBox="1"/>
          <p:nvPr/>
        </p:nvSpPr>
        <p:spPr>
          <a:xfrm>
            <a:off x="3662184" y="2077164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3.9230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16A90F3-2F6C-4C4D-835E-7AD144814438}"/>
              </a:ext>
            </a:extLst>
          </p:cNvPr>
          <p:cNvSpPr txBox="1"/>
          <p:nvPr/>
        </p:nvSpPr>
        <p:spPr>
          <a:xfrm>
            <a:off x="3741001" y="2687073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4.6119</a:t>
            </a:r>
            <a:endParaRPr lang="zh-CN" altLang="en-US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7CEBC56-E7BE-4581-A8D9-89F990E0702C}"/>
              </a:ext>
            </a:extLst>
          </p:cNvPr>
          <p:cNvSpPr txBox="1"/>
          <p:nvPr/>
        </p:nvSpPr>
        <p:spPr>
          <a:xfrm>
            <a:off x="3696805" y="3345061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1.5403</a:t>
            </a:r>
            <a:endParaRPr lang="zh-CN" altLang="en-US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D57306B-B433-4F74-A3F0-1A7A62ABB230}"/>
              </a:ext>
            </a:extLst>
          </p:cNvPr>
          <p:cNvSpPr txBox="1"/>
          <p:nvPr/>
        </p:nvSpPr>
        <p:spPr>
          <a:xfrm>
            <a:off x="2955074" y="4456198"/>
            <a:ext cx="111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-3.5562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CAC5A12-BDA0-43FB-8490-8CE4BC9F95D8}"/>
              </a:ext>
            </a:extLst>
          </p:cNvPr>
          <p:cNvSpPr txBox="1"/>
          <p:nvPr/>
        </p:nvSpPr>
        <p:spPr>
          <a:xfrm>
            <a:off x="6301945" y="1900507"/>
            <a:ext cx="11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-0.5529</a:t>
            </a:r>
            <a:endParaRPr lang="zh-CN" altLang="en-US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91F39EC-8785-462A-BFAA-9C3B7181C631}"/>
              </a:ext>
            </a:extLst>
          </p:cNvPr>
          <p:cNvSpPr txBox="1"/>
          <p:nvPr/>
        </p:nvSpPr>
        <p:spPr>
          <a:xfrm>
            <a:off x="6000456" y="2823282"/>
            <a:ext cx="11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-0.0101</a:t>
            </a:r>
            <a:endParaRPr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CEB7BA6-CF6F-4623-9884-E8C6403E9928}"/>
              </a:ext>
            </a:extLst>
          </p:cNvPr>
          <p:cNvSpPr txBox="1"/>
          <p:nvPr/>
        </p:nvSpPr>
        <p:spPr>
          <a:xfrm>
            <a:off x="6301945" y="4381088"/>
            <a:ext cx="10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-0.5979</a:t>
            </a:r>
            <a:endParaRPr lang="zh-CN" altLang="en-US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14CF5E1-973E-4AAD-A72B-EB25ABC318B7}"/>
              </a:ext>
            </a:extLst>
          </p:cNvPr>
          <p:cNvSpPr txBox="1"/>
          <p:nvPr/>
        </p:nvSpPr>
        <p:spPr>
          <a:xfrm>
            <a:off x="4625665" y="2012977"/>
            <a:ext cx="119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-5.7589</a:t>
            </a:r>
            <a:endParaRPr lang="zh-CN" altLang="en-US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A652B5A-5FB8-4F75-AA7B-E72DC705BEA9}"/>
              </a:ext>
            </a:extLst>
          </p:cNvPr>
          <p:cNvSpPr txBox="1"/>
          <p:nvPr/>
        </p:nvSpPr>
        <p:spPr>
          <a:xfrm>
            <a:off x="4692080" y="3713406"/>
            <a:ext cx="112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-3.0213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35495A6-2423-4102-8EEB-20E0BC93BE74}"/>
              </a:ext>
            </a:extLst>
          </p:cNvPr>
          <p:cNvSpPr txBox="1"/>
          <p:nvPr/>
        </p:nvSpPr>
        <p:spPr>
          <a:xfrm>
            <a:off x="4717445" y="5602036"/>
            <a:ext cx="90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0.9294</a:t>
            </a:r>
            <a:endParaRPr lang="zh-CN" altLang="en-US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CADD912-7CF9-4D5E-84B4-069FB3E24E68}"/>
              </a:ext>
            </a:extLst>
          </p:cNvPr>
          <p:cNvSpPr txBox="1"/>
          <p:nvPr/>
        </p:nvSpPr>
        <p:spPr>
          <a:xfrm>
            <a:off x="6889595" y="3873262"/>
            <a:ext cx="10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-0.1262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0232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ustom Neural Network (view)">
            <a:extLst>
              <a:ext uri="{FF2B5EF4-FFF2-40B4-BE49-F238E27FC236}">
                <a16:creationId xmlns:a16="http://schemas.microsoft.com/office/drawing/2014/main" id="{1E5BF1A9-96B4-4479-A348-EBEE2F59E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5" t="38589" r="57194" b="22822"/>
          <a:stretch/>
        </p:blipFill>
        <p:spPr>
          <a:xfrm>
            <a:off x="4690541" y="2755506"/>
            <a:ext cx="1295400" cy="885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A8DADDC-7C2B-491E-BCB5-10FB3D5B259E}"/>
              </a:ext>
            </a:extLst>
          </p:cNvPr>
          <p:cNvSpPr/>
          <p:nvPr/>
        </p:nvSpPr>
        <p:spPr>
          <a:xfrm>
            <a:off x="2013664" y="2003176"/>
            <a:ext cx="800736" cy="719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EE1B79-7F5A-4F9F-BB7E-E2E6EF805DB7}"/>
              </a:ext>
            </a:extLst>
          </p:cNvPr>
          <p:cNvSpPr/>
          <p:nvPr/>
        </p:nvSpPr>
        <p:spPr>
          <a:xfrm>
            <a:off x="2016484" y="3574213"/>
            <a:ext cx="800735" cy="719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9" name="图片 8" descr="Custom Neural Network (view)">
            <a:extLst>
              <a:ext uri="{FF2B5EF4-FFF2-40B4-BE49-F238E27FC236}">
                <a16:creationId xmlns:a16="http://schemas.microsoft.com/office/drawing/2014/main" id="{C0A81940-80FC-4A12-B05F-E285E3125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4" t="39500" r="21332" b="22050"/>
          <a:stretch/>
        </p:blipFill>
        <p:spPr>
          <a:xfrm>
            <a:off x="6965474" y="2902148"/>
            <a:ext cx="1371600" cy="88582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C809A99-D3AC-4105-9C9F-FCFB9D1F4D71}"/>
              </a:ext>
            </a:extLst>
          </p:cNvPr>
          <p:cNvSpPr/>
          <p:nvPr/>
        </p:nvSpPr>
        <p:spPr>
          <a:xfrm>
            <a:off x="8932245" y="2891262"/>
            <a:ext cx="983616" cy="88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6F542B3-B772-44DD-85E0-57CBD79D1EA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14400" y="2362904"/>
            <a:ext cx="1814372" cy="613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9B97A36-BCF4-4405-AE7D-C257AA88948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17219" y="3094076"/>
            <a:ext cx="1811553" cy="839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47BF21-A554-4300-94DD-0139EE3B787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985941" y="3094077"/>
            <a:ext cx="917764" cy="104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411BE0-E979-4EEB-8E69-7AF450EF759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337074" y="3345061"/>
            <a:ext cx="5334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052D1-26EA-46D7-91A9-E5850EE958FF}"/>
              </a:ext>
            </a:extLst>
          </p:cNvPr>
          <p:cNvSpPr txBox="1"/>
          <p:nvPr/>
        </p:nvSpPr>
        <p:spPr>
          <a:xfrm>
            <a:off x="3046464" y="2013496"/>
            <a:ext cx="11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3.1500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F431FE7-9158-47E5-9914-F44CFB18240E}"/>
              </a:ext>
            </a:extLst>
          </p:cNvPr>
          <p:cNvSpPr txBox="1"/>
          <p:nvPr/>
        </p:nvSpPr>
        <p:spPr>
          <a:xfrm>
            <a:off x="5993461" y="2639457"/>
            <a:ext cx="11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-0.7028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D19B8BB-BEE9-41D4-8A1E-69104E947E48}"/>
              </a:ext>
            </a:extLst>
          </p:cNvPr>
          <p:cNvSpPr txBox="1"/>
          <p:nvPr/>
        </p:nvSpPr>
        <p:spPr>
          <a:xfrm>
            <a:off x="6889595" y="3873262"/>
            <a:ext cx="10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1.0349</a:t>
            </a:r>
            <a:endParaRPr lang="zh-CN" altLang="en-US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83EFBAB-61EC-455D-A32A-5313521ED4A5}"/>
              </a:ext>
            </a:extLst>
          </p:cNvPr>
          <p:cNvSpPr txBox="1"/>
          <p:nvPr/>
        </p:nvSpPr>
        <p:spPr>
          <a:xfrm>
            <a:off x="2897855" y="3753227"/>
            <a:ext cx="11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-2.6795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7AA7F06-13D9-4789-8A01-1987D3577E79}"/>
              </a:ext>
            </a:extLst>
          </p:cNvPr>
          <p:cNvSpPr txBox="1"/>
          <p:nvPr/>
        </p:nvSpPr>
        <p:spPr>
          <a:xfrm>
            <a:off x="4636292" y="3688596"/>
            <a:ext cx="117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2.7360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515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20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球球 球</dc:creator>
  <cp:lastModifiedBy>球球 球</cp:lastModifiedBy>
  <cp:revision>6</cp:revision>
  <dcterms:created xsi:type="dcterms:W3CDTF">2019-09-25T02:19:56Z</dcterms:created>
  <dcterms:modified xsi:type="dcterms:W3CDTF">2019-09-25T03:10:00Z</dcterms:modified>
</cp:coreProperties>
</file>