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7526-8755-44D3-98D0-CAA7CF65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6DC20-6A1A-4A0A-8CB0-8FF90153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732A6-E933-4FBC-A962-B6B7C5B0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1D39F-44CF-4F18-866B-891EE183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EEB7F-621D-4F63-A83B-02CED806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9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29722-84DB-4655-809F-CAFA412D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A965A-1DA4-4093-82F4-053F0858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D498F-2173-4C03-B500-DDF03A26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FFE3C-0C0D-4135-AA35-DA06AD5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C420-8358-478D-8C1A-6BF80CF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A127A-2001-4BBF-A03D-F53F28193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6C608-6D6B-47C7-A3B4-F28AAD4E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06C1F-63E2-452A-BA0A-7104D16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A7646-3B83-41C3-9DAD-EDF43F4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A5535-A3B2-4633-8AFA-825ACAC9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7872E-A0B9-40BF-B22A-A63BEE6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CDE56-5F89-48AF-B92D-087B184D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2770-1D85-4455-BE4E-C09FB3AF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86B06-079B-46C6-8091-0E3B58A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2C680-60D4-4A21-8291-78ECAD21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DC99E-771C-44A5-B6F8-B7DB4E84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A4977-F471-4040-BE04-A6531F04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2C9F5-F85A-4CA1-8DB0-26780333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D8EC5-2A74-4E00-AB3C-985E6C12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027C0-A935-43C1-BEB1-F83124A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E5AE-6BCA-423A-85FB-08D0347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99DB2-B920-4637-A599-DBFBFCB12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9548F-6B5E-4ACE-A74C-A3B95B21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06A4B-0E4E-4C66-B10A-61188A2F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B1CB2-851B-4757-B9E6-52808935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8E300-1ED6-42DD-89C1-7FB87D54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D131-89F7-41A3-B377-86BDB338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03FCB-D8F8-48B8-952B-E5BE3A79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7F8A0-B130-40E5-925A-07C52BE8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55DF9B-DD20-441B-8360-EB3141B1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F162D-A9A1-41FB-994C-5E349771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72CA1-75E7-41A1-8BE3-006818A9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11E9C2-F91E-4610-B800-9DDE2AE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038AB-A5EA-476D-AC82-E4A509C7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4838-34BD-438D-8E68-58404783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FAD16-D5FF-4BFA-BC53-AC99D72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54E9F2-E8DD-4C07-AB6B-A0EE3EF4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AA748-11F6-4B60-ABAE-CDFF9DC1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2F9F00-00C0-4873-A226-CAF073F8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3BA0F-4755-491F-A7E1-211143CF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AE14C-8778-4975-8B4B-9E2A5470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1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EDEE-8B2B-4DBB-9E3C-D16D8C70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8694B-6B6E-42AA-92D3-78070B5A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EBBA9-39DB-42FD-8252-68690FC5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38801-BC96-43FC-9972-BB73B396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4FF2-874E-4266-8516-D581C94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45300-7437-482C-8AC9-6F240E19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1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1DAA2-2F93-4382-B2B0-85922B54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87B64-2B44-4527-9D94-D988D6141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2EC44-C0AC-4B03-806E-047A7125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2CB38-5B53-4BA9-A5A3-649AF6D3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0E852-6929-4BDE-A6B3-C77FFC78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13523-BEBA-4E29-854E-96D2FA44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72D91-24C5-46DB-BC53-483ED0D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B9D5E-AD37-4057-AA81-00DFA58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B533E-6BC8-47E4-AADD-A05D7F2F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36D6-B547-45AE-BBE9-6B94EC217E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4327A-91E2-4C4C-B639-B1CD6EFA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50D60-EC5F-4648-8E03-70EA6832B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5E0-B6BD-4A1F-A5EE-83052445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5573A1-1E9F-4120-ACC2-49DFB11AD9CB}"/>
              </a:ext>
            </a:extLst>
          </p:cNvPr>
          <p:cNvSpPr/>
          <p:nvPr/>
        </p:nvSpPr>
        <p:spPr>
          <a:xfrm>
            <a:off x="292735" y="676274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初始化并创建</a:t>
            </a:r>
            <a:r>
              <a:rPr lang="en-US" altLang="zh-CN" b="1" dirty="0">
                <a:solidFill>
                  <a:schemeClr val="tx1"/>
                </a:solidFill>
              </a:rPr>
              <a:t>socket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184475-B17B-44C7-977C-0E4CC2EAC4B6}"/>
              </a:ext>
            </a:extLst>
          </p:cNvPr>
          <p:cNvSpPr/>
          <p:nvPr/>
        </p:nvSpPr>
        <p:spPr>
          <a:xfrm>
            <a:off x="2640330" y="676274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获取目标地址：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getaddrinfo</a:t>
            </a:r>
            <a:r>
              <a:rPr lang="en-US" altLang="zh-CN" b="1" dirty="0">
                <a:solidFill>
                  <a:schemeClr val="tx1"/>
                </a:solidFill>
              </a:rPr>
              <a:t>( 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D35F7CD-319D-4484-8CD8-7997F09C3BAC}"/>
              </a:ext>
            </a:extLst>
          </p:cNvPr>
          <p:cNvSpPr/>
          <p:nvPr/>
        </p:nvSpPr>
        <p:spPr>
          <a:xfrm>
            <a:off x="4987925" y="676274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ICMP</a:t>
            </a:r>
            <a:r>
              <a:rPr lang="zh-CN" altLang="en-US" b="1" dirty="0">
                <a:solidFill>
                  <a:schemeClr val="tx1"/>
                </a:solidFill>
              </a:rPr>
              <a:t>头部赋值，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填充</a:t>
            </a:r>
            <a:r>
              <a:rPr lang="en-US" altLang="zh-CN" b="1" dirty="0">
                <a:solidFill>
                  <a:schemeClr val="tx1"/>
                </a:solidFill>
              </a:rPr>
              <a:t>32</a:t>
            </a:r>
            <a:r>
              <a:rPr lang="zh-CN" altLang="en-US" b="1" dirty="0">
                <a:solidFill>
                  <a:schemeClr val="tx1"/>
                </a:solidFill>
              </a:rPr>
              <a:t>位数据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BCCB01-0A08-453E-A231-8D01500BC103}"/>
              </a:ext>
            </a:extLst>
          </p:cNvPr>
          <p:cNvSpPr/>
          <p:nvPr/>
        </p:nvSpPr>
        <p:spPr>
          <a:xfrm>
            <a:off x="7335520" y="676274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计算校验和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A35604-B7DD-410E-9A74-D135F3CD60CB}"/>
              </a:ext>
            </a:extLst>
          </p:cNvPr>
          <p:cNvSpPr/>
          <p:nvPr/>
        </p:nvSpPr>
        <p:spPr>
          <a:xfrm>
            <a:off x="9683115" y="676274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发送数据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sendto</a:t>
            </a:r>
            <a:r>
              <a:rPr lang="en-US" altLang="zh-CN" b="1" dirty="0">
                <a:solidFill>
                  <a:schemeClr val="tx1"/>
                </a:solidFill>
              </a:rPr>
              <a:t>( 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4A06E1B-8D9D-45ED-911C-FE97CE357B97}"/>
              </a:ext>
            </a:extLst>
          </p:cNvPr>
          <p:cNvSpPr/>
          <p:nvPr/>
        </p:nvSpPr>
        <p:spPr>
          <a:xfrm>
            <a:off x="9683115" y="2220596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接收数据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recvfrom</a:t>
            </a:r>
            <a:r>
              <a:rPr lang="en-US" altLang="zh-CN" b="1" dirty="0">
                <a:solidFill>
                  <a:schemeClr val="tx1"/>
                </a:solidFill>
              </a:rPr>
              <a:t>( 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1427B6-368A-475B-86B3-758896929911}"/>
              </a:ext>
            </a:extLst>
          </p:cNvPr>
          <p:cNvSpPr/>
          <p:nvPr/>
        </p:nvSpPr>
        <p:spPr>
          <a:xfrm>
            <a:off x="9683115" y="3764918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获取</a:t>
            </a:r>
            <a:r>
              <a:rPr lang="en-US" altLang="zh-CN" b="1" dirty="0">
                <a:solidFill>
                  <a:schemeClr val="tx1"/>
                </a:solidFill>
              </a:rPr>
              <a:t>IP</a:t>
            </a:r>
            <a:r>
              <a:rPr lang="zh-CN" altLang="en-US" b="1" dirty="0">
                <a:solidFill>
                  <a:schemeClr val="tx1"/>
                </a:solidFill>
              </a:rPr>
              <a:t>头并解析，打印单次结果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300758-5FA2-4AF6-A41E-4DB0669A865A}"/>
              </a:ext>
            </a:extLst>
          </p:cNvPr>
          <p:cNvSpPr/>
          <p:nvPr/>
        </p:nvSpPr>
        <p:spPr>
          <a:xfrm>
            <a:off x="7335520" y="3764917"/>
            <a:ext cx="1752600" cy="96202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打印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次收发数据后的总结果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BAE171-0255-464A-9F1D-C3A061338FD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045335" y="1157287"/>
            <a:ext cx="594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406707-45A0-4D10-86B1-B5842780E55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92930" y="1157287"/>
            <a:ext cx="594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5A3150-033D-4D3B-8D2D-8766F33776E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740525" y="1157287"/>
            <a:ext cx="594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E336F3-8DF3-4CFE-9007-D46E5C883A6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088120" y="1157287"/>
            <a:ext cx="594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06AE0E-4C97-4AEF-9D22-677472C96EA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559415" y="1638299"/>
            <a:ext cx="0" cy="582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DB4B1C-FBB2-4AE0-82C6-8486D949100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559415" y="3182621"/>
            <a:ext cx="0" cy="582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30C3D7-5721-469B-8145-BBA42FD194F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9088120" y="4245930"/>
            <a:ext cx="5949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013EDF7-3AC1-4946-86CF-B727B977A52C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7494904" y="2355215"/>
            <a:ext cx="2607630" cy="11737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5C454CE-68D1-4EB8-8FBE-07B0657E6FB5}"/>
              </a:ext>
            </a:extLst>
          </p:cNvPr>
          <p:cNvSpPr txBox="1"/>
          <p:nvPr/>
        </p:nvSpPr>
        <p:spPr>
          <a:xfrm>
            <a:off x="6889274" y="2516942"/>
            <a:ext cx="11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循环</a:t>
            </a:r>
            <a:r>
              <a:rPr lang="en-US" altLang="zh-CN" b="1" dirty="0"/>
              <a:t>4</a:t>
            </a:r>
            <a:r>
              <a:rPr lang="zh-CN" altLang="en-US" b="1" dirty="0"/>
              <a:t>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D6DB57-418C-4F18-A1C5-59453B3F1486}"/>
              </a:ext>
            </a:extLst>
          </p:cNvPr>
          <p:cNvSpPr txBox="1"/>
          <p:nvPr/>
        </p:nvSpPr>
        <p:spPr>
          <a:xfrm>
            <a:off x="1271429" y="2701608"/>
            <a:ext cx="37084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细节：在发送数据前和接受数据后分别计时，以判断是否超时，不超时且得到应答的</a:t>
            </a:r>
            <a:r>
              <a:rPr lang="en-US" altLang="zh-CN" b="1" dirty="0"/>
              <a:t>ICMP</a:t>
            </a:r>
            <a:r>
              <a:rPr lang="zh-CN" altLang="en-US" b="1" dirty="0"/>
              <a:t>包才可被判断为成功一次。</a:t>
            </a:r>
          </a:p>
        </p:txBody>
      </p:sp>
    </p:spTree>
    <p:extLst>
      <p:ext uri="{BB962C8B-B14F-4D97-AF65-F5344CB8AC3E}">
        <p14:creationId xmlns:p14="http://schemas.microsoft.com/office/powerpoint/2010/main" val="54990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球球 球</dc:creator>
  <cp:lastModifiedBy>球球 球</cp:lastModifiedBy>
  <cp:revision>3</cp:revision>
  <dcterms:created xsi:type="dcterms:W3CDTF">2019-05-11T01:20:00Z</dcterms:created>
  <dcterms:modified xsi:type="dcterms:W3CDTF">2019-05-11T01:27:33Z</dcterms:modified>
</cp:coreProperties>
</file>