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8" r:id="rId2"/>
    <p:sldId id="432" r:id="rId3"/>
    <p:sldId id="429" r:id="rId4"/>
    <p:sldId id="444" r:id="rId5"/>
    <p:sldId id="430" r:id="rId6"/>
    <p:sldId id="433" r:id="rId7"/>
    <p:sldId id="442" r:id="rId8"/>
    <p:sldId id="445" r:id="rId9"/>
    <p:sldId id="435" r:id="rId10"/>
    <p:sldId id="437" r:id="rId11"/>
    <p:sldId id="438" r:id="rId12"/>
    <p:sldId id="439" r:id="rId13"/>
    <p:sldId id="441" r:id="rId14"/>
    <p:sldId id="443" r:id="rId15"/>
    <p:sldId id="440" r:id="rId16"/>
    <p:sldId id="434" r:id="rId17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FF"/>
    <a:srgbClr val="FFCEFF"/>
    <a:srgbClr val="FEC8FA"/>
    <a:srgbClr val="FFE891"/>
    <a:srgbClr val="EB9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0"/>
    <p:restoredTop sz="97173"/>
  </p:normalViewPr>
  <p:slideViewPr>
    <p:cSldViewPr snapToGrid="0">
      <p:cViewPr>
        <p:scale>
          <a:sx n="298" d="100"/>
          <a:sy n="298" d="100"/>
        </p:scale>
        <p:origin x="-8304" y="-9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9AC45-1939-E548-97B0-61DF357869EC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66875" y="1143000"/>
            <a:ext cx="352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0828-7636-4246-BFE1-672383F31FF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143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66875" y="1143000"/>
            <a:ext cx="352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30828-7636-4246-BFE1-672383F31FF2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944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66875" y="1143000"/>
            <a:ext cx="352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30828-7636-4246-BFE1-672383F31FF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05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DE84-633F-23A3-B8FB-865D4796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607AC-3F6C-219A-9A39-63389DF6C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666875" y="1143000"/>
            <a:ext cx="35242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06D53-A8B6-FE74-0F3D-728EF2953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C770-650D-0707-744E-AEBA76111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30828-7636-4246-BFE1-672383F31FF2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775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4C575-33A3-E66B-ACB0-0FB8AB0E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F9C27-E8F3-06B7-A82B-B3F7B8D2B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666875" y="1143000"/>
            <a:ext cx="35242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D546A-0656-80CD-116F-0707262F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8449-B8C7-042C-3940-D0D6946CB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30828-7636-4246-BFE1-672383F31FF2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39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8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8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39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03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385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890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433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759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15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86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6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1893-0AD1-F94B-9936-D5CE47A641BD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4ABB-2233-E442-85D0-879CB73A0F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0.png"/><Relationship Id="rId7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2.png"/><Relationship Id="rId5" Type="http://schemas.openxmlformats.org/officeDocument/2006/relationships/image" Target="../media/image530.png"/><Relationship Id="rId10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ternate Process 61">
            <a:extLst>
              <a:ext uri="{FF2B5EF4-FFF2-40B4-BE49-F238E27FC236}">
                <a16:creationId xmlns:a16="http://schemas.microsoft.com/office/drawing/2014/main" id="{9CCBDAAA-786C-A0F9-4674-CBF424569AC3}"/>
              </a:ext>
            </a:extLst>
          </p:cNvPr>
          <p:cNvSpPr/>
          <p:nvPr/>
        </p:nvSpPr>
        <p:spPr>
          <a:xfrm>
            <a:off x="6898448" y="6319196"/>
            <a:ext cx="1366298" cy="72729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44E1BF-C5EC-8097-46DE-32A02E950B81}"/>
              </a:ext>
            </a:extLst>
          </p:cNvPr>
          <p:cNvSpPr txBox="1"/>
          <p:nvPr/>
        </p:nvSpPr>
        <p:spPr>
          <a:xfrm>
            <a:off x="5677710" y="4834802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4315104F-3A93-2494-B871-0909B7FA2BFB}"/>
              </a:ext>
            </a:extLst>
          </p:cNvPr>
          <p:cNvSpPr/>
          <p:nvPr/>
        </p:nvSpPr>
        <p:spPr>
          <a:xfrm rot="5400000">
            <a:off x="6351360" y="4586916"/>
            <a:ext cx="352800" cy="959106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capital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of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France?</a:t>
            </a:r>
          </a:p>
        </p:txBody>
      </p:sp>
      <p:pic>
        <p:nvPicPr>
          <p:cNvPr id="123" name="Picture 12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13F83A2A-B560-B7E8-4EEB-05C00964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47" y="5909013"/>
            <a:ext cx="241666" cy="263147"/>
          </a:xfrm>
          <a:prstGeom prst="rect">
            <a:avLst/>
          </a:prstGeom>
        </p:spPr>
      </p:pic>
      <p:pic>
        <p:nvPicPr>
          <p:cNvPr id="124" name="Picture 123" descr="A cartoon of a robot&#10;&#10;Description automatically generated">
            <a:extLst>
              <a:ext uri="{FF2B5EF4-FFF2-40B4-BE49-F238E27FC236}">
                <a16:creationId xmlns:a16="http://schemas.microsoft.com/office/drawing/2014/main" id="{F51C0B33-6AE7-B60F-965A-B8C782A0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46" y="4952445"/>
            <a:ext cx="218080" cy="24642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4C16A7C5-2580-A684-CE14-40726D210752}"/>
              </a:ext>
            </a:extLst>
          </p:cNvPr>
          <p:cNvSpPr/>
          <p:nvPr/>
        </p:nvSpPr>
        <p:spPr>
          <a:xfrm>
            <a:off x="7058095" y="5035170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E400EF6-6D20-64BC-48D6-6973FA75FCB9}"/>
              </a:ext>
            </a:extLst>
          </p:cNvPr>
          <p:cNvSpPr/>
          <p:nvPr/>
        </p:nvSpPr>
        <p:spPr>
          <a:xfrm rot="5400000">
            <a:off x="7782083" y="4715851"/>
            <a:ext cx="219600" cy="742285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London.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8356F-ED11-4FFB-CC16-EF1920A2374B}"/>
              </a:ext>
            </a:extLst>
          </p:cNvPr>
          <p:cNvSpPr txBox="1"/>
          <p:nvPr/>
        </p:nvSpPr>
        <p:spPr>
          <a:xfrm>
            <a:off x="5677710" y="5431373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93063EF-A61B-0F67-4E90-949535EB5277}"/>
              </a:ext>
            </a:extLst>
          </p:cNvPr>
          <p:cNvSpPr/>
          <p:nvPr/>
        </p:nvSpPr>
        <p:spPr>
          <a:xfrm rot="5400000">
            <a:off x="6345534" y="5189307"/>
            <a:ext cx="353326" cy="947985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capital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of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France?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84E929-1423-E5BF-5C48-DA45CACFAF7B}"/>
              </a:ext>
            </a:extLst>
          </p:cNvPr>
          <p:cNvSpPr/>
          <p:nvPr/>
        </p:nvSpPr>
        <p:spPr>
          <a:xfrm>
            <a:off x="7058095" y="5631741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A08C7BD-E9BA-2033-B07E-A2ED9BE75798}"/>
              </a:ext>
            </a:extLst>
          </p:cNvPr>
          <p:cNvSpPr/>
          <p:nvPr/>
        </p:nvSpPr>
        <p:spPr>
          <a:xfrm rot="5400000">
            <a:off x="7485316" y="5652357"/>
            <a:ext cx="218501" cy="788922"/>
          </a:xfrm>
          <a:prstGeom prst="wedgeRoundRectCallout">
            <a:avLst>
              <a:gd name="adj1" fmla="val -32079"/>
              <a:gd name="adj2" fmla="val 488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My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Conf: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u="sng" dirty="0">
                <a:solidFill>
                  <a:srgbClr val="C00000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50%</a:t>
            </a:r>
          </a:p>
        </p:txBody>
      </p:sp>
      <p:pic>
        <p:nvPicPr>
          <p:cNvPr id="13" name="Picture 12" descr="A cartoon of a robot&#10;&#10;Description automatically generated">
            <a:extLst>
              <a:ext uri="{FF2B5EF4-FFF2-40B4-BE49-F238E27FC236}">
                <a16:creationId xmlns:a16="http://schemas.microsoft.com/office/drawing/2014/main" id="{914DD7B6-E0B2-FD86-7E16-C52F81CEF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946" y="5545188"/>
            <a:ext cx="218080" cy="246774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42ADBF23-1B4B-F8E8-3CF5-3B06A148AD5C}"/>
              </a:ext>
            </a:extLst>
          </p:cNvPr>
          <p:cNvSpPr/>
          <p:nvPr/>
        </p:nvSpPr>
        <p:spPr>
          <a:xfrm rot="10800000">
            <a:off x="7047255" y="5986150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690B1AA7-B62F-84AD-BC71-129843C9537E}"/>
              </a:ext>
            </a:extLst>
          </p:cNvPr>
          <p:cNvSpPr/>
          <p:nvPr/>
        </p:nvSpPr>
        <p:spPr>
          <a:xfrm>
            <a:off x="6016998" y="6336829"/>
            <a:ext cx="697664" cy="322488"/>
          </a:xfrm>
          <a:prstGeom prst="flowChartAlternateProcess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88CF9C-9818-5F3B-E469-AB41DD4B9C1A}"/>
              </a:ext>
            </a:extLst>
          </p:cNvPr>
          <p:cNvSpPr txBox="1"/>
          <p:nvPr/>
        </p:nvSpPr>
        <p:spPr>
          <a:xfrm>
            <a:off x="6000559" y="6328796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Paris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London</a:t>
            </a:r>
            <a:endParaRPr lang="en-CN" sz="800" dirty="0"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7665EED-F102-C11C-8CE4-20BA76B5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31" y="6519629"/>
            <a:ext cx="109191" cy="110600"/>
          </a:xfrm>
          <a:prstGeom prst="rect">
            <a:avLst/>
          </a:prstGeom>
        </p:spPr>
      </p:pic>
      <p:pic>
        <p:nvPicPr>
          <p:cNvPr id="39" name="Picture 3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3FCDF31-DE7D-0C7E-D2BD-2BFB14C7D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50" y="6388441"/>
            <a:ext cx="129672" cy="99046"/>
          </a:xfrm>
          <a:prstGeom prst="rect">
            <a:avLst/>
          </a:prstGeom>
        </p:spPr>
      </p:pic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CF443BDC-6FD9-BE9D-BD0B-CFF864BF0ED3}"/>
              </a:ext>
            </a:extLst>
          </p:cNvPr>
          <p:cNvSpPr/>
          <p:nvPr/>
        </p:nvSpPr>
        <p:spPr>
          <a:xfrm rot="5400000">
            <a:off x="6221189" y="5716320"/>
            <a:ext cx="218500" cy="666193"/>
          </a:xfrm>
          <a:prstGeom prst="wedgeRoundRectCallout">
            <a:avLst>
              <a:gd name="adj1" fmla="val -29171"/>
              <a:gd name="adj2" fmla="val -605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Paris.</a:t>
            </a:r>
          </a:p>
        </p:txBody>
      </p:sp>
      <p:sp>
        <p:nvSpPr>
          <p:cNvPr id="42" name="Curved Left Arrow 41">
            <a:extLst>
              <a:ext uri="{FF2B5EF4-FFF2-40B4-BE49-F238E27FC236}">
                <a16:creationId xmlns:a16="http://schemas.microsoft.com/office/drawing/2014/main" id="{4DFA7C1E-FE32-765E-1FA6-2483970B5055}"/>
              </a:ext>
            </a:extLst>
          </p:cNvPr>
          <p:cNvSpPr/>
          <p:nvPr/>
        </p:nvSpPr>
        <p:spPr>
          <a:xfrm>
            <a:off x="8049480" y="5839966"/>
            <a:ext cx="194153" cy="239559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pic>
        <p:nvPicPr>
          <p:cNvPr id="45" name="Picture 44" descr="A white cloud with green outline&#10;&#10;Description automatically generated">
            <a:extLst>
              <a:ext uri="{FF2B5EF4-FFF2-40B4-BE49-F238E27FC236}">
                <a16:creationId xmlns:a16="http://schemas.microsoft.com/office/drawing/2014/main" id="{B42F2DD0-C591-A973-DA76-348D61E27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4243" y="5514694"/>
            <a:ext cx="780516" cy="40170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BC73CBA6-64FA-3BAA-192F-C1CEA6BB4FAD}"/>
              </a:ext>
            </a:extLst>
          </p:cNvPr>
          <p:cNvSpPr/>
          <p:nvPr/>
        </p:nvSpPr>
        <p:spPr>
          <a:xfrm rot="10478766" flipV="1">
            <a:off x="7866843" y="5657433"/>
            <a:ext cx="18000" cy="18000"/>
          </a:xfrm>
          <a:prstGeom prst="ellipse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50549-0B0F-5A41-A9CA-37E95AABFF01}"/>
              </a:ext>
            </a:extLst>
          </p:cNvPr>
          <p:cNvSpPr txBox="1"/>
          <p:nvPr/>
        </p:nvSpPr>
        <p:spPr>
          <a:xfrm>
            <a:off x="7046084" y="6319197"/>
            <a:ext cx="659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6D94E-8CCF-A678-0EEF-9501BC3E351A}"/>
              </a:ext>
            </a:extLst>
          </p:cNvPr>
          <p:cNvSpPr txBox="1"/>
          <p:nvPr/>
        </p:nvSpPr>
        <p:spPr>
          <a:xfrm>
            <a:off x="7034193" y="6488474"/>
            <a:ext cx="1230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Uncertainty-Aware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8" name="Picture 57" descr="A cartoon of a robot&#10;&#10;Description automatically generated">
            <a:extLst>
              <a:ext uri="{FF2B5EF4-FFF2-40B4-BE49-F238E27FC236}">
                <a16:creationId xmlns:a16="http://schemas.microsoft.com/office/drawing/2014/main" id="{572058CC-E20A-92E9-94C3-9F291B14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85" y="6358727"/>
            <a:ext cx="119197" cy="134687"/>
          </a:xfrm>
          <a:prstGeom prst="rect">
            <a:avLst/>
          </a:prstGeom>
        </p:spPr>
      </p:pic>
      <p:pic>
        <p:nvPicPr>
          <p:cNvPr id="59" name="Picture 58" descr="A cartoon of a robot&#10;&#10;Description automatically generated">
            <a:extLst>
              <a:ext uri="{FF2B5EF4-FFF2-40B4-BE49-F238E27FC236}">
                <a16:creationId xmlns:a16="http://schemas.microsoft.com/office/drawing/2014/main" id="{5D69ADFC-619E-A126-766A-D3383AB50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192" y="6531982"/>
            <a:ext cx="106947" cy="121018"/>
          </a:xfrm>
          <a:prstGeom prst="rect">
            <a:avLst/>
          </a:prstGeom>
        </p:spPr>
      </p:pic>
      <p:pic>
        <p:nvPicPr>
          <p:cNvPr id="60" name="Picture 59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3294FDC8-5515-A7A2-208A-97F684A6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18" y="6687694"/>
            <a:ext cx="120833" cy="1315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A526227-8258-70AB-4714-6461BBD0A34F}"/>
              </a:ext>
            </a:extLst>
          </p:cNvPr>
          <p:cNvSpPr txBox="1"/>
          <p:nvPr/>
        </p:nvSpPr>
        <p:spPr>
          <a:xfrm>
            <a:off x="7056285" y="6664856"/>
            <a:ext cx="1230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using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U2Align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3" name="Picture 6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162A875-47AE-85CA-7073-F85453F5A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805" y="5041345"/>
            <a:ext cx="109191" cy="110600"/>
          </a:xfrm>
          <a:prstGeom prst="rect">
            <a:avLst/>
          </a:prstGeom>
        </p:spPr>
      </p:pic>
      <p:pic>
        <p:nvPicPr>
          <p:cNvPr id="64" name="Picture 6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A23F818-8F22-8A6B-34B0-32B0DB69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8657" y="6005994"/>
            <a:ext cx="129672" cy="99046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55C4423F-543B-E995-5DD0-BE4E0371D08A}"/>
              </a:ext>
            </a:extLst>
          </p:cNvPr>
          <p:cNvSpPr/>
          <p:nvPr/>
        </p:nvSpPr>
        <p:spPr>
          <a:xfrm>
            <a:off x="6755588" y="6180436"/>
            <a:ext cx="46800" cy="468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473178-8C6A-0B62-5F72-77E8EA709738}"/>
              </a:ext>
            </a:extLst>
          </p:cNvPr>
          <p:cNvSpPr/>
          <p:nvPr/>
        </p:nvSpPr>
        <p:spPr>
          <a:xfrm>
            <a:off x="6695695" y="6239325"/>
            <a:ext cx="64800" cy="648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5E55FB-8F9F-5543-5827-659F3E0F0A04}"/>
              </a:ext>
            </a:extLst>
          </p:cNvPr>
          <p:cNvCxnSpPr>
            <a:cxnSpLocks/>
          </p:cNvCxnSpPr>
          <p:nvPr/>
        </p:nvCxnSpPr>
        <p:spPr>
          <a:xfrm>
            <a:off x="5777802" y="5348855"/>
            <a:ext cx="25064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2276CE75-F4A8-70DB-69B7-671F1F76C3DE}"/>
              </a:ext>
            </a:extLst>
          </p:cNvPr>
          <p:cNvCxnSpPr>
            <a:cxnSpLocks/>
            <a:stCxn id="7" idx="1"/>
            <a:endCxn id="46" idx="0"/>
          </p:cNvCxnSpPr>
          <p:nvPr/>
        </p:nvCxnSpPr>
        <p:spPr>
          <a:xfrm rot="16200000" flipH="1">
            <a:off x="7113182" y="4895651"/>
            <a:ext cx="170835" cy="1352806"/>
          </a:xfrm>
          <a:prstGeom prst="bentConnector3">
            <a:avLst>
              <a:gd name="adj1" fmla="val -34350"/>
            </a:avLst>
          </a:prstGeom>
          <a:ln w="6350">
            <a:solidFill>
              <a:srgbClr val="C0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C91350-A9BC-9F84-A036-10E3E52491E8}"/>
              </a:ext>
            </a:extLst>
          </p:cNvPr>
          <p:cNvSpPr txBox="1"/>
          <p:nvPr/>
        </p:nvSpPr>
        <p:spPr>
          <a:xfrm>
            <a:off x="7073815" y="6833068"/>
            <a:ext cx="10322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Knowledge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Boundary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768D03-081B-2203-3908-80C897F23540}"/>
              </a:ext>
            </a:extLst>
          </p:cNvPr>
          <p:cNvSpPr txBox="1"/>
          <p:nvPr/>
        </p:nvSpPr>
        <p:spPr>
          <a:xfrm>
            <a:off x="7837910" y="5557039"/>
            <a:ext cx="4251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" dirty="0">
                <a:solidFill>
                  <a:schemeClr val="accent6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Known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82683D-ABD3-4BE9-4F79-217CFFD1FCCE}"/>
              </a:ext>
            </a:extLst>
          </p:cNvPr>
          <p:cNvSpPr txBox="1"/>
          <p:nvPr/>
        </p:nvSpPr>
        <p:spPr>
          <a:xfrm>
            <a:off x="7484243" y="5617345"/>
            <a:ext cx="5100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Unknown</a:t>
            </a:r>
            <a:endParaRPr lang="en-CN" sz="600" dirty="0">
              <a:solidFill>
                <a:schemeClr val="bg2">
                  <a:lumMod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AA8C7ED-FF7D-04AA-1003-EAED3AD550E4}"/>
              </a:ext>
            </a:extLst>
          </p:cNvPr>
          <p:cNvCxnSpPr>
            <a:cxnSpLocks/>
          </p:cNvCxnSpPr>
          <p:nvPr/>
        </p:nvCxnSpPr>
        <p:spPr>
          <a:xfrm>
            <a:off x="7876119" y="5688658"/>
            <a:ext cx="0" cy="297492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A white cloud with green outline&#10;&#10;Description automatically generated">
            <a:extLst>
              <a:ext uri="{FF2B5EF4-FFF2-40B4-BE49-F238E27FC236}">
                <a16:creationId xmlns:a16="http://schemas.microsoft.com/office/drawing/2014/main" id="{4CA1022F-146F-D6B1-C47C-422D7E9DE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718" y="6889561"/>
            <a:ext cx="197811" cy="1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7A9848-3CCE-958B-FCFF-D616521E7EED}"/>
              </a:ext>
            </a:extLst>
          </p:cNvPr>
          <p:cNvSpPr/>
          <p:nvPr/>
        </p:nvSpPr>
        <p:spPr>
          <a:xfrm>
            <a:off x="5447977" y="5612736"/>
            <a:ext cx="870482" cy="34966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31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Few-shot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Examples</a:t>
            </a:r>
            <a:endParaRPr lang="en-US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72531E-6FDE-79FE-754B-56D8860D89A9}"/>
              </a:ext>
            </a:extLst>
          </p:cNvPr>
          <p:cNvSpPr/>
          <p:nvPr/>
        </p:nvSpPr>
        <p:spPr>
          <a:xfrm>
            <a:off x="7149078" y="5529706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Greedy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Search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787" dirty="0"/>
              <a:t>➡️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454165-0CC7-0B60-5CCD-9D4736BF33DE}"/>
              </a:ext>
            </a:extLst>
          </p:cNvPr>
          <p:cNvSpPr/>
          <p:nvPr/>
        </p:nvSpPr>
        <p:spPr>
          <a:xfrm>
            <a:off x="7149078" y="5845196"/>
            <a:ext cx="959854" cy="188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Temperature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CN" sz="787" dirty="0"/>
              <a:t>🔀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A7EC6DF4-A18A-F036-5537-962A228FBAE8}"/>
              </a:ext>
            </a:extLst>
          </p:cNvPr>
          <p:cNvSpPr/>
          <p:nvPr/>
        </p:nvSpPr>
        <p:spPr>
          <a:xfrm>
            <a:off x="5274783" y="5743468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09" name="Right Arrow 208">
            <a:extLst>
              <a:ext uri="{FF2B5EF4-FFF2-40B4-BE49-F238E27FC236}">
                <a16:creationId xmlns:a16="http://schemas.microsoft.com/office/drawing/2014/main" id="{10AB6DAE-243A-886F-4429-5471DA165DE9}"/>
              </a:ext>
            </a:extLst>
          </p:cNvPr>
          <p:cNvSpPr/>
          <p:nvPr/>
        </p:nvSpPr>
        <p:spPr>
          <a:xfrm>
            <a:off x="6365449" y="5745059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4EC56639-669D-85E9-EEB5-3B9A1D663181}"/>
              </a:ext>
            </a:extLst>
          </p:cNvPr>
          <p:cNvSpPr/>
          <p:nvPr/>
        </p:nvSpPr>
        <p:spPr>
          <a:xfrm rot="19992771">
            <a:off x="6950242" y="5593558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4" name="Right Arrow 213">
            <a:extLst>
              <a:ext uri="{FF2B5EF4-FFF2-40B4-BE49-F238E27FC236}">
                <a16:creationId xmlns:a16="http://schemas.microsoft.com/office/drawing/2014/main" id="{A88B9E25-DBA4-9201-D833-8D16BCBFE78F}"/>
              </a:ext>
            </a:extLst>
          </p:cNvPr>
          <p:cNvSpPr/>
          <p:nvPr/>
        </p:nvSpPr>
        <p:spPr>
          <a:xfrm rot="1665698">
            <a:off x="6954515" y="585782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5" name="Right Arrow 214">
            <a:extLst>
              <a:ext uri="{FF2B5EF4-FFF2-40B4-BE49-F238E27FC236}">
                <a16:creationId xmlns:a16="http://schemas.microsoft.com/office/drawing/2014/main" id="{009CEDEA-71A4-4355-F3B5-E6595A68277B}"/>
              </a:ext>
            </a:extLst>
          </p:cNvPr>
          <p:cNvSpPr/>
          <p:nvPr/>
        </p:nvSpPr>
        <p:spPr>
          <a:xfrm>
            <a:off x="8149441" y="555589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45C2B6F-16A3-8A58-0D6B-2643962C94CA}"/>
                  </a:ext>
                </a:extLst>
              </p:cNvPr>
              <p:cNvSpPr txBox="1"/>
              <p:nvPr/>
            </p:nvSpPr>
            <p:spPr>
              <a:xfrm>
                <a:off x="8227414" y="5478957"/>
                <a:ext cx="1077009" cy="261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CN" sz="874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45C2B6F-16A3-8A58-0D6B-2643962C9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414" y="5478957"/>
                <a:ext cx="1077009" cy="261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18A2832B-D886-2C52-ADB5-0A9E633A2F18}"/>
                  </a:ext>
                </a:extLst>
              </p:cNvPr>
              <p:cNvSpPr txBox="1"/>
              <p:nvPr/>
            </p:nvSpPr>
            <p:spPr>
              <a:xfrm>
                <a:off x="5030869" y="5688198"/>
                <a:ext cx="275387" cy="226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18A2832B-D886-2C52-ADB5-0A9E633A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69" y="5688198"/>
                <a:ext cx="275387" cy="226857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Right Arrow 238">
            <a:extLst>
              <a:ext uri="{FF2B5EF4-FFF2-40B4-BE49-F238E27FC236}">
                <a16:creationId xmlns:a16="http://schemas.microsoft.com/office/drawing/2014/main" id="{A94EFD30-8213-4A77-9049-B7B6DBAF5718}"/>
              </a:ext>
            </a:extLst>
          </p:cNvPr>
          <p:cNvSpPr/>
          <p:nvPr/>
        </p:nvSpPr>
        <p:spPr>
          <a:xfrm>
            <a:off x="8159073" y="5848746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40" name="Right Arrow 239">
            <a:extLst>
              <a:ext uri="{FF2B5EF4-FFF2-40B4-BE49-F238E27FC236}">
                <a16:creationId xmlns:a16="http://schemas.microsoft.com/office/drawing/2014/main" id="{729B36FF-C625-344F-23E7-D17DA5B888EC}"/>
              </a:ext>
            </a:extLst>
          </p:cNvPr>
          <p:cNvSpPr/>
          <p:nvPr/>
        </p:nvSpPr>
        <p:spPr>
          <a:xfrm>
            <a:off x="8149441" y="587289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41" name="Right Arrow 240">
            <a:extLst>
              <a:ext uri="{FF2B5EF4-FFF2-40B4-BE49-F238E27FC236}">
                <a16:creationId xmlns:a16="http://schemas.microsoft.com/office/drawing/2014/main" id="{0744C375-2908-A1B4-B336-3B5805706F39}"/>
              </a:ext>
            </a:extLst>
          </p:cNvPr>
          <p:cNvSpPr/>
          <p:nvPr/>
        </p:nvSpPr>
        <p:spPr>
          <a:xfrm>
            <a:off x="8140638" y="5895793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85326" y="6277346"/>
              <a:ext cx="4829560" cy="16083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961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576889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667154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711142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  <a:gridCol w="1023682">
                      <a:extLst>
                        <a:ext uri="{9D8B030D-6E8A-4147-A177-3AD203B41FA5}">
                          <a16:colId xmlns:a16="http://schemas.microsoft.com/office/drawing/2014/main" val="2616167189"/>
                        </a:ext>
                      </a:extLst>
                    </a:gridCol>
                    <a:gridCol w="1153732">
                      <a:extLst>
                        <a:ext uri="{9D8B030D-6E8A-4147-A177-3AD203B41FA5}">
                          <a16:colId xmlns:a16="http://schemas.microsoft.com/office/drawing/2014/main" val="2459838166"/>
                        </a:ext>
                      </a:extLst>
                    </a:gridCol>
                  </a:tblGrid>
                  <a:tr h="226417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Certain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Middle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Low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132620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CN" sz="1000" dirty="0"/>
                        </a:p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endParaRPr lang="en-US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endParaRPr lang="en-US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85326" y="6277346"/>
              <a:ext cx="4829560" cy="16083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961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576889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667154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711142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  <a:gridCol w="1023682">
                      <a:extLst>
                        <a:ext uri="{9D8B030D-6E8A-4147-A177-3AD203B41FA5}">
                          <a16:colId xmlns:a16="http://schemas.microsoft.com/office/drawing/2014/main" val="2616167189"/>
                        </a:ext>
                      </a:extLst>
                    </a:gridCol>
                    <a:gridCol w="1153732">
                      <a:extLst>
                        <a:ext uri="{9D8B030D-6E8A-4147-A177-3AD203B41FA5}">
                          <a16:colId xmlns:a16="http://schemas.microsoft.com/office/drawing/2014/main" val="2459838166"/>
                        </a:ext>
                      </a:extLst>
                    </a:gridCol>
                  </a:tblGrid>
                  <a:tr h="232312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Certain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Middle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Low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1376011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1818" t="-17431" r="-596364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121739" t="-17431" r="-613043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192453" t="-17431" r="-432075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276786" t="-17431" r="-308929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260494" t="-17431" r="-113580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4"/>
                          <a:stretch>
                            <a:fillRect l="-320879" t="-17431" r="-109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80788893-5825-2AE2-9C03-34EE190A4236}"/>
              </a:ext>
            </a:extLst>
          </p:cNvPr>
          <p:cNvSpPr txBox="1"/>
          <p:nvPr/>
        </p:nvSpPr>
        <p:spPr>
          <a:xfrm>
            <a:off x="5627398" y="4452288"/>
            <a:ext cx="2966328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748" dirty="0"/>
              <a:t>Difficulty</a:t>
            </a:r>
            <a:r>
              <a:rPr lang="zh-CN" altLang="en-US" sz="1748" dirty="0"/>
              <a:t> </a:t>
            </a:r>
            <a:r>
              <a:rPr lang="en-US" altLang="zh-CN" sz="1748" dirty="0"/>
              <a:t>Level</a:t>
            </a:r>
            <a:r>
              <a:rPr lang="zh-CN" altLang="en-US" sz="1748" dirty="0"/>
              <a:t> </a:t>
            </a:r>
            <a:r>
              <a:rPr lang="en-US" altLang="zh-CN" sz="1748" dirty="0"/>
              <a:t>Illustration</a:t>
            </a:r>
            <a:endParaRPr lang="en-CN" sz="17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EC93-C330-F47F-85B9-06F03F0A082D}"/>
                  </a:ext>
                </a:extLst>
              </p:cNvPr>
              <p:cNvSpPr txBox="1"/>
              <p:nvPr/>
            </p:nvSpPr>
            <p:spPr>
              <a:xfrm>
                <a:off x="8247710" y="5736800"/>
                <a:ext cx="1077009" cy="261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CN" sz="874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EC93-C330-F47F-85B9-06F03F0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10" y="5736800"/>
                <a:ext cx="1077009" cy="261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F1214-DF0B-7ECD-B65E-FFD020D00EC9}"/>
                  </a:ext>
                </a:extLst>
              </p:cNvPr>
              <p:cNvSpPr txBox="1"/>
              <p:nvPr/>
            </p:nvSpPr>
            <p:spPr>
              <a:xfrm>
                <a:off x="8257008" y="5908192"/>
                <a:ext cx="1077009" cy="261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874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874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CN" sz="874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F1214-DF0B-7ECD-B65E-FFD020D0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08" y="5908192"/>
                <a:ext cx="1077009" cy="261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26DB781-7B89-A7D8-2C95-19A54FAC96EA}"/>
              </a:ext>
            </a:extLst>
          </p:cNvPr>
          <p:cNvSpPr/>
          <p:nvPr/>
        </p:nvSpPr>
        <p:spPr>
          <a:xfrm>
            <a:off x="6483063" y="5893320"/>
            <a:ext cx="457941" cy="268885"/>
          </a:xfrm>
          <a:prstGeom prst="rect">
            <a:avLst/>
          </a:prstGeom>
          <a:solidFill>
            <a:schemeClr val="bg1"/>
          </a:solidFill>
        </p:spPr>
        <p:txBody>
          <a:bodyPr wrap="none" lIns="79912" tIns="39956" rIns="79912" bIns="39956">
            <a:spAutoFit/>
          </a:bodyPr>
          <a:lstStyle/>
          <a:p>
            <a:pPr algn="ctr"/>
            <a:r>
              <a:rPr lang="en-US" altLang="zh-CN" sz="122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DAE7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1223" b="1" dirty="0">
              <a:ln w="9525">
                <a:solidFill>
                  <a:schemeClr val="bg1"/>
                </a:solidFill>
                <a:prstDash val="solid"/>
              </a:ln>
              <a:solidFill>
                <a:srgbClr val="00DAE7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 descr="A cartoon of a robot&#10;&#10;Description automatically generated">
            <a:extLst>
              <a:ext uri="{FF2B5EF4-FFF2-40B4-BE49-F238E27FC236}">
                <a16:creationId xmlns:a16="http://schemas.microsoft.com/office/drawing/2014/main" id="{519ACBCB-E3A1-7FF4-3188-3E73C6C39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693" y="5606238"/>
            <a:ext cx="438936" cy="3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6695" y="4752062"/>
              <a:ext cx="4829561" cy="34904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961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651434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696479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740467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  <a:gridCol w="1017829">
                      <a:extLst>
                        <a:ext uri="{9D8B030D-6E8A-4147-A177-3AD203B41FA5}">
                          <a16:colId xmlns:a16="http://schemas.microsoft.com/office/drawing/2014/main" val="2616167189"/>
                        </a:ext>
                      </a:extLst>
                    </a:gridCol>
                    <a:gridCol w="1026391">
                      <a:extLst>
                        <a:ext uri="{9D8B030D-6E8A-4147-A177-3AD203B41FA5}">
                          <a16:colId xmlns:a16="http://schemas.microsoft.com/office/drawing/2014/main" val="2459838166"/>
                        </a:ext>
                      </a:extLst>
                    </a:gridCol>
                  </a:tblGrid>
                  <a:tr h="252997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Certain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Middle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Low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125325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endParaRPr lang="en-US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✅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❌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altLang="zh-CN" sz="1000" baseline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endParaRPr lang="en-US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endParaRPr lang="en-US" sz="1000" i="1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zh-CN" altLang="en-US" sz="1000" baseline="0" dirty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❌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  <a:tr h="1910948">
                    <a:tc>
                      <a:txBody>
                        <a:bodyPr/>
                        <a:lstStyle/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endParaRPr lang="en-US" altLang="zh-CN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en-US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endParaRPr lang="en-US" altLang="zh-CN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en-US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endParaRPr lang="en-US" altLang="zh-CN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en-US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endParaRPr lang="en-US" altLang="zh-CN" sz="1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en-US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14188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6695" y="4752062"/>
              <a:ext cx="4829561" cy="34904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961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651434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696479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740467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  <a:gridCol w="1017829">
                      <a:extLst>
                        <a:ext uri="{9D8B030D-6E8A-4147-A177-3AD203B41FA5}">
                          <a16:colId xmlns:a16="http://schemas.microsoft.com/office/drawing/2014/main" val="2616167189"/>
                        </a:ext>
                      </a:extLst>
                    </a:gridCol>
                    <a:gridCol w="1026391">
                      <a:extLst>
                        <a:ext uri="{9D8B030D-6E8A-4147-A177-3AD203B41FA5}">
                          <a16:colId xmlns:a16="http://schemas.microsoft.com/office/drawing/2014/main" val="2459838166"/>
                        </a:ext>
                      </a:extLst>
                    </a:gridCol>
                  </a:tblGrid>
                  <a:tr h="252997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Certain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Middle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Low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1253254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t="-21212" r="-596364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105769" t="-21212" r="-530769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194545" t="-21212" r="-401818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279310" t="-21212" r="-281034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271605" t="-21212" r="-101235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371605" t="-21212" r="-1235" b="-159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  <a:tr h="1984214">
                    <a:tc>
                      <a:txBody>
                        <a:bodyPr/>
                        <a:lstStyle/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105769" t="-76433" r="-530769" b="-6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194545" t="-76433" r="-401818" b="-6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279310" t="-76433" r="-281034" b="-6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2"/>
                          <a:stretch>
                            <a:fillRect l="-271605" t="-76433" r="-101235" b="-6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1418805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AAEDF9-87E3-5EFD-6E27-F2AC53DBAD4F}"/>
              </a:ext>
            </a:extLst>
          </p:cNvPr>
          <p:cNvSpPr txBox="1"/>
          <p:nvPr/>
        </p:nvSpPr>
        <p:spPr>
          <a:xfrm>
            <a:off x="3405998" y="5368707"/>
            <a:ext cx="170467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748" dirty="0"/>
              <a:t>Difficulty</a:t>
            </a:r>
            <a:r>
              <a:rPr lang="zh-CN" altLang="en-US" sz="1748" dirty="0"/>
              <a:t> </a:t>
            </a:r>
            <a:r>
              <a:rPr lang="en-US" altLang="zh-CN" sz="1748" dirty="0"/>
              <a:t>Level</a:t>
            </a:r>
            <a:endParaRPr lang="en-CN" sz="174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F5FE6-3B8E-4559-883D-C09BC2914163}"/>
              </a:ext>
            </a:extLst>
          </p:cNvPr>
          <p:cNvSpPr txBox="1"/>
          <p:nvPr/>
        </p:nvSpPr>
        <p:spPr>
          <a:xfrm>
            <a:off x="3343971" y="6980283"/>
            <a:ext cx="170467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748" dirty="0"/>
              <a:t>Preference</a:t>
            </a:r>
            <a:r>
              <a:rPr lang="zh-CN" altLang="en-US" sz="1748" dirty="0"/>
              <a:t> </a:t>
            </a:r>
            <a:r>
              <a:rPr lang="en-US" altLang="zh-CN" sz="1748" dirty="0"/>
              <a:t>Data</a:t>
            </a:r>
            <a:endParaRPr lang="en-CN" sz="1748" dirty="0"/>
          </a:p>
        </p:txBody>
      </p:sp>
    </p:spTree>
    <p:extLst>
      <p:ext uri="{BB962C8B-B14F-4D97-AF65-F5344CB8AC3E}">
        <p14:creationId xmlns:p14="http://schemas.microsoft.com/office/powerpoint/2010/main" val="301752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F98B1B-8382-5504-E5B7-82FF104E8CA4}"/>
              </a:ext>
            </a:extLst>
          </p:cNvPr>
          <p:cNvSpPr txBox="1"/>
          <p:nvPr/>
        </p:nvSpPr>
        <p:spPr>
          <a:xfrm>
            <a:off x="5206426" y="3617834"/>
            <a:ext cx="1540678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Training</a:t>
            </a:r>
            <a:r>
              <a:rPr lang="zh-CN" altLang="en-US" sz="1573" dirty="0"/>
              <a:t> </a:t>
            </a:r>
            <a:r>
              <a:rPr lang="en-US" altLang="zh-CN" sz="1573" dirty="0"/>
              <a:t>Set</a:t>
            </a:r>
            <a:r>
              <a:rPr lang="zh-CN" altLang="en-US" sz="1573" dirty="0"/>
              <a:t> </a:t>
            </a:r>
            <a:r>
              <a:rPr lang="en-US" altLang="zh-CN" sz="1573" dirty="0"/>
              <a:t>Split</a:t>
            </a:r>
            <a:endParaRPr lang="en-CN" sz="1573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5B29C2A-99BD-6656-1D12-9EB8772A179B}"/>
              </a:ext>
            </a:extLst>
          </p:cNvPr>
          <p:cNvSpPr/>
          <p:nvPr/>
        </p:nvSpPr>
        <p:spPr>
          <a:xfrm>
            <a:off x="5982272" y="4415432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0F4CF98-7D6F-AA60-DA53-EEADCF684DA7}"/>
              </a:ext>
            </a:extLst>
          </p:cNvPr>
          <p:cNvSpPr/>
          <p:nvPr/>
        </p:nvSpPr>
        <p:spPr>
          <a:xfrm>
            <a:off x="5972640" y="4439575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C95898-9626-C0D6-D34D-354DE4863A64}"/>
              </a:ext>
            </a:extLst>
          </p:cNvPr>
          <p:cNvSpPr/>
          <p:nvPr/>
        </p:nvSpPr>
        <p:spPr>
          <a:xfrm>
            <a:off x="5963836" y="4462479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A9A75-0F3C-C513-664D-EB18E4C3E63C}"/>
              </a:ext>
            </a:extLst>
          </p:cNvPr>
          <p:cNvSpPr txBox="1"/>
          <p:nvPr/>
        </p:nvSpPr>
        <p:spPr>
          <a:xfrm>
            <a:off x="7424356" y="3719237"/>
            <a:ext cx="194675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Iterative</a:t>
            </a:r>
            <a:r>
              <a:rPr lang="zh-CN" altLang="en-US" sz="1573" dirty="0"/>
              <a:t> </a:t>
            </a:r>
            <a:r>
              <a:rPr lang="en-US" altLang="zh-CN" sz="1573" dirty="0"/>
              <a:t>Post-training</a:t>
            </a:r>
            <a:endParaRPr lang="en-CN" sz="1573" dirty="0"/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CF82A366-16E5-9499-D023-3985658E1D87}"/>
              </a:ext>
            </a:extLst>
          </p:cNvPr>
          <p:cNvSpPr/>
          <p:nvPr/>
        </p:nvSpPr>
        <p:spPr>
          <a:xfrm rot="18297911">
            <a:off x="8787013" y="4586564"/>
            <a:ext cx="270796" cy="152304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716CECF7-6804-7EF5-2E44-80D0F45ABB50}"/>
              </a:ext>
            </a:extLst>
          </p:cNvPr>
          <p:cNvSpPr/>
          <p:nvPr/>
        </p:nvSpPr>
        <p:spPr>
          <a:xfrm rot="10800000">
            <a:off x="8338503" y="4134138"/>
            <a:ext cx="368439" cy="16880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>
              <a:solidFill>
                <a:schemeClr val="tx1"/>
              </a:solidFill>
            </a:endParaRPr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16DA01B1-6B88-9D13-C793-7F83A05BE87B}"/>
              </a:ext>
            </a:extLst>
          </p:cNvPr>
          <p:cNvSpPr/>
          <p:nvPr/>
        </p:nvSpPr>
        <p:spPr>
          <a:xfrm rot="2814561">
            <a:off x="8123684" y="4650959"/>
            <a:ext cx="270796" cy="152304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AA58E-8C92-C34D-880E-C3931757DD14}"/>
              </a:ext>
            </a:extLst>
          </p:cNvPr>
          <p:cNvSpPr txBox="1"/>
          <p:nvPr/>
        </p:nvSpPr>
        <p:spPr>
          <a:xfrm>
            <a:off x="6187024" y="4384351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6450C-138B-4DA2-A9E3-DA437E0D0E18}"/>
              </a:ext>
            </a:extLst>
          </p:cNvPr>
          <p:cNvSpPr txBox="1"/>
          <p:nvPr/>
        </p:nvSpPr>
        <p:spPr>
          <a:xfrm>
            <a:off x="6188489" y="4856779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87733-2389-2ED8-571F-F1058040F374}"/>
              </a:ext>
            </a:extLst>
          </p:cNvPr>
          <p:cNvSpPr txBox="1"/>
          <p:nvPr/>
        </p:nvSpPr>
        <p:spPr>
          <a:xfrm>
            <a:off x="6535484" y="4599527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439AB-C248-CF0B-F450-F0B010DCD197}"/>
              </a:ext>
            </a:extLst>
          </p:cNvPr>
          <p:cNvSpPr txBox="1"/>
          <p:nvPr/>
        </p:nvSpPr>
        <p:spPr>
          <a:xfrm>
            <a:off x="8437056" y="4862775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B62A45-A594-D35F-D6AC-EC403BAAA4A2}"/>
              </a:ext>
            </a:extLst>
          </p:cNvPr>
          <p:cNvSpPr txBox="1"/>
          <p:nvPr/>
        </p:nvSpPr>
        <p:spPr>
          <a:xfrm>
            <a:off x="9033304" y="4302948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49351-D565-A4C5-1AA3-DE67F6FDBB3D}"/>
              </a:ext>
            </a:extLst>
          </p:cNvPr>
          <p:cNvSpPr txBox="1"/>
          <p:nvPr/>
        </p:nvSpPr>
        <p:spPr>
          <a:xfrm>
            <a:off x="7776446" y="4270576"/>
            <a:ext cx="333746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74" dirty="0"/>
              <a:t>②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D90F2810-0C92-2274-4840-FC4B3144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68" y="4349679"/>
            <a:ext cx="373579" cy="272144"/>
          </a:xfrm>
          <a:prstGeom prst="rect">
            <a:avLst/>
          </a:prstGeom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B8808097-C9E3-AC2C-7FAD-5295921B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22" y="4188390"/>
            <a:ext cx="277029" cy="201810"/>
          </a:xfrm>
          <a:prstGeom prst="rect">
            <a:avLst/>
          </a:prstGeom>
        </p:spPr>
      </p:pic>
      <p:pic>
        <p:nvPicPr>
          <p:cNvPr id="25" name="Picture 24" descr="A blue and black logo&#10;&#10;Description automatically generated">
            <a:extLst>
              <a:ext uri="{FF2B5EF4-FFF2-40B4-BE49-F238E27FC236}">
                <a16:creationId xmlns:a16="http://schemas.microsoft.com/office/drawing/2014/main" id="{892D135A-356B-3CBF-CBE5-D47D0BF7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22" y="4648018"/>
            <a:ext cx="277029" cy="201810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20D591F5-0A3F-A0A8-8FA5-54E0ABCD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13" y="4404208"/>
            <a:ext cx="277029" cy="201810"/>
          </a:xfrm>
          <a:prstGeom prst="rect">
            <a:avLst/>
          </a:prstGeom>
        </p:spPr>
      </p:pic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6242B37D-900C-0234-C566-BE4ECDAB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236" y="4328218"/>
            <a:ext cx="277029" cy="201810"/>
          </a:xfrm>
          <a:prstGeom prst="rect">
            <a:avLst/>
          </a:prstGeom>
        </p:spPr>
      </p:pic>
      <p:pic>
        <p:nvPicPr>
          <p:cNvPr id="28" name="Picture 27" descr="A blue and black logo&#10;&#10;Description automatically generated">
            <a:extLst>
              <a:ext uri="{FF2B5EF4-FFF2-40B4-BE49-F238E27FC236}">
                <a16:creationId xmlns:a16="http://schemas.microsoft.com/office/drawing/2014/main" id="{D22B901F-DD90-D06C-89F3-0B873FDA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114" y="4626209"/>
            <a:ext cx="277029" cy="201810"/>
          </a:xfrm>
          <a:prstGeom prst="rect">
            <a:avLst/>
          </a:prstGeom>
        </p:spPr>
      </p:pic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44B92F13-AFE7-4FEF-8A88-DDE45E70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03" y="4316317"/>
            <a:ext cx="277029" cy="201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842E5-801C-DA8B-C612-8C4F6FDCB59D}"/>
              </a:ext>
            </a:extLst>
          </p:cNvPr>
          <p:cNvSpPr txBox="1"/>
          <p:nvPr/>
        </p:nvSpPr>
        <p:spPr>
          <a:xfrm>
            <a:off x="3363417" y="6104798"/>
            <a:ext cx="180543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CN" sz="1573" dirty="0"/>
              <a:t>SFT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4C792-F1BC-88FF-5CAF-83410D219E38}"/>
              </a:ext>
            </a:extLst>
          </p:cNvPr>
          <p:cNvSpPr txBox="1"/>
          <p:nvPr/>
        </p:nvSpPr>
        <p:spPr>
          <a:xfrm>
            <a:off x="3369715" y="7196862"/>
            <a:ext cx="1882375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US" altLang="zh-CN" sz="1573" dirty="0"/>
              <a:t>DPO</a:t>
            </a:r>
            <a:endParaRPr lang="en-CN" sz="157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50CA8-84B2-BF56-DAE1-732FDB72769B}"/>
              </a:ext>
            </a:extLst>
          </p:cNvPr>
          <p:cNvSpPr txBox="1"/>
          <p:nvPr/>
        </p:nvSpPr>
        <p:spPr>
          <a:xfrm>
            <a:off x="3369714" y="6427567"/>
            <a:ext cx="2246128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US" altLang="zh-CN" sz="1573" dirty="0"/>
              <a:t>SFT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B8FE0-35D9-D88B-218E-7FCFCFB70937}"/>
              </a:ext>
            </a:extLst>
          </p:cNvPr>
          <p:cNvSpPr txBox="1"/>
          <p:nvPr/>
        </p:nvSpPr>
        <p:spPr>
          <a:xfrm>
            <a:off x="3369714" y="7540651"/>
            <a:ext cx="2323072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US" altLang="zh-CN" sz="1573" dirty="0"/>
              <a:t>DPO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532C2-0626-FC30-DF1E-8198811B1BE5}"/>
              </a:ext>
            </a:extLst>
          </p:cNvPr>
          <p:cNvSpPr txBox="1"/>
          <p:nvPr/>
        </p:nvSpPr>
        <p:spPr>
          <a:xfrm>
            <a:off x="3363416" y="7884440"/>
            <a:ext cx="3210944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Enhanced-Difficulty-Aware</a:t>
            </a:r>
            <a:r>
              <a:rPr lang="zh-CN" altLang="en-US" sz="1573" dirty="0"/>
              <a:t> </a:t>
            </a:r>
            <a:r>
              <a:rPr lang="en-US" altLang="zh-CN" sz="1573" dirty="0"/>
              <a:t>DPO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F978D-9880-6A8D-2EF6-F2599F585F04}"/>
              </a:ext>
            </a:extLst>
          </p:cNvPr>
          <p:cNvSpPr txBox="1"/>
          <p:nvPr/>
        </p:nvSpPr>
        <p:spPr>
          <a:xfrm>
            <a:off x="3363414" y="6769387"/>
            <a:ext cx="3133999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Enhanced-Difficulty-Aware</a:t>
            </a:r>
            <a:r>
              <a:rPr lang="zh-CN" altLang="en-US" sz="1573" dirty="0"/>
              <a:t> </a:t>
            </a:r>
            <a:r>
              <a:rPr lang="en-US" altLang="zh-CN" sz="1573" dirty="0"/>
              <a:t>SFT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</p:spTree>
    <p:extLst>
      <p:ext uri="{BB962C8B-B14F-4D97-AF65-F5344CB8AC3E}">
        <p14:creationId xmlns:p14="http://schemas.microsoft.com/office/powerpoint/2010/main" val="313011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0D1FA-4807-DD14-D04B-2C644B60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A cartoon of a robot&#10;&#10;Description automatically generated">
            <a:extLst>
              <a:ext uri="{FF2B5EF4-FFF2-40B4-BE49-F238E27FC236}">
                <a16:creationId xmlns:a16="http://schemas.microsoft.com/office/drawing/2014/main" id="{FB0BF40C-FDA1-BB13-4C51-A47AFC10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810" y="11109566"/>
            <a:ext cx="511343" cy="470974"/>
          </a:xfrm>
          <a:prstGeom prst="rect">
            <a:avLst/>
          </a:prstGeom>
        </p:spPr>
      </p:pic>
      <p:pic>
        <p:nvPicPr>
          <p:cNvPr id="265" name="Picture 264" descr="A cartoon of a robot&#10;&#10;Description automatically generated">
            <a:extLst>
              <a:ext uri="{FF2B5EF4-FFF2-40B4-BE49-F238E27FC236}">
                <a16:creationId xmlns:a16="http://schemas.microsoft.com/office/drawing/2014/main" id="{D6CECA6E-5C25-B503-006A-00591212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974" y="5642046"/>
            <a:ext cx="511343" cy="470974"/>
          </a:xfrm>
          <a:prstGeom prst="rect">
            <a:avLst/>
          </a:prstGeom>
        </p:spPr>
      </p:pic>
      <p:pic>
        <p:nvPicPr>
          <p:cNvPr id="266" name="Picture 265" descr="A cartoon of a robot&#10;&#10;Description automatically generated">
            <a:extLst>
              <a:ext uri="{FF2B5EF4-FFF2-40B4-BE49-F238E27FC236}">
                <a16:creationId xmlns:a16="http://schemas.microsoft.com/office/drawing/2014/main" id="{F1BB46EE-7FA1-BAA7-46C1-F6D79EDF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97" y="6983650"/>
            <a:ext cx="511343" cy="470974"/>
          </a:xfrm>
          <a:prstGeom prst="rect">
            <a:avLst/>
          </a:prstGeom>
        </p:spPr>
      </p:pic>
      <p:pic>
        <p:nvPicPr>
          <p:cNvPr id="267" name="Picture 266" descr="A cartoon of a robot&#10;&#10;Description automatically generated">
            <a:extLst>
              <a:ext uri="{FF2B5EF4-FFF2-40B4-BE49-F238E27FC236}">
                <a16:creationId xmlns:a16="http://schemas.microsoft.com/office/drawing/2014/main" id="{3D01D802-DFDF-FC85-1895-D23D2526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797" y="9770305"/>
            <a:ext cx="511343" cy="470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22165-76EE-14F0-F33C-890079A4664F}"/>
              </a:ext>
            </a:extLst>
          </p:cNvPr>
          <p:cNvSpPr txBox="1"/>
          <p:nvPr/>
        </p:nvSpPr>
        <p:spPr>
          <a:xfrm>
            <a:off x="3128386" y="1047254"/>
            <a:ext cx="92006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Standard</a:t>
            </a:r>
            <a:endParaRPr lang="en-CN" sz="157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DB4A8-0FE3-595B-1DD7-EA6ACD730BF2}"/>
              </a:ext>
            </a:extLst>
          </p:cNvPr>
          <p:cNvSpPr txBox="1"/>
          <p:nvPr/>
        </p:nvSpPr>
        <p:spPr>
          <a:xfrm>
            <a:off x="2456325" y="4323320"/>
            <a:ext cx="2188078" cy="33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2F65D-F23A-0E3B-7912-B970416F05E7}"/>
              </a:ext>
            </a:extLst>
          </p:cNvPr>
          <p:cNvSpPr txBox="1"/>
          <p:nvPr/>
        </p:nvSpPr>
        <p:spPr>
          <a:xfrm>
            <a:off x="2028930" y="8479117"/>
            <a:ext cx="2902617" cy="33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3" dirty="0"/>
              <a:t>Enhanced-Difficulty-Aware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EEC75-082F-213F-2480-3C53099695BA}"/>
              </a:ext>
            </a:extLst>
          </p:cNvPr>
          <p:cNvSpPr txBox="1"/>
          <p:nvPr/>
        </p:nvSpPr>
        <p:spPr>
          <a:xfrm>
            <a:off x="2842836" y="2754032"/>
            <a:ext cx="1476815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Difficulty-aware</a:t>
            </a:r>
            <a:endParaRPr lang="en-CN" sz="1573" dirty="0"/>
          </a:p>
        </p:txBody>
      </p:sp>
      <p:pic>
        <p:nvPicPr>
          <p:cNvPr id="40" name="Picture 39" descr="A cartoon of a robot&#10;&#10;Description automatically generated">
            <a:extLst>
              <a:ext uri="{FF2B5EF4-FFF2-40B4-BE49-F238E27FC236}">
                <a16:creationId xmlns:a16="http://schemas.microsoft.com/office/drawing/2014/main" id="{92604C26-FF8D-C7AC-1257-8E891338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31" y="1114195"/>
            <a:ext cx="511343" cy="470974"/>
          </a:xfrm>
          <a:prstGeom prst="rect">
            <a:avLst/>
          </a:prstGeom>
        </p:spPr>
      </p:pic>
      <p:pic>
        <p:nvPicPr>
          <p:cNvPr id="42" name="Picture 41" descr="A cartoon of a robot&#10;&#10;Description automatically generated">
            <a:extLst>
              <a:ext uri="{FF2B5EF4-FFF2-40B4-BE49-F238E27FC236}">
                <a16:creationId xmlns:a16="http://schemas.microsoft.com/office/drawing/2014/main" id="{823D3152-E1D2-2F1A-0D76-6893AB6D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31" y="6981026"/>
            <a:ext cx="511343" cy="470974"/>
          </a:xfrm>
          <a:prstGeom prst="rect">
            <a:avLst/>
          </a:prstGeom>
        </p:spPr>
      </p:pic>
      <p:pic>
        <p:nvPicPr>
          <p:cNvPr id="44" name="Picture 43" descr="A cartoon of a robot&#10;&#10;Description automatically generated">
            <a:extLst>
              <a:ext uri="{FF2B5EF4-FFF2-40B4-BE49-F238E27FC236}">
                <a16:creationId xmlns:a16="http://schemas.microsoft.com/office/drawing/2014/main" id="{C919F80B-3887-4AB6-4614-F641A608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790" y="5606345"/>
            <a:ext cx="511343" cy="470974"/>
          </a:xfrm>
          <a:prstGeom prst="rect">
            <a:avLst/>
          </a:prstGeom>
        </p:spPr>
      </p:pic>
      <p:pic>
        <p:nvPicPr>
          <p:cNvPr id="50" name="Picture 4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AB16FFCA-ED93-E1AD-3076-3B93D6A4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960291"/>
            <a:ext cx="332727" cy="242384"/>
          </a:xfrm>
          <a:prstGeom prst="rect">
            <a:avLst/>
          </a:prstGeom>
        </p:spPr>
      </p:pic>
      <p:pic>
        <p:nvPicPr>
          <p:cNvPr id="51" name="Picture 50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7201681B-8D0C-3843-89BE-50AD8A3F3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1283060"/>
            <a:ext cx="332727" cy="242384"/>
          </a:xfrm>
          <a:prstGeom prst="rect">
            <a:avLst/>
          </a:prstGeom>
        </p:spPr>
      </p:pic>
      <p:pic>
        <p:nvPicPr>
          <p:cNvPr id="52" name="Picture 51" descr="A blue and black logo&#10;&#10;Description automatically generated">
            <a:extLst>
              <a:ext uri="{FF2B5EF4-FFF2-40B4-BE49-F238E27FC236}">
                <a16:creationId xmlns:a16="http://schemas.microsoft.com/office/drawing/2014/main" id="{3D0A3FD3-71BB-7919-4922-ED3D6237E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1078665"/>
            <a:ext cx="561156" cy="408790"/>
          </a:xfrm>
          <a:prstGeom prst="rect">
            <a:avLst/>
          </a:prstGeom>
        </p:spPr>
      </p:pic>
      <p:pic>
        <p:nvPicPr>
          <p:cNvPr id="53" name="Picture 52" descr="A cartoon of a robot&#10;&#10;Description automatically generated">
            <a:extLst>
              <a:ext uri="{FF2B5EF4-FFF2-40B4-BE49-F238E27FC236}">
                <a16:creationId xmlns:a16="http://schemas.microsoft.com/office/drawing/2014/main" id="{EFCD06BB-64A6-4FA7-5279-0B2075B7A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506" y="1082264"/>
            <a:ext cx="511343" cy="470974"/>
          </a:xfrm>
          <a:prstGeom prst="rect">
            <a:avLst/>
          </a:prstGeom>
        </p:spPr>
      </p:pic>
      <p:pic>
        <p:nvPicPr>
          <p:cNvPr id="54" name="Picture 53" descr="A red and black logo&#10;&#10;Description automatically generated">
            <a:extLst>
              <a:ext uri="{FF2B5EF4-FFF2-40B4-BE49-F238E27FC236}">
                <a16:creationId xmlns:a16="http://schemas.microsoft.com/office/drawing/2014/main" id="{5B8747E9-FAD4-568B-BF33-B874D0F38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1283060"/>
            <a:ext cx="332727" cy="242384"/>
          </a:xfrm>
          <a:prstGeom prst="rect">
            <a:avLst/>
          </a:prstGeom>
        </p:spPr>
      </p:pic>
      <p:pic>
        <p:nvPicPr>
          <p:cNvPr id="55" name="Picture 54" descr="A cartoon of a robot&#10;&#10;Description automatically generated">
            <a:extLst>
              <a:ext uri="{FF2B5EF4-FFF2-40B4-BE49-F238E27FC236}">
                <a16:creationId xmlns:a16="http://schemas.microsoft.com/office/drawing/2014/main" id="{0022E907-F094-2780-E481-7015BC994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439" y="1108831"/>
            <a:ext cx="511343" cy="470974"/>
          </a:xfrm>
          <a:prstGeom prst="rect">
            <a:avLst/>
          </a:prstGeom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05657037-AA68-B586-0A67-DAE4AD7F1750}"/>
              </a:ext>
            </a:extLst>
          </p:cNvPr>
          <p:cNvSpPr/>
          <p:nvPr/>
        </p:nvSpPr>
        <p:spPr>
          <a:xfrm>
            <a:off x="6478210" y="1224435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F7C09BDF-8018-34FB-4E19-CBA82DF7AB89}"/>
              </a:ext>
            </a:extLst>
          </p:cNvPr>
          <p:cNvSpPr/>
          <p:nvPr/>
        </p:nvSpPr>
        <p:spPr>
          <a:xfrm>
            <a:off x="7366005" y="1224435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06817BAC-24E1-5B09-B6ED-C7D6DB177D89}"/>
              </a:ext>
            </a:extLst>
          </p:cNvPr>
          <p:cNvSpPr/>
          <p:nvPr/>
        </p:nvSpPr>
        <p:spPr>
          <a:xfrm>
            <a:off x="10089328" y="1276923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9B86B9-72DE-39C2-01CC-00B826A0A61C}"/>
              </a:ext>
            </a:extLst>
          </p:cNvPr>
          <p:cNvSpPr txBox="1"/>
          <p:nvPr/>
        </p:nvSpPr>
        <p:spPr>
          <a:xfrm>
            <a:off x="6661135" y="1525444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680A28-86B2-E8F3-8908-5A3274C04072}"/>
              </a:ext>
            </a:extLst>
          </p:cNvPr>
          <p:cNvSpPr txBox="1"/>
          <p:nvPr/>
        </p:nvSpPr>
        <p:spPr>
          <a:xfrm>
            <a:off x="10192813" y="1525444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BBB023-1046-E8B9-58DA-4A2AE8DEF410}"/>
              </a:ext>
            </a:extLst>
          </p:cNvPr>
          <p:cNvSpPr txBox="1"/>
          <p:nvPr/>
        </p:nvSpPr>
        <p:spPr>
          <a:xfrm>
            <a:off x="7915134" y="1136304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9BCFA9-4F51-BE64-2DD1-F1941FD59553}"/>
              </a:ext>
            </a:extLst>
          </p:cNvPr>
          <p:cNvSpPr txBox="1"/>
          <p:nvPr/>
        </p:nvSpPr>
        <p:spPr>
          <a:xfrm>
            <a:off x="7690804" y="1458766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267093-5FF8-3F19-5FCF-D2A5DA6DBEB4}"/>
              </a:ext>
            </a:extLst>
          </p:cNvPr>
          <p:cNvSpPr txBox="1"/>
          <p:nvPr/>
        </p:nvSpPr>
        <p:spPr>
          <a:xfrm>
            <a:off x="8121341" y="144902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pic>
        <p:nvPicPr>
          <p:cNvPr id="69" name="Picture 68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39F8BFCE-9DB5-F6AB-2E4E-88550994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629167"/>
            <a:ext cx="332727" cy="242384"/>
          </a:xfrm>
          <a:prstGeom prst="rect">
            <a:avLst/>
          </a:prstGeom>
        </p:spPr>
      </p:pic>
      <p:pic>
        <p:nvPicPr>
          <p:cNvPr id="70" name="Picture 69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0C632A90-AFF5-84E9-B3E3-06978136D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951936"/>
            <a:ext cx="332727" cy="242384"/>
          </a:xfrm>
          <a:prstGeom prst="rect">
            <a:avLst/>
          </a:prstGeom>
        </p:spPr>
      </p:pic>
      <p:pic>
        <p:nvPicPr>
          <p:cNvPr id="71" name="Picture 70" descr="A red and black logo&#10;&#10;Description automatically generated">
            <a:extLst>
              <a:ext uri="{FF2B5EF4-FFF2-40B4-BE49-F238E27FC236}">
                <a16:creationId xmlns:a16="http://schemas.microsoft.com/office/drawing/2014/main" id="{96C9BB53-71CA-E430-68CD-7CA31B0C4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951936"/>
            <a:ext cx="332727" cy="24238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F5B7D07-460F-289A-31A7-04BA380F3F43}"/>
              </a:ext>
            </a:extLst>
          </p:cNvPr>
          <p:cNvSpPr txBox="1"/>
          <p:nvPr/>
        </p:nvSpPr>
        <p:spPr>
          <a:xfrm>
            <a:off x="10554493" y="805180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7567E-D166-1FAC-C3FB-8C47A1293277}"/>
              </a:ext>
            </a:extLst>
          </p:cNvPr>
          <p:cNvSpPr txBox="1"/>
          <p:nvPr/>
        </p:nvSpPr>
        <p:spPr>
          <a:xfrm>
            <a:off x="10330162" y="112764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1EABE4-B747-566A-9671-A29ED8E0C529}"/>
              </a:ext>
            </a:extLst>
          </p:cNvPr>
          <p:cNvSpPr txBox="1"/>
          <p:nvPr/>
        </p:nvSpPr>
        <p:spPr>
          <a:xfrm>
            <a:off x="10760699" y="1117898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pic>
        <p:nvPicPr>
          <p:cNvPr id="75" name="Picture 74" descr="A cartoon of a robot&#10;&#10;Description automatically generated">
            <a:extLst>
              <a:ext uri="{FF2B5EF4-FFF2-40B4-BE49-F238E27FC236}">
                <a16:creationId xmlns:a16="http://schemas.microsoft.com/office/drawing/2014/main" id="{118AB1D1-3438-11F3-0608-5AAF2D2D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31" y="2641062"/>
            <a:ext cx="511343" cy="470974"/>
          </a:xfrm>
          <a:prstGeom prst="rect">
            <a:avLst/>
          </a:prstGeom>
        </p:spPr>
      </p:pic>
      <p:pic>
        <p:nvPicPr>
          <p:cNvPr id="76" name="Picture 75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C1663DED-E89F-8120-D8EA-FE9B99E8F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2487158"/>
            <a:ext cx="332727" cy="242384"/>
          </a:xfrm>
          <a:prstGeom prst="rect">
            <a:avLst/>
          </a:prstGeom>
        </p:spPr>
      </p:pic>
      <p:pic>
        <p:nvPicPr>
          <p:cNvPr id="77" name="Picture 76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815C4EA9-5864-8B3C-118F-087881482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2809927"/>
            <a:ext cx="332727" cy="242384"/>
          </a:xfrm>
          <a:prstGeom prst="rect">
            <a:avLst/>
          </a:prstGeom>
        </p:spPr>
      </p:pic>
      <p:pic>
        <p:nvPicPr>
          <p:cNvPr id="78" name="Picture 77" descr="A blue and black logo&#10;&#10;Description automatically generated">
            <a:extLst>
              <a:ext uri="{FF2B5EF4-FFF2-40B4-BE49-F238E27FC236}">
                <a16:creationId xmlns:a16="http://schemas.microsoft.com/office/drawing/2014/main" id="{6911D911-0A14-988C-892E-3EDB50935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2605532"/>
            <a:ext cx="561156" cy="408790"/>
          </a:xfrm>
          <a:prstGeom prst="rect">
            <a:avLst/>
          </a:prstGeom>
        </p:spPr>
      </p:pic>
      <p:pic>
        <p:nvPicPr>
          <p:cNvPr id="79" name="Picture 78" descr="A cartoon of a robot&#10;&#10;Description automatically generated">
            <a:extLst>
              <a:ext uri="{FF2B5EF4-FFF2-40B4-BE49-F238E27FC236}">
                <a16:creationId xmlns:a16="http://schemas.microsoft.com/office/drawing/2014/main" id="{EA8B17F3-799F-FC86-79B7-BBE64418A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506" y="2609130"/>
            <a:ext cx="511343" cy="470974"/>
          </a:xfrm>
          <a:prstGeom prst="rect">
            <a:avLst/>
          </a:prstGeom>
        </p:spPr>
      </p:pic>
      <p:pic>
        <p:nvPicPr>
          <p:cNvPr id="80" name="Picture 79" descr="A red and black logo&#10;&#10;Description automatically generated">
            <a:extLst>
              <a:ext uri="{FF2B5EF4-FFF2-40B4-BE49-F238E27FC236}">
                <a16:creationId xmlns:a16="http://schemas.microsoft.com/office/drawing/2014/main" id="{ACC9F890-0997-61D5-04B7-C22362584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2809927"/>
            <a:ext cx="332727" cy="242384"/>
          </a:xfrm>
          <a:prstGeom prst="rect">
            <a:avLst/>
          </a:prstGeom>
        </p:spPr>
      </p:pic>
      <p:pic>
        <p:nvPicPr>
          <p:cNvPr id="81" name="Picture 80" descr="A cartoon of a robot&#10;&#10;Description automatically generated">
            <a:extLst>
              <a:ext uri="{FF2B5EF4-FFF2-40B4-BE49-F238E27FC236}">
                <a16:creationId xmlns:a16="http://schemas.microsoft.com/office/drawing/2014/main" id="{050ABA2C-7006-8C55-B2B8-0F30C4020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439" y="2635698"/>
            <a:ext cx="511343" cy="470974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C11DB4D1-5D3D-EDD9-9469-8D248DBFF863}"/>
              </a:ext>
            </a:extLst>
          </p:cNvPr>
          <p:cNvSpPr/>
          <p:nvPr/>
        </p:nvSpPr>
        <p:spPr>
          <a:xfrm>
            <a:off x="6478210" y="2751302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45781F28-0DDE-4806-FD73-69242A5ECC02}"/>
              </a:ext>
            </a:extLst>
          </p:cNvPr>
          <p:cNvSpPr/>
          <p:nvPr/>
        </p:nvSpPr>
        <p:spPr>
          <a:xfrm>
            <a:off x="7366005" y="2751302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56ED90A3-12DC-5CDB-D455-1957B4ACDF30}"/>
              </a:ext>
            </a:extLst>
          </p:cNvPr>
          <p:cNvSpPr/>
          <p:nvPr/>
        </p:nvSpPr>
        <p:spPr>
          <a:xfrm>
            <a:off x="10089328" y="2803789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5F098-1EB5-16BE-7998-CFE9D3079376}"/>
              </a:ext>
            </a:extLst>
          </p:cNvPr>
          <p:cNvSpPr txBox="1"/>
          <p:nvPr/>
        </p:nvSpPr>
        <p:spPr>
          <a:xfrm>
            <a:off x="6661135" y="3052311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A23E3B-8165-7357-C046-546249D0FED8}"/>
              </a:ext>
            </a:extLst>
          </p:cNvPr>
          <p:cNvSpPr txBox="1"/>
          <p:nvPr/>
        </p:nvSpPr>
        <p:spPr>
          <a:xfrm>
            <a:off x="10192813" y="3052311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BBB685-030E-6657-74D1-FBA2F165C98D}"/>
              </a:ext>
            </a:extLst>
          </p:cNvPr>
          <p:cNvSpPr txBox="1"/>
          <p:nvPr/>
        </p:nvSpPr>
        <p:spPr>
          <a:xfrm>
            <a:off x="7915134" y="2663171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0A6B8E-6531-765D-FADB-1C4C0A93569E}"/>
              </a:ext>
            </a:extLst>
          </p:cNvPr>
          <p:cNvSpPr txBox="1"/>
          <p:nvPr/>
        </p:nvSpPr>
        <p:spPr>
          <a:xfrm>
            <a:off x="7690804" y="2985633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657C49-B6E8-CEE7-B568-581B3FF49A36}"/>
              </a:ext>
            </a:extLst>
          </p:cNvPr>
          <p:cNvSpPr txBox="1"/>
          <p:nvPr/>
        </p:nvSpPr>
        <p:spPr>
          <a:xfrm>
            <a:off x="8121341" y="2975889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90" name="Picture 8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BE1A18F1-EE9C-5493-B3ED-AB743DB87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2156034"/>
            <a:ext cx="332727" cy="242384"/>
          </a:xfrm>
          <a:prstGeom prst="rect">
            <a:avLst/>
          </a:prstGeom>
        </p:spPr>
      </p:pic>
      <p:pic>
        <p:nvPicPr>
          <p:cNvPr id="91" name="Picture 90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15D30EA-CF8C-C3FC-E40E-8DA5C8F75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2478803"/>
            <a:ext cx="332727" cy="242384"/>
          </a:xfrm>
          <a:prstGeom prst="rect">
            <a:avLst/>
          </a:prstGeom>
        </p:spPr>
      </p:pic>
      <p:pic>
        <p:nvPicPr>
          <p:cNvPr id="92" name="Picture 91" descr="A red and black logo&#10;&#10;Description automatically generated">
            <a:extLst>
              <a:ext uri="{FF2B5EF4-FFF2-40B4-BE49-F238E27FC236}">
                <a16:creationId xmlns:a16="http://schemas.microsoft.com/office/drawing/2014/main" id="{20D9A9DC-88A8-9289-A97B-00BB06550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2478803"/>
            <a:ext cx="332727" cy="24238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35BFD9D-F496-5C41-F69B-027B2C0B9AD2}"/>
              </a:ext>
            </a:extLst>
          </p:cNvPr>
          <p:cNvSpPr txBox="1"/>
          <p:nvPr/>
        </p:nvSpPr>
        <p:spPr>
          <a:xfrm>
            <a:off x="10554493" y="2332047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242E5B-E5EB-715F-7E3D-2F52CD4E2509}"/>
              </a:ext>
            </a:extLst>
          </p:cNvPr>
          <p:cNvSpPr txBox="1"/>
          <p:nvPr/>
        </p:nvSpPr>
        <p:spPr>
          <a:xfrm>
            <a:off x="10330162" y="2654509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F1C38B-4AB4-7BEA-9239-2C280F0253A2}"/>
              </a:ext>
            </a:extLst>
          </p:cNvPr>
          <p:cNvSpPr txBox="1"/>
          <p:nvPr/>
        </p:nvSpPr>
        <p:spPr>
          <a:xfrm>
            <a:off x="10760699" y="2644765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17" name="Picture 116" descr="A cartoon of a robot&#10;&#10;Description automatically generated">
            <a:extLst>
              <a:ext uri="{FF2B5EF4-FFF2-40B4-BE49-F238E27FC236}">
                <a16:creationId xmlns:a16="http://schemas.microsoft.com/office/drawing/2014/main" id="{4261821F-CEC7-FD6E-DC2F-A8C78743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31" y="4281153"/>
            <a:ext cx="511343" cy="470974"/>
          </a:xfrm>
          <a:prstGeom prst="rect">
            <a:avLst/>
          </a:prstGeom>
        </p:spPr>
      </p:pic>
      <p:pic>
        <p:nvPicPr>
          <p:cNvPr id="118" name="Picture 117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B75C7A16-B7E4-C9DD-5650-77F1DCAA2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4127249"/>
            <a:ext cx="332727" cy="242384"/>
          </a:xfrm>
          <a:prstGeom prst="rect">
            <a:avLst/>
          </a:prstGeom>
        </p:spPr>
      </p:pic>
      <p:pic>
        <p:nvPicPr>
          <p:cNvPr id="119" name="Picture 118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DD10C209-868E-41AD-52B9-C5EF42E7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4450018"/>
            <a:ext cx="332727" cy="242384"/>
          </a:xfrm>
          <a:prstGeom prst="rect">
            <a:avLst/>
          </a:prstGeom>
        </p:spPr>
      </p:pic>
      <p:pic>
        <p:nvPicPr>
          <p:cNvPr id="120" name="Picture 119" descr="A blue and black logo&#10;&#10;Description automatically generated">
            <a:extLst>
              <a:ext uri="{FF2B5EF4-FFF2-40B4-BE49-F238E27FC236}">
                <a16:creationId xmlns:a16="http://schemas.microsoft.com/office/drawing/2014/main" id="{7A2A58D7-50D6-9120-94FD-D0AE1BF83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4245623"/>
            <a:ext cx="561156" cy="408790"/>
          </a:xfrm>
          <a:prstGeom prst="rect">
            <a:avLst/>
          </a:prstGeom>
        </p:spPr>
      </p:pic>
      <p:pic>
        <p:nvPicPr>
          <p:cNvPr id="121" name="Picture 120" descr="A cartoon of a robot&#10;&#10;Description automatically generated">
            <a:extLst>
              <a:ext uri="{FF2B5EF4-FFF2-40B4-BE49-F238E27FC236}">
                <a16:creationId xmlns:a16="http://schemas.microsoft.com/office/drawing/2014/main" id="{B71B6E8B-3782-B52A-E36A-3B7D55D3C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506" y="4249222"/>
            <a:ext cx="511343" cy="470974"/>
          </a:xfrm>
          <a:prstGeom prst="rect">
            <a:avLst/>
          </a:prstGeom>
        </p:spPr>
      </p:pic>
      <p:pic>
        <p:nvPicPr>
          <p:cNvPr id="122" name="Picture 121" descr="A red and black logo&#10;&#10;Description automatically generated">
            <a:extLst>
              <a:ext uri="{FF2B5EF4-FFF2-40B4-BE49-F238E27FC236}">
                <a16:creationId xmlns:a16="http://schemas.microsoft.com/office/drawing/2014/main" id="{274380D8-8A9A-0926-FC4E-125DE5EF1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4450018"/>
            <a:ext cx="332727" cy="242384"/>
          </a:xfrm>
          <a:prstGeom prst="rect">
            <a:avLst/>
          </a:prstGeom>
        </p:spPr>
      </p:pic>
      <p:pic>
        <p:nvPicPr>
          <p:cNvPr id="123" name="Picture 122" descr="A cartoon of a robot&#10;&#10;Description automatically generated">
            <a:extLst>
              <a:ext uri="{FF2B5EF4-FFF2-40B4-BE49-F238E27FC236}">
                <a16:creationId xmlns:a16="http://schemas.microsoft.com/office/drawing/2014/main" id="{EEB62FB3-8CB3-146A-A5FC-E77D60DC8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439" y="4275789"/>
            <a:ext cx="511343" cy="470974"/>
          </a:xfrm>
          <a:prstGeom prst="rect">
            <a:avLst/>
          </a:prstGeom>
        </p:spPr>
      </p:pic>
      <p:sp>
        <p:nvSpPr>
          <p:cNvPr id="124" name="Right Arrow 123">
            <a:extLst>
              <a:ext uri="{FF2B5EF4-FFF2-40B4-BE49-F238E27FC236}">
                <a16:creationId xmlns:a16="http://schemas.microsoft.com/office/drawing/2014/main" id="{5CFDB0BC-EC9F-644F-2792-DBD34574FE40}"/>
              </a:ext>
            </a:extLst>
          </p:cNvPr>
          <p:cNvSpPr/>
          <p:nvPr/>
        </p:nvSpPr>
        <p:spPr>
          <a:xfrm>
            <a:off x="6478210" y="4391394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621B3EEE-BBF5-37BF-F3F1-DB08FD8D841F}"/>
              </a:ext>
            </a:extLst>
          </p:cNvPr>
          <p:cNvSpPr/>
          <p:nvPr/>
        </p:nvSpPr>
        <p:spPr>
          <a:xfrm>
            <a:off x="7366005" y="4391394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D737B81E-25F9-B36D-0A8C-1BE9A40F333E}"/>
              </a:ext>
            </a:extLst>
          </p:cNvPr>
          <p:cNvSpPr/>
          <p:nvPr/>
        </p:nvSpPr>
        <p:spPr>
          <a:xfrm>
            <a:off x="10089328" y="4443881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FEF278-241C-AC85-EE3C-8F4CEEB4D47B}"/>
              </a:ext>
            </a:extLst>
          </p:cNvPr>
          <p:cNvSpPr txBox="1"/>
          <p:nvPr/>
        </p:nvSpPr>
        <p:spPr>
          <a:xfrm>
            <a:off x="6661135" y="4692402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A90241-6871-672F-F2A2-779CF0BCDEA2}"/>
              </a:ext>
            </a:extLst>
          </p:cNvPr>
          <p:cNvSpPr txBox="1"/>
          <p:nvPr/>
        </p:nvSpPr>
        <p:spPr>
          <a:xfrm>
            <a:off x="10192813" y="4692402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B9E345-3462-6ABD-3108-66AA4CD59969}"/>
              </a:ext>
            </a:extLst>
          </p:cNvPr>
          <p:cNvSpPr txBox="1"/>
          <p:nvPr/>
        </p:nvSpPr>
        <p:spPr>
          <a:xfrm>
            <a:off x="7915134" y="430326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48E9B8-3EB3-A474-ECD7-3A27A535376A}"/>
              </a:ext>
            </a:extLst>
          </p:cNvPr>
          <p:cNvSpPr txBox="1"/>
          <p:nvPr/>
        </p:nvSpPr>
        <p:spPr>
          <a:xfrm>
            <a:off x="7690804" y="4625724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3AED65-2758-01CB-13BE-741692E446B8}"/>
              </a:ext>
            </a:extLst>
          </p:cNvPr>
          <p:cNvSpPr txBox="1"/>
          <p:nvPr/>
        </p:nvSpPr>
        <p:spPr>
          <a:xfrm>
            <a:off x="8121341" y="4615980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32" name="Picture 13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391F4106-8460-2D4A-34D8-4DF1608D3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3796125"/>
            <a:ext cx="332727" cy="242384"/>
          </a:xfrm>
          <a:prstGeom prst="rect">
            <a:avLst/>
          </a:prstGeom>
        </p:spPr>
      </p:pic>
      <p:pic>
        <p:nvPicPr>
          <p:cNvPr id="133" name="Picture 132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97BFE5B9-0842-5632-17EA-A976BDEC1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4118894"/>
            <a:ext cx="332727" cy="242384"/>
          </a:xfrm>
          <a:prstGeom prst="rect">
            <a:avLst/>
          </a:prstGeom>
        </p:spPr>
      </p:pic>
      <p:pic>
        <p:nvPicPr>
          <p:cNvPr id="134" name="Picture 133" descr="A red and black logo&#10;&#10;Description automatically generated">
            <a:extLst>
              <a:ext uri="{FF2B5EF4-FFF2-40B4-BE49-F238E27FC236}">
                <a16:creationId xmlns:a16="http://schemas.microsoft.com/office/drawing/2014/main" id="{F0A0EE74-9186-94AE-77D9-57B194CE9B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4118894"/>
            <a:ext cx="332727" cy="24238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2E18FE9-8D89-AF37-F8D2-9A6351E3AD5F}"/>
              </a:ext>
            </a:extLst>
          </p:cNvPr>
          <p:cNvSpPr txBox="1"/>
          <p:nvPr/>
        </p:nvSpPr>
        <p:spPr>
          <a:xfrm>
            <a:off x="10554493" y="3972138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4A98E4-D633-F074-06FB-8B4FF24F4BF3}"/>
              </a:ext>
            </a:extLst>
          </p:cNvPr>
          <p:cNvSpPr txBox="1"/>
          <p:nvPr/>
        </p:nvSpPr>
        <p:spPr>
          <a:xfrm>
            <a:off x="10330162" y="4294601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E1E898-F841-B90D-C304-488B0038BCE5}"/>
              </a:ext>
            </a:extLst>
          </p:cNvPr>
          <p:cNvSpPr txBox="1"/>
          <p:nvPr/>
        </p:nvSpPr>
        <p:spPr>
          <a:xfrm>
            <a:off x="10760699" y="4284856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39" name="Picture 138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136EE480-5B51-5DA2-6CD4-EF797F12F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5493506"/>
            <a:ext cx="332727" cy="242384"/>
          </a:xfrm>
          <a:prstGeom prst="rect">
            <a:avLst/>
          </a:prstGeom>
        </p:spPr>
      </p:pic>
      <p:pic>
        <p:nvPicPr>
          <p:cNvPr id="140" name="Picture 139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02320DAD-4EE0-A66C-0ECE-DE88E3890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5816275"/>
            <a:ext cx="332727" cy="242384"/>
          </a:xfrm>
          <a:prstGeom prst="rect">
            <a:avLst/>
          </a:prstGeom>
        </p:spPr>
      </p:pic>
      <p:pic>
        <p:nvPicPr>
          <p:cNvPr id="141" name="Picture 140" descr="A blue and black logo&#10;&#10;Description automatically generated">
            <a:extLst>
              <a:ext uri="{FF2B5EF4-FFF2-40B4-BE49-F238E27FC236}">
                <a16:creationId xmlns:a16="http://schemas.microsoft.com/office/drawing/2014/main" id="{9AAAE549-CC30-DB86-0BC9-0DC67A93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5611880"/>
            <a:ext cx="561156" cy="408790"/>
          </a:xfrm>
          <a:prstGeom prst="rect">
            <a:avLst/>
          </a:prstGeom>
        </p:spPr>
      </p:pic>
      <p:pic>
        <p:nvPicPr>
          <p:cNvPr id="143" name="Picture 142" descr="A red and black logo&#10;&#10;Description automatically generated">
            <a:extLst>
              <a:ext uri="{FF2B5EF4-FFF2-40B4-BE49-F238E27FC236}">
                <a16:creationId xmlns:a16="http://schemas.microsoft.com/office/drawing/2014/main" id="{9B7E3916-3535-2578-E948-10DE61634C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5816275"/>
            <a:ext cx="332727" cy="242384"/>
          </a:xfrm>
          <a:prstGeom prst="rect">
            <a:avLst/>
          </a:prstGeom>
        </p:spPr>
      </p:pic>
      <p:sp>
        <p:nvSpPr>
          <p:cNvPr id="145" name="Right Arrow 144">
            <a:extLst>
              <a:ext uri="{FF2B5EF4-FFF2-40B4-BE49-F238E27FC236}">
                <a16:creationId xmlns:a16="http://schemas.microsoft.com/office/drawing/2014/main" id="{CB9BD826-AC09-EE2B-7018-D68422C8F868}"/>
              </a:ext>
            </a:extLst>
          </p:cNvPr>
          <p:cNvSpPr/>
          <p:nvPr/>
        </p:nvSpPr>
        <p:spPr>
          <a:xfrm>
            <a:off x="6478210" y="5757650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8812B0C4-CC9F-5F45-72A5-62892846DF80}"/>
              </a:ext>
            </a:extLst>
          </p:cNvPr>
          <p:cNvSpPr/>
          <p:nvPr/>
        </p:nvSpPr>
        <p:spPr>
          <a:xfrm>
            <a:off x="7366005" y="5757650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6DDBA6CA-B2D8-1E96-6961-C9904B473A2F}"/>
              </a:ext>
            </a:extLst>
          </p:cNvPr>
          <p:cNvSpPr/>
          <p:nvPr/>
        </p:nvSpPr>
        <p:spPr>
          <a:xfrm>
            <a:off x="10089328" y="5810137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939467C-A134-0D35-BBC1-BCA3B1775DC4}"/>
              </a:ext>
            </a:extLst>
          </p:cNvPr>
          <p:cNvSpPr txBox="1"/>
          <p:nvPr/>
        </p:nvSpPr>
        <p:spPr>
          <a:xfrm>
            <a:off x="6661135" y="6058659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C3BB569-32E1-AEF5-5105-D5B0B7458D05}"/>
              </a:ext>
            </a:extLst>
          </p:cNvPr>
          <p:cNvSpPr txBox="1"/>
          <p:nvPr/>
        </p:nvSpPr>
        <p:spPr>
          <a:xfrm>
            <a:off x="10192813" y="6058659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A234F4-64AA-20E1-A8D5-D175DADED89B}"/>
              </a:ext>
            </a:extLst>
          </p:cNvPr>
          <p:cNvSpPr txBox="1"/>
          <p:nvPr/>
        </p:nvSpPr>
        <p:spPr>
          <a:xfrm>
            <a:off x="7915134" y="5669519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81BE488-354B-BA92-CC92-698788B33041}"/>
              </a:ext>
            </a:extLst>
          </p:cNvPr>
          <p:cNvSpPr txBox="1"/>
          <p:nvPr/>
        </p:nvSpPr>
        <p:spPr>
          <a:xfrm>
            <a:off x="7690804" y="5991981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753A42A-3C98-AA2B-585E-205FAC883774}"/>
              </a:ext>
            </a:extLst>
          </p:cNvPr>
          <p:cNvSpPr txBox="1"/>
          <p:nvPr/>
        </p:nvSpPr>
        <p:spPr>
          <a:xfrm>
            <a:off x="8121341" y="5982237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53" name="Picture 152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5C146C64-EDC1-E1FF-8935-D745C33D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5162382"/>
            <a:ext cx="332727" cy="242384"/>
          </a:xfrm>
          <a:prstGeom prst="rect">
            <a:avLst/>
          </a:prstGeom>
        </p:spPr>
      </p:pic>
      <p:pic>
        <p:nvPicPr>
          <p:cNvPr id="154" name="Picture 153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8934EA9C-CA48-A22E-D029-8EF329789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5485151"/>
            <a:ext cx="332727" cy="242384"/>
          </a:xfrm>
          <a:prstGeom prst="rect">
            <a:avLst/>
          </a:prstGeom>
        </p:spPr>
      </p:pic>
      <p:pic>
        <p:nvPicPr>
          <p:cNvPr id="155" name="Picture 154" descr="A red and black logo&#10;&#10;Description automatically generated">
            <a:extLst>
              <a:ext uri="{FF2B5EF4-FFF2-40B4-BE49-F238E27FC236}">
                <a16:creationId xmlns:a16="http://schemas.microsoft.com/office/drawing/2014/main" id="{CEF63C02-729F-C619-01DC-A6D15E9E2C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5485151"/>
            <a:ext cx="332727" cy="242384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42BDF1-21B6-E4F8-D373-46DD2776858B}"/>
              </a:ext>
            </a:extLst>
          </p:cNvPr>
          <p:cNvSpPr txBox="1"/>
          <p:nvPr/>
        </p:nvSpPr>
        <p:spPr>
          <a:xfrm>
            <a:off x="10554493" y="5338395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1C0DAD-6413-7313-0CA9-AD65409574D0}"/>
              </a:ext>
            </a:extLst>
          </p:cNvPr>
          <p:cNvSpPr txBox="1"/>
          <p:nvPr/>
        </p:nvSpPr>
        <p:spPr>
          <a:xfrm>
            <a:off x="10330162" y="5660857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8481A1-A576-866E-55E7-BBA69D941B32}"/>
              </a:ext>
            </a:extLst>
          </p:cNvPr>
          <p:cNvSpPr txBox="1"/>
          <p:nvPr/>
        </p:nvSpPr>
        <p:spPr>
          <a:xfrm>
            <a:off x="10760699" y="5651113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59" name="Picture 158" descr="A cartoon of a robot&#10;&#10;Description automatically generated">
            <a:extLst>
              <a:ext uri="{FF2B5EF4-FFF2-40B4-BE49-F238E27FC236}">
                <a16:creationId xmlns:a16="http://schemas.microsoft.com/office/drawing/2014/main" id="{11CB9DB2-BA67-48B1-654B-E7736402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93" y="5606346"/>
            <a:ext cx="511343" cy="470974"/>
          </a:xfrm>
          <a:prstGeom prst="rect">
            <a:avLst/>
          </a:prstGeom>
        </p:spPr>
      </p:pic>
      <p:pic>
        <p:nvPicPr>
          <p:cNvPr id="160" name="Picture 159" descr="A cartoon of a robot&#10;&#10;Description automatically generated">
            <a:extLst>
              <a:ext uri="{FF2B5EF4-FFF2-40B4-BE49-F238E27FC236}">
                <a16:creationId xmlns:a16="http://schemas.microsoft.com/office/drawing/2014/main" id="{80C892CA-6E21-9254-FF01-928C8936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77" y="6972123"/>
            <a:ext cx="511343" cy="470974"/>
          </a:xfrm>
          <a:prstGeom prst="rect">
            <a:avLst/>
          </a:prstGeom>
        </p:spPr>
      </p:pic>
      <p:pic>
        <p:nvPicPr>
          <p:cNvPr id="161" name="Picture 160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624AC5D0-FCEB-C2F2-6CF9-55A02748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6831801"/>
            <a:ext cx="332727" cy="242384"/>
          </a:xfrm>
          <a:prstGeom prst="rect">
            <a:avLst/>
          </a:prstGeom>
        </p:spPr>
      </p:pic>
      <p:pic>
        <p:nvPicPr>
          <p:cNvPr id="162" name="Picture 161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AB374AFB-5657-059E-6D9A-68EEB3BA5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7154570"/>
            <a:ext cx="332727" cy="242384"/>
          </a:xfrm>
          <a:prstGeom prst="rect">
            <a:avLst/>
          </a:prstGeom>
        </p:spPr>
      </p:pic>
      <p:pic>
        <p:nvPicPr>
          <p:cNvPr id="163" name="Picture 162" descr="A blue and black logo&#10;&#10;Description automatically generated">
            <a:extLst>
              <a:ext uri="{FF2B5EF4-FFF2-40B4-BE49-F238E27FC236}">
                <a16:creationId xmlns:a16="http://schemas.microsoft.com/office/drawing/2014/main" id="{CB99D341-5C56-52DC-2D49-80CA7F42C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6950175"/>
            <a:ext cx="561156" cy="408790"/>
          </a:xfrm>
          <a:prstGeom prst="rect">
            <a:avLst/>
          </a:prstGeom>
        </p:spPr>
      </p:pic>
      <p:pic>
        <p:nvPicPr>
          <p:cNvPr id="164" name="Picture 163" descr="A red and black logo&#10;&#10;Description automatically generated">
            <a:extLst>
              <a:ext uri="{FF2B5EF4-FFF2-40B4-BE49-F238E27FC236}">
                <a16:creationId xmlns:a16="http://schemas.microsoft.com/office/drawing/2014/main" id="{77981B48-5B09-CB54-BD97-1DD16638C2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7154570"/>
            <a:ext cx="332727" cy="242384"/>
          </a:xfrm>
          <a:prstGeom prst="rect">
            <a:avLst/>
          </a:prstGeom>
        </p:spPr>
      </p:pic>
      <p:sp>
        <p:nvSpPr>
          <p:cNvPr id="166" name="Right Arrow 165">
            <a:extLst>
              <a:ext uri="{FF2B5EF4-FFF2-40B4-BE49-F238E27FC236}">
                <a16:creationId xmlns:a16="http://schemas.microsoft.com/office/drawing/2014/main" id="{D9AEA22E-76CD-3092-45C3-63D5E19D92AC}"/>
              </a:ext>
            </a:extLst>
          </p:cNvPr>
          <p:cNvSpPr/>
          <p:nvPr/>
        </p:nvSpPr>
        <p:spPr>
          <a:xfrm>
            <a:off x="6478210" y="7095945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F9612226-2B7C-ED5A-E0A2-70EB61B17409}"/>
              </a:ext>
            </a:extLst>
          </p:cNvPr>
          <p:cNvSpPr/>
          <p:nvPr/>
        </p:nvSpPr>
        <p:spPr>
          <a:xfrm>
            <a:off x="7366005" y="7095945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6E536E81-F449-A22E-775D-BE1FCF9A2FB2}"/>
              </a:ext>
            </a:extLst>
          </p:cNvPr>
          <p:cNvSpPr/>
          <p:nvPr/>
        </p:nvSpPr>
        <p:spPr>
          <a:xfrm>
            <a:off x="10089328" y="7148433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21429AB-D6EA-F34C-E784-36C6C12C3091}"/>
              </a:ext>
            </a:extLst>
          </p:cNvPr>
          <p:cNvSpPr txBox="1"/>
          <p:nvPr/>
        </p:nvSpPr>
        <p:spPr>
          <a:xfrm>
            <a:off x="6661135" y="7396954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8CB5737-94DF-1FF4-5943-2CBC21AE4432}"/>
              </a:ext>
            </a:extLst>
          </p:cNvPr>
          <p:cNvSpPr txBox="1"/>
          <p:nvPr/>
        </p:nvSpPr>
        <p:spPr>
          <a:xfrm>
            <a:off x="10192813" y="7396954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CFC500-751B-5750-E038-52B8DE6C58F8}"/>
              </a:ext>
            </a:extLst>
          </p:cNvPr>
          <p:cNvSpPr txBox="1"/>
          <p:nvPr/>
        </p:nvSpPr>
        <p:spPr>
          <a:xfrm>
            <a:off x="7915134" y="7007814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146EFC8-0085-51C0-E254-5CF05F1D4AF7}"/>
              </a:ext>
            </a:extLst>
          </p:cNvPr>
          <p:cNvSpPr txBox="1"/>
          <p:nvPr/>
        </p:nvSpPr>
        <p:spPr>
          <a:xfrm>
            <a:off x="7690804" y="7330276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DD64D1F-74AA-7FC6-9A3B-B2C2C49CED89}"/>
              </a:ext>
            </a:extLst>
          </p:cNvPr>
          <p:cNvSpPr txBox="1"/>
          <p:nvPr/>
        </p:nvSpPr>
        <p:spPr>
          <a:xfrm>
            <a:off x="8121341" y="732053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174" name="Picture 173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304BA499-F795-4F75-4199-298B1A85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6500677"/>
            <a:ext cx="332727" cy="242384"/>
          </a:xfrm>
          <a:prstGeom prst="rect">
            <a:avLst/>
          </a:prstGeom>
        </p:spPr>
      </p:pic>
      <p:pic>
        <p:nvPicPr>
          <p:cNvPr id="175" name="Picture 174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3D32DFFA-1B41-E4FE-AA51-F627FF799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6823446"/>
            <a:ext cx="332727" cy="242384"/>
          </a:xfrm>
          <a:prstGeom prst="rect">
            <a:avLst/>
          </a:prstGeom>
        </p:spPr>
      </p:pic>
      <p:pic>
        <p:nvPicPr>
          <p:cNvPr id="176" name="Picture 175" descr="A red and black logo&#10;&#10;Description automatically generated">
            <a:extLst>
              <a:ext uri="{FF2B5EF4-FFF2-40B4-BE49-F238E27FC236}">
                <a16:creationId xmlns:a16="http://schemas.microsoft.com/office/drawing/2014/main" id="{CA44D261-B883-F1FF-78F5-8D37C5336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6823446"/>
            <a:ext cx="332727" cy="24238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208F0AF-BB48-4F2E-C5DB-F9251DFC539F}"/>
              </a:ext>
            </a:extLst>
          </p:cNvPr>
          <p:cNvSpPr txBox="1"/>
          <p:nvPr/>
        </p:nvSpPr>
        <p:spPr>
          <a:xfrm>
            <a:off x="10554493" y="6676690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824A929-793A-EC3A-CBA7-33A05EDBAD7D}"/>
              </a:ext>
            </a:extLst>
          </p:cNvPr>
          <p:cNvSpPr txBox="1"/>
          <p:nvPr/>
        </p:nvSpPr>
        <p:spPr>
          <a:xfrm>
            <a:off x="10330162" y="6999152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4EDD1ED-5BF9-447E-2716-95A2576445B4}"/>
              </a:ext>
            </a:extLst>
          </p:cNvPr>
          <p:cNvSpPr txBox="1"/>
          <p:nvPr/>
        </p:nvSpPr>
        <p:spPr>
          <a:xfrm>
            <a:off x="10760699" y="6989408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B68B2D-C088-895E-5868-0A52DAB297F9}"/>
              </a:ext>
            </a:extLst>
          </p:cNvPr>
          <p:cNvSpPr txBox="1"/>
          <p:nvPr/>
        </p:nvSpPr>
        <p:spPr>
          <a:xfrm>
            <a:off x="4931550" y="4365546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1</a:t>
            </a:r>
            <a:endParaRPr lang="en-CN" sz="157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8FAFACE-94DF-93D9-90FF-BC5E82FBD17A}"/>
              </a:ext>
            </a:extLst>
          </p:cNvPr>
          <p:cNvSpPr txBox="1"/>
          <p:nvPr/>
        </p:nvSpPr>
        <p:spPr>
          <a:xfrm>
            <a:off x="4936796" y="5634454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2</a:t>
            </a:r>
            <a:endParaRPr lang="en-CN" sz="1573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7BEF1E3-EEA7-2BE7-C492-F5776F068850}"/>
              </a:ext>
            </a:extLst>
          </p:cNvPr>
          <p:cNvSpPr txBox="1"/>
          <p:nvPr/>
        </p:nvSpPr>
        <p:spPr>
          <a:xfrm>
            <a:off x="4931549" y="6984861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3</a:t>
            </a:r>
            <a:endParaRPr lang="en-CN" sz="1573" dirty="0"/>
          </a:p>
        </p:txBody>
      </p:sp>
      <p:pic>
        <p:nvPicPr>
          <p:cNvPr id="184" name="Picture 183" descr="A cartoon of a robot&#10;&#10;Description automatically generated">
            <a:extLst>
              <a:ext uri="{FF2B5EF4-FFF2-40B4-BE49-F238E27FC236}">
                <a16:creationId xmlns:a16="http://schemas.microsoft.com/office/drawing/2014/main" id="{273F7973-824A-B963-5F0D-9FAA306F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31" y="11110252"/>
            <a:ext cx="511343" cy="470974"/>
          </a:xfrm>
          <a:prstGeom prst="rect">
            <a:avLst/>
          </a:prstGeom>
        </p:spPr>
      </p:pic>
      <p:pic>
        <p:nvPicPr>
          <p:cNvPr id="185" name="Picture 184" descr="A cartoon of a robot&#10;&#10;Description automatically generated">
            <a:extLst>
              <a:ext uri="{FF2B5EF4-FFF2-40B4-BE49-F238E27FC236}">
                <a16:creationId xmlns:a16="http://schemas.microsoft.com/office/drawing/2014/main" id="{52B6A61C-20E6-AF82-E07C-99F2C5D0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790" y="9735571"/>
            <a:ext cx="511343" cy="470974"/>
          </a:xfrm>
          <a:prstGeom prst="rect">
            <a:avLst/>
          </a:prstGeom>
        </p:spPr>
      </p:pic>
      <p:pic>
        <p:nvPicPr>
          <p:cNvPr id="186" name="Picture 185" descr="A cartoon of a robot&#10;&#10;Description automatically generated">
            <a:extLst>
              <a:ext uri="{FF2B5EF4-FFF2-40B4-BE49-F238E27FC236}">
                <a16:creationId xmlns:a16="http://schemas.microsoft.com/office/drawing/2014/main" id="{A1745D53-E565-7D46-0EDE-61558EB7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31" y="8410379"/>
            <a:ext cx="511343" cy="470974"/>
          </a:xfrm>
          <a:prstGeom prst="rect">
            <a:avLst/>
          </a:prstGeom>
        </p:spPr>
      </p:pic>
      <p:pic>
        <p:nvPicPr>
          <p:cNvPr id="187" name="Picture 186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30FEEE2B-D6ED-AB21-EB8D-A171DFC03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8256475"/>
            <a:ext cx="332727" cy="242384"/>
          </a:xfrm>
          <a:prstGeom prst="rect">
            <a:avLst/>
          </a:prstGeom>
        </p:spPr>
      </p:pic>
      <p:pic>
        <p:nvPicPr>
          <p:cNvPr id="188" name="Picture 187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EDBE6EAA-5D7F-4E4B-71AD-D3303550B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8579244"/>
            <a:ext cx="332727" cy="242384"/>
          </a:xfrm>
          <a:prstGeom prst="rect">
            <a:avLst/>
          </a:prstGeom>
        </p:spPr>
      </p:pic>
      <p:pic>
        <p:nvPicPr>
          <p:cNvPr id="189" name="Picture 188" descr="A blue and black logo&#10;&#10;Description automatically generated">
            <a:extLst>
              <a:ext uri="{FF2B5EF4-FFF2-40B4-BE49-F238E27FC236}">
                <a16:creationId xmlns:a16="http://schemas.microsoft.com/office/drawing/2014/main" id="{A83D82D9-3ED9-4733-B9C7-4D938467A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8374849"/>
            <a:ext cx="561156" cy="408790"/>
          </a:xfrm>
          <a:prstGeom prst="rect">
            <a:avLst/>
          </a:prstGeom>
        </p:spPr>
      </p:pic>
      <p:pic>
        <p:nvPicPr>
          <p:cNvPr id="190" name="Picture 189" descr="A cartoon of a robot&#10;&#10;Description automatically generated">
            <a:extLst>
              <a:ext uri="{FF2B5EF4-FFF2-40B4-BE49-F238E27FC236}">
                <a16:creationId xmlns:a16="http://schemas.microsoft.com/office/drawing/2014/main" id="{08E7FCD1-8DED-143D-F0F5-393C02D9B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506" y="8378448"/>
            <a:ext cx="511343" cy="470974"/>
          </a:xfrm>
          <a:prstGeom prst="rect">
            <a:avLst/>
          </a:prstGeom>
        </p:spPr>
      </p:pic>
      <p:pic>
        <p:nvPicPr>
          <p:cNvPr id="191" name="Picture 190" descr="A red and black logo&#10;&#10;Description automatically generated">
            <a:extLst>
              <a:ext uri="{FF2B5EF4-FFF2-40B4-BE49-F238E27FC236}">
                <a16:creationId xmlns:a16="http://schemas.microsoft.com/office/drawing/2014/main" id="{D47D338C-07BF-21CB-F707-8A835E861F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8579244"/>
            <a:ext cx="332727" cy="242384"/>
          </a:xfrm>
          <a:prstGeom prst="rect">
            <a:avLst/>
          </a:prstGeom>
        </p:spPr>
      </p:pic>
      <p:pic>
        <p:nvPicPr>
          <p:cNvPr id="192" name="Picture 191" descr="A cartoon of a robot&#10;&#10;Description automatically generated">
            <a:extLst>
              <a:ext uri="{FF2B5EF4-FFF2-40B4-BE49-F238E27FC236}">
                <a16:creationId xmlns:a16="http://schemas.microsoft.com/office/drawing/2014/main" id="{F0787BD8-DB3B-C8B8-3609-6892418F0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439" y="8405015"/>
            <a:ext cx="511343" cy="470974"/>
          </a:xfrm>
          <a:prstGeom prst="rect">
            <a:avLst/>
          </a:prstGeom>
        </p:spPr>
      </p:pic>
      <p:sp>
        <p:nvSpPr>
          <p:cNvPr id="193" name="Right Arrow 192">
            <a:extLst>
              <a:ext uri="{FF2B5EF4-FFF2-40B4-BE49-F238E27FC236}">
                <a16:creationId xmlns:a16="http://schemas.microsoft.com/office/drawing/2014/main" id="{E086F96C-2B69-044A-6437-C9FBADBD2B1A}"/>
              </a:ext>
            </a:extLst>
          </p:cNvPr>
          <p:cNvSpPr/>
          <p:nvPr/>
        </p:nvSpPr>
        <p:spPr>
          <a:xfrm>
            <a:off x="6478210" y="8520619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EC967038-1A7D-253F-AA5E-3E5337685816}"/>
              </a:ext>
            </a:extLst>
          </p:cNvPr>
          <p:cNvSpPr/>
          <p:nvPr/>
        </p:nvSpPr>
        <p:spPr>
          <a:xfrm>
            <a:off x="7366005" y="8520619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795D66D2-623C-351A-6E15-8237C9963C21}"/>
              </a:ext>
            </a:extLst>
          </p:cNvPr>
          <p:cNvSpPr/>
          <p:nvPr/>
        </p:nvSpPr>
        <p:spPr>
          <a:xfrm>
            <a:off x="10089328" y="8573107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C88EB5-68BF-9B7B-9BB6-9EA0C3691B70}"/>
              </a:ext>
            </a:extLst>
          </p:cNvPr>
          <p:cNvSpPr txBox="1"/>
          <p:nvPr/>
        </p:nvSpPr>
        <p:spPr>
          <a:xfrm>
            <a:off x="6661135" y="8821628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6141AB-5F60-C7B4-4724-7100129E787C}"/>
              </a:ext>
            </a:extLst>
          </p:cNvPr>
          <p:cNvSpPr txBox="1"/>
          <p:nvPr/>
        </p:nvSpPr>
        <p:spPr>
          <a:xfrm>
            <a:off x="10192813" y="8821628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AB5015-ABFE-1BDE-E725-315B02D2EC9E}"/>
              </a:ext>
            </a:extLst>
          </p:cNvPr>
          <p:cNvSpPr txBox="1"/>
          <p:nvPr/>
        </p:nvSpPr>
        <p:spPr>
          <a:xfrm>
            <a:off x="7915134" y="8432488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18C500D-B8D5-CBD0-C25B-B7AEE6A60263}"/>
              </a:ext>
            </a:extLst>
          </p:cNvPr>
          <p:cNvSpPr txBox="1"/>
          <p:nvPr/>
        </p:nvSpPr>
        <p:spPr>
          <a:xfrm>
            <a:off x="7690804" y="8754950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9F2A8D-7F60-E451-E1B4-00E7F5C4F9CD}"/>
              </a:ext>
            </a:extLst>
          </p:cNvPr>
          <p:cNvSpPr txBox="1"/>
          <p:nvPr/>
        </p:nvSpPr>
        <p:spPr>
          <a:xfrm>
            <a:off x="8121341" y="8745206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201" name="Picture 200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14B06F95-B05D-B179-FE44-196F2E6A4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7925351"/>
            <a:ext cx="332727" cy="242384"/>
          </a:xfrm>
          <a:prstGeom prst="rect">
            <a:avLst/>
          </a:prstGeom>
        </p:spPr>
      </p:pic>
      <p:pic>
        <p:nvPicPr>
          <p:cNvPr id="202" name="Picture 201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A0C53F4C-B91A-0FD2-78BF-88E753311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8248120"/>
            <a:ext cx="332727" cy="242384"/>
          </a:xfrm>
          <a:prstGeom prst="rect">
            <a:avLst/>
          </a:prstGeom>
        </p:spPr>
      </p:pic>
      <p:pic>
        <p:nvPicPr>
          <p:cNvPr id="203" name="Picture 202" descr="A red and black logo&#10;&#10;Description automatically generated">
            <a:extLst>
              <a:ext uri="{FF2B5EF4-FFF2-40B4-BE49-F238E27FC236}">
                <a16:creationId xmlns:a16="http://schemas.microsoft.com/office/drawing/2014/main" id="{FE2EBCFC-4B08-7131-E5EA-72AAB0EA7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8248120"/>
            <a:ext cx="332727" cy="24238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88F327E-EBAF-9321-382D-C1110AFC2AE7}"/>
              </a:ext>
            </a:extLst>
          </p:cNvPr>
          <p:cNvSpPr txBox="1"/>
          <p:nvPr/>
        </p:nvSpPr>
        <p:spPr>
          <a:xfrm>
            <a:off x="10554493" y="8101364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691E4A-7288-1583-FAF5-10E9B8086BB5}"/>
              </a:ext>
            </a:extLst>
          </p:cNvPr>
          <p:cNvSpPr txBox="1"/>
          <p:nvPr/>
        </p:nvSpPr>
        <p:spPr>
          <a:xfrm>
            <a:off x="10330162" y="8423826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1.5</a:t>
            </a:r>
            <a:endParaRPr lang="en-CN" sz="1049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17AA214-B97D-54F6-A1E7-03EC609A4108}"/>
              </a:ext>
            </a:extLst>
          </p:cNvPr>
          <p:cNvSpPr txBox="1"/>
          <p:nvPr/>
        </p:nvSpPr>
        <p:spPr>
          <a:xfrm>
            <a:off x="10760699" y="841408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pic>
        <p:nvPicPr>
          <p:cNvPr id="207" name="Picture 206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A340B2D6-B5D6-ECE1-09CE-2FC3AD1DB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9622731"/>
            <a:ext cx="332727" cy="242384"/>
          </a:xfrm>
          <a:prstGeom prst="rect">
            <a:avLst/>
          </a:prstGeom>
        </p:spPr>
      </p:pic>
      <p:pic>
        <p:nvPicPr>
          <p:cNvPr id="208" name="Picture 207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7DBE4A03-F9F7-7F56-33CB-C214036B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9945500"/>
            <a:ext cx="332727" cy="242384"/>
          </a:xfrm>
          <a:prstGeom prst="rect">
            <a:avLst/>
          </a:prstGeom>
        </p:spPr>
      </p:pic>
      <p:pic>
        <p:nvPicPr>
          <p:cNvPr id="209" name="Picture 208" descr="A blue and black logo&#10;&#10;Description automatically generated">
            <a:extLst>
              <a:ext uri="{FF2B5EF4-FFF2-40B4-BE49-F238E27FC236}">
                <a16:creationId xmlns:a16="http://schemas.microsoft.com/office/drawing/2014/main" id="{9F93EA30-7D0E-6328-C8F9-D1CD7CB51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9741105"/>
            <a:ext cx="561156" cy="408790"/>
          </a:xfrm>
          <a:prstGeom prst="rect">
            <a:avLst/>
          </a:prstGeom>
        </p:spPr>
      </p:pic>
      <p:pic>
        <p:nvPicPr>
          <p:cNvPr id="210" name="Picture 209" descr="A red and black logo&#10;&#10;Description automatically generated">
            <a:extLst>
              <a:ext uri="{FF2B5EF4-FFF2-40B4-BE49-F238E27FC236}">
                <a16:creationId xmlns:a16="http://schemas.microsoft.com/office/drawing/2014/main" id="{F8AB686E-CDD1-589A-DDD2-859C37ED9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9945500"/>
            <a:ext cx="332727" cy="242384"/>
          </a:xfrm>
          <a:prstGeom prst="rect">
            <a:avLst/>
          </a:prstGeom>
        </p:spPr>
      </p:pic>
      <p:sp>
        <p:nvSpPr>
          <p:cNvPr id="212" name="Right Arrow 211">
            <a:extLst>
              <a:ext uri="{FF2B5EF4-FFF2-40B4-BE49-F238E27FC236}">
                <a16:creationId xmlns:a16="http://schemas.microsoft.com/office/drawing/2014/main" id="{520F5745-CB37-685E-ED94-01CFA89718DD}"/>
              </a:ext>
            </a:extLst>
          </p:cNvPr>
          <p:cNvSpPr/>
          <p:nvPr/>
        </p:nvSpPr>
        <p:spPr>
          <a:xfrm>
            <a:off x="6478210" y="9886876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7360F815-7623-48BE-93C8-A9469C8B598F}"/>
              </a:ext>
            </a:extLst>
          </p:cNvPr>
          <p:cNvSpPr/>
          <p:nvPr/>
        </p:nvSpPr>
        <p:spPr>
          <a:xfrm>
            <a:off x="7366005" y="9886876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4" name="Right Arrow 213">
            <a:extLst>
              <a:ext uri="{FF2B5EF4-FFF2-40B4-BE49-F238E27FC236}">
                <a16:creationId xmlns:a16="http://schemas.microsoft.com/office/drawing/2014/main" id="{6D1C6AD2-AE24-7AA5-3368-6E19897A092C}"/>
              </a:ext>
            </a:extLst>
          </p:cNvPr>
          <p:cNvSpPr/>
          <p:nvPr/>
        </p:nvSpPr>
        <p:spPr>
          <a:xfrm>
            <a:off x="10089328" y="9939363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A96544E-F412-3EF1-6932-0DAACD52E39A}"/>
              </a:ext>
            </a:extLst>
          </p:cNvPr>
          <p:cNvSpPr txBox="1"/>
          <p:nvPr/>
        </p:nvSpPr>
        <p:spPr>
          <a:xfrm>
            <a:off x="6661135" y="10187884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5202D6A-C857-69DD-6318-F515D305EFE7}"/>
              </a:ext>
            </a:extLst>
          </p:cNvPr>
          <p:cNvSpPr txBox="1"/>
          <p:nvPr/>
        </p:nvSpPr>
        <p:spPr>
          <a:xfrm>
            <a:off x="10192813" y="10187884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5021FCC-9EE9-65CE-E50B-A59860B3E39A}"/>
              </a:ext>
            </a:extLst>
          </p:cNvPr>
          <p:cNvSpPr txBox="1"/>
          <p:nvPr/>
        </p:nvSpPr>
        <p:spPr>
          <a:xfrm>
            <a:off x="7915134" y="9798744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743257B-5B11-0C0F-B3D8-0CE744D8A7C5}"/>
              </a:ext>
            </a:extLst>
          </p:cNvPr>
          <p:cNvSpPr txBox="1"/>
          <p:nvPr/>
        </p:nvSpPr>
        <p:spPr>
          <a:xfrm>
            <a:off x="7690804" y="10121206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9364844-A10B-90D9-63AF-4E24CE86A961}"/>
              </a:ext>
            </a:extLst>
          </p:cNvPr>
          <p:cNvSpPr txBox="1"/>
          <p:nvPr/>
        </p:nvSpPr>
        <p:spPr>
          <a:xfrm>
            <a:off x="8121341" y="10111462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3</a:t>
            </a:r>
            <a:endParaRPr lang="en-CN" sz="1049" dirty="0"/>
          </a:p>
        </p:txBody>
      </p:sp>
      <p:pic>
        <p:nvPicPr>
          <p:cNvPr id="220" name="Picture 21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F4C7EACE-1624-7523-235B-B004589E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9291607"/>
            <a:ext cx="332727" cy="242384"/>
          </a:xfrm>
          <a:prstGeom prst="rect">
            <a:avLst/>
          </a:prstGeom>
        </p:spPr>
      </p:pic>
      <p:pic>
        <p:nvPicPr>
          <p:cNvPr id="221" name="Picture 220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F22ED4C9-8758-0095-A91A-C57A021EB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9614376"/>
            <a:ext cx="332727" cy="242384"/>
          </a:xfrm>
          <a:prstGeom prst="rect">
            <a:avLst/>
          </a:prstGeom>
        </p:spPr>
      </p:pic>
      <p:pic>
        <p:nvPicPr>
          <p:cNvPr id="222" name="Picture 221" descr="A red and black logo&#10;&#10;Description automatically generated">
            <a:extLst>
              <a:ext uri="{FF2B5EF4-FFF2-40B4-BE49-F238E27FC236}">
                <a16:creationId xmlns:a16="http://schemas.microsoft.com/office/drawing/2014/main" id="{1BE7438A-C35A-A92D-8D6A-AD2537619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9614376"/>
            <a:ext cx="332727" cy="242384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65F26608-9520-28B7-6F8F-E5325C54BDCF}"/>
              </a:ext>
            </a:extLst>
          </p:cNvPr>
          <p:cNvSpPr txBox="1"/>
          <p:nvPr/>
        </p:nvSpPr>
        <p:spPr>
          <a:xfrm>
            <a:off x="10554493" y="9467620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1B93D87-EE26-2F71-4E23-1B6218853680}"/>
              </a:ext>
            </a:extLst>
          </p:cNvPr>
          <p:cNvSpPr txBox="1"/>
          <p:nvPr/>
        </p:nvSpPr>
        <p:spPr>
          <a:xfrm>
            <a:off x="10330162" y="9790083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</a:t>
            </a:r>
            <a:endParaRPr lang="en-CN" sz="1049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B3FBC46-965F-49F8-4FD5-17F5DDAAE0B5}"/>
              </a:ext>
            </a:extLst>
          </p:cNvPr>
          <p:cNvSpPr txBox="1"/>
          <p:nvPr/>
        </p:nvSpPr>
        <p:spPr>
          <a:xfrm>
            <a:off x="10760699" y="9780338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3</a:t>
            </a:r>
            <a:endParaRPr lang="en-CN" sz="1049" dirty="0"/>
          </a:p>
        </p:txBody>
      </p:sp>
      <p:pic>
        <p:nvPicPr>
          <p:cNvPr id="226" name="Picture 225" descr="A cartoon of a robot&#10;&#10;Description automatically generated">
            <a:extLst>
              <a:ext uri="{FF2B5EF4-FFF2-40B4-BE49-F238E27FC236}">
                <a16:creationId xmlns:a16="http://schemas.microsoft.com/office/drawing/2014/main" id="{56842058-1ADB-E34C-11D8-DA51B5AE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93" y="9735571"/>
            <a:ext cx="511343" cy="470974"/>
          </a:xfrm>
          <a:prstGeom prst="rect">
            <a:avLst/>
          </a:prstGeom>
        </p:spPr>
      </p:pic>
      <p:pic>
        <p:nvPicPr>
          <p:cNvPr id="227" name="Picture 226" descr="A cartoon of a robot&#10;&#10;Description automatically generated">
            <a:extLst>
              <a:ext uri="{FF2B5EF4-FFF2-40B4-BE49-F238E27FC236}">
                <a16:creationId xmlns:a16="http://schemas.microsoft.com/office/drawing/2014/main" id="{3CB4DBC8-B2F4-C78C-042B-271E9116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77" y="11101349"/>
            <a:ext cx="511343" cy="470974"/>
          </a:xfrm>
          <a:prstGeom prst="rect">
            <a:avLst/>
          </a:prstGeom>
        </p:spPr>
      </p:pic>
      <p:pic>
        <p:nvPicPr>
          <p:cNvPr id="228" name="Picture 227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EEA166F0-0BF5-AED6-A12B-C5AD2C185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86" y="10961026"/>
            <a:ext cx="332727" cy="242384"/>
          </a:xfrm>
          <a:prstGeom prst="rect">
            <a:avLst/>
          </a:prstGeom>
        </p:spPr>
      </p:pic>
      <p:pic>
        <p:nvPicPr>
          <p:cNvPr id="229" name="Picture 228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324FDFF9-1B52-E435-7278-6459C3167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48" y="11283795"/>
            <a:ext cx="332727" cy="242384"/>
          </a:xfrm>
          <a:prstGeom prst="rect">
            <a:avLst/>
          </a:prstGeom>
        </p:spPr>
      </p:pic>
      <p:pic>
        <p:nvPicPr>
          <p:cNvPr id="230" name="Picture 229" descr="A blue and black logo&#10;&#10;Description automatically generated">
            <a:extLst>
              <a:ext uri="{FF2B5EF4-FFF2-40B4-BE49-F238E27FC236}">
                <a16:creationId xmlns:a16="http://schemas.microsoft.com/office/drawing/2014/main" id="{0AC28771-B58E-0A9C-5ECB-710AB6C3E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8" y="11079401"/>
            <a:ext cx="561156" cy="408790"/>
          </a:xfrm>
          <a:prstGeom prst="rect">
            <a:avLst/>
          </a:prstGeom>
        </p:spPr>
      </p:pic>
      <p:pic>
        <p:nvPicPr>
          <p:cNvPr id="231" name="Picture 230" descr="A red and black logo&#10;&#10;Description automatically generated">
            <a:extLst>
              <a:ext uri="{FF2B5EF4-FFF2-40B4-BE49-F238E27FC236}">
                <a16:creationId xmlns:a16="http://schemas.microsoft.com/office/drawing/2014/main" id="{9FA49C79-42A1-DE3E-6686-9B42C314D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57" y="11283795"/>
            <a:ext cx="332727" cy="242384"/>
          </a:xfrm>
          <a:prstGeom prst="rect">
            <a:avLst/>
          </a:prstGeom>
        </p:spPr>
      </p:pic>
      <p:sp>
        <p:nvSpPr>
          <p:cNvPr id="233" name="Right Arrow 232">
            <a:extLst>
              <a:ext uri="{FF2B5EF4-FFF2-40B4-BE49-F238E27FC236}">
                <a16:creationId xmlns:a16="http://schemas.microsoft.com/office/drawing/2014/main" id="{5C477375-5837-B73F-AC89-933FB4AFCB7E}"/>
              </a:ext>
            </a:extLst>
          </p:cNvPr>
          <p:cNvSpPr/>
          <p:nvPr/>
        </p:nvSpPr>
        <p:spPr>
          <a:xfrm>
            <a:off x="6478210" y="11225171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34" name="Right Arrow 233">
            <a:extLst>
              <a:ext uri="{FF2B5EF4-FFF2-40B4-BE49-F238E27FC236}">
                <a16:creationId xmlns:a16="http://schemas.microsoft.com/office/drawing/2014/main" id="{3DFBDF68-12D9-C782-7783-6D408911DD3C}"/>
              </a:ext>
            </a:extLst>
          </p:cNvPr>
          <p:cNvSpPr/>
          <p:nvPr/>
        </p:nvSpPr>
        <p:spPr>
          <a:xfrm>
            <a:off x="7366005" y="11225171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35" name="Right Arrow 234">
            <a:extLst>
              <a:ext uri="{FF2B5EF4-FFF2-40B4-BE49-F238E27FC236}">
                <a16:creationId xmlns:a16="http://schemas.microsoft.com/office/drawing/2014/main" id="{CE5E2C7C-6E02-7937-1419-C9A9B8297598}"/>
              </a:ext>
            </a:extLst>
          </p:cNvPr>
          <p:cNvSpPr/>
          <p:nvPr/>
        </p:nvSpPr>
        <p:spPr>
          <a:xfrm>
            <a:off x="10089328" y="11277658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E946C76-8665-B316-56E1-53F52984F046}"/>
              </a:ext>
            </a:extLst>
          </p:cNvPr>
          <p:cNvSpPr txBox="1"/>
          <p:nvPr/>
        </p:nvSpPr>
        <p:spPr>
          <a:xfrm>
            <a:off x="6661135" y="11526179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8D0AF5-E006-C188-0E98-49A442E82CEE}"/>
              </a:ext>
            </a:extLst>
          </p:cNvPr>
          <p:cNvSpPr txBox="1"/>
          <p:nvPr/>
        </p:nvSpPr>
        <p:spPr>
          <a:xfrm>
            <a:off x="10192813" y="11526179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A3228C5-6F5F-F1B7-F51E-A9E90D492B87}"/>
              </a:ext>
            </a:extLst>
          </p:cNvPr>
          <p:cNvSpPr txBox="1"/>
          <p:nvPr/>
        </p:nvSpPr>
        <p:spPr>
          <a:xfrm>
            <a:off x="7915134" y="11137039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226A980-E954-6669-F392-8B0C2F3D468F}"/>
              </a:ext>
            </a:extLst>
          </p:cNvPr>
          <p:cNvSpPr txBox="1"/>
          <p:nvPr/>
        </p:nvSpPr>
        <p:spPr>
          <a:xfrm>
            <a:off x="7690804" y="11459502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2.5</a:t>
            </a:r>
            <a:endParaRPr lang="en-CN" sz="1049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9429CF2-2449-F2CC-2ECC-6B98B85A9833}"/>
              </a:ext>
            </a:extLst>
          </p:cNvPr>
          <p:cNvSpPr txBox="1"/>
          <p:nvPr/>
        </p:nvSpPr>
        <p:spPr>
          <a:xfrm>
            <a:off x="8121341" y="11449757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4</a:t>
            </a:r>
            <a:endParaRPr lang="en-CN" sz="1049" dirty="0"/>
          </a:p>
        </p:txBody>
      </p:sp>
      <p:pic>
        <p:nvPicPr>
          <p:cNvPr id="241" name="Picture 240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B5EEF2EE-8486-3FDC-C158-73CEDE1FA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845" y="10629903"/>
            <a:ext cx="332727" cy="242384"/>
          </a:xfrm>
          <a:prstGeom prst="rect">
            <a:avLst/>
          </a:prstGeom>
        </p:spPr>
      </p:pic>
      <p:pic>
        <p:nvPicPr>
          <p:cNvPr id="242" name="Picture 241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122556AC-D711-DC18-1993-FAE23A9F5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0306" y="10952672"/>
            <a:ext cx="332727" cy="242384"/>
          </a:xfrm>
          <a:prstGeom prst="rect">
            <a:avLst/>
          </a:prstGeom>
        </p:spPr>
      </p:pic>
      <p:pic>
        <p:nvPicPr>
          <p:cNvPr id="243" name="Picture 242" descr="A red and black logo&#10;&#10;Description automatically generated">
            <a:extLst>
              <a:ext uri="{FF2B5EF4-FFF2-40B4-BE49-F238E27FC236}">
                <a16:creationId xmlns:a16="http://schemas.microsoft.com/office/drawing/2014/main" id="{DA65BAAB-7620-EB28-C106-7A02DC0BB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7015" y="10952672"/>
            <a:ext cx="332727" cy="242384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C982526A-9B26-C56A-3DC3-7BBC9E23B1B0}"/>
              </a:ext>
            </a:extLst>
          </p:cNvPr>
          <p:cNvSpPr txBox="1"/>
          <p:nvPr/>
        </p:nvSpPr>
        <p:spPr>
          <a:xfrm>
            <a:off x="10554493" y="10805916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1</a:t>
            </a:r>
            <a:endParaRPr lang="en-CN" sz="1049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9213A3-D34B-8E0B-76F4-2FD3201A0D4E}"/>
              </a:ext>
            </a:extLst>
          </p:cNvPr>
          <p:cNvSpPr txBox="1"/>
          <p:nvPr/>
        </p:nvSpPr>
        <p:spPr>
          <a:xfrm>
            <a:off x="10330162" y="11128378"/>
            <a:ext cx="42351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2.5</a:t>
            </a:r>
            <a:endParaRPr lang="en-CN" sz="1049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69C15CE-F3F7-347E-C5EC-C30FDEBFA7C6}"/>
              </a:ext>
            </a:extLst>
          </p:cNvPr>
          <p:cNvSpPr txBox="1"/>
          <p:nvPr/>
        </p:nvSpPr>
        <p:spPr>
          <a:xfrm>
            <a:off x="10760699" y="11118634"/>
            <a:ext cx="32092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49" dirty="0"/>
              <a:t>×</a:t>
            </a:r>
            <a:r>
              <a:rPr lang="en-US" altLang="zh-CN" sz="1049" dirty="0"/>
              <a:t>4</a:t>
            </a:r>
            <a:endParaRPr lang="en-CN" sz="1049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D068FB3-0EB2-F9CB-D3B4-AF6F03CDC270}"/>
              </a:ext>
            </a:extLst>
          </p:cNvPr>
          <p:cNvSpPr txBox="1"/>
          <p:nvPr/>
        </p:nvSpPr>
        <p:spPr>
          <a:xfrm>
            <a:off x="4931550" y="8494771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1</a:t>
            </a:r>
            <a:endParaRPr lang="en-CN" sz="157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6E7D34F-C0F8-4F81-07F8-AC52E3BE3F4E}"/>
              </a:ext>
            </a:extLst>
          </p:cNvPr>
          <p:cNvSpPr txBox="1"/>
          <p:nvPr/>
        </p:nvSpPr>
        <p:spPr>
          <a:xfrm>
            <a:off x="4936796" y="9763679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2</a:t>
            </a:r>
            <a:endParaRPr lang="en-CN" sz="1573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915CBF6-5588-F266-C251-2D80BF265730}"/>
              </a:ext>
            </a:extLst>
          </p:cNvPr>
          <p:cNvSpPr txBox="1"/>
          <p:nvPr/>
        </p:nvSpPr>
        <p:spPr>
          <a:xfrm>
            <a:off x="4931549" y="11114086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3</a:t>
            </a:r>
            <a:endParaRPr lang="en-CN" sz="1573" dirty="0"/>
          </a:p>
        </p:txBody>
      </p:sp>
      <p:pic>
        <p:nvPicPr>
          <p:cNvPr id="250" name="Picture 24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717416F5-A75C-A853-F963-1DB578568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910" y="228921"/>
            <a:ext cx="332727" cy="242384"/>
          </a:xfrm>
          <a:prstGeom prst="rect">
            <a:avLst/>
          </a:prstGeom>
        </p:spPr>
      </p:pic>
      <p:pic>
        <p:nvPicPr>
          <p:cNvPr id="251" name="Picture 250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D62371D7-AD33-FF1B-5A53-3A967D30B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275" y="228921"/>
            <a:ext cx="332727" cy="242384"/>
          </a:xfrm>
          <a:prstGeom prst="rect">
            <a:avLst/>
          </a:prstGeom>
        </p:spPr>
      </p:pic>
      <p:pic>
        <p:nvPicPr>
          <p:cNvPr id="252" name="Picture 251" descr="A red and black logo&#10;&#10;Description automatically generated">
            <a:extLst>
              <a:ext uri="{FF2B5EF4-FFF2-40B4-BE49-F238E27FC236}">
                <a16:creationId xmlns:a16="http://schemas.microsoft.com/office/drawing/2014/main" id="{CB3E5CF7-41D9-4193-492A-8CAB9FF65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4514" y="223710"/>
            <a:ext cx="332727" cy="242384"/>
          </a:xfrm>
          <a:prstGeom prst="rect">
            <a:avLst/>
          </a:prstGeom>
        </p:spPr>
      </p:pic>
      <p:pic>
        <p:nvPicPr>
          <p:cNvPr id="253" name="Picture 252" descr="A blue and black logo&#10;&#10;Description automatically generated">
            <a:extLst>
              <a:ext uri="{FF2B5EF4-FFF2-40B4-BE49-F238E27FC236}">
                <a16:creationId xmlns:a16="http://schemas.microsoft.com/office/drawing/2014/main" id="{5AA475B0-C6FB-D232-7DD0-F228AB235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437" y="131806"/>
            <a:ext cx="561156" cy="40879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7836B3C1-5769-0CC8-231B-BDEB7F179266}"/>
              </a:ext>
            </a:extLst>
          </p:cNvPr>
          <p:cNvSpPr txBox="1"/>
          <p:nvPr/>
        </p:nvSpPr>
        <p:spPr>
          <a:xfrm>
            <a:off x="6478209" y="197558"/>
            <a:ext cx="1493742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Original</a:t>
            </a:r>
            <a:r>
              <a:rPr lang="zh-CN" altLang="en-US" sz="1573" dirty="0"/>
              <a:t> </a:t>
            </a:r>
            <a:r>
              <a:rPr lang="en-US" altLang="zh-CN" sz="1573" dirty="0"/>
              <a:t>Dataset</a:t>
            </a:r>
            <a:endParaRPr lang="en-CN" sz="1573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40EBF5E-5E2E-67FF-3240-F82A486693B8}"/>
              </a:ext>
            </a:extLst>
          </p:cNvPr>
          <p:cNvSpPr txBox="1"/>
          <p:nvPr/>
        </p:nvSpPr>
        <p:spPr>
          <a:xfrm>
            <a:off x="8462637" y="188729"/>
            <a:ext cx="541559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Easy</a:t>
            </a:r>
            <a:endParaRPr lang="en-CN" sz="1573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70F9C8F-E4B3-82EB-FDE1-6EACD7533538}"/>
              </a:ext>
            </a:extLst>
          </p:cNvPr>
          <p:cNvSpPr txBox="1"/>
          <p:nvPr/>
        </p:nvSpPr>
        <p:spPr>
          <a:xfrm>
            <a:off x="9922878" y="179461"/>
            <a:ext cx="76335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Middle</a:t>
            </a:r>
            <a:endParaRPr lang="en-CN" sz="1573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713EF87-32FC-6087-404F-6E0A732C26DE}"/>
              </a:ext>
            </a:extLst>
          </p:cNvPr>
          <p:cNvSpPr txBox="1"/>
          <p:nvPr/>
        </p:nvSpPr>
        <p:spPr>
          <a:xfrm>
            <a:off x="11622153" y="188729"/>
            <a:ext cx="579454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Hard</a:t>
            </a:r>
            <a:endParaRPr lang="en-CN" sz="1573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EEE09D9-2FD4-0DE2-2406-3F289A4AF11D}"/>
              </a:ext>
            </a:extLst>
          </p:cNvPr>
          <p:cNvCxnSpPr>
            <a:cxnSpLocks/>
          </p:cNvCxnSpPr>
          <p:nvPr/>
        </p:nvCxnSpPr>
        <p:spPr>
          <a:xfrm>
            <a:off x="2028930" y="567089"/>
            <a:ext cx="1075617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8804994-41D6-167F-8854-C79AD96D05CE}"/>
              </a:ext>
            </a:extLst>
          </p:cNvPr>
          <p:cNvCxnSpPr>
            <a:cxnSpLocks/>
          </p:cNvCxnSpPr>
          <p:nvPr/>
        </p:nvCxnSpPr>
        <p:spPr>
          <a:xfrm>
            <a:off x="1987917" y="1978865"/>
            <a:ext cx="1075617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42DFF87-0760-C471-D9BC-B759238B9560}"/>
              </a:ext>
            </a:extLst>
          </p:cNvPr>
          <p:cNvCxnSpPr>
            <a:cxnSpLocks/>
          </p:cNvCxnSpPr>
          <p:nvPr/>
        </p:nvCxnSpPr>
        <p:spPr>
          <a:xfrm>
            <a:off x="1987915" y="3683650"/>
            <a:ext cx="1075617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4846ADF-3691-20B1-ACB1-55215C99FEA1}"/>
              </a:ext>
            </a:extLst>
          </p:cNvPr>
          <p:cNvCxnSpPr>
            <a:cxnSpLocks/>
          </p:cNvCxnSpPr>
          <p:nvPr/>
        </p:nvCxnSpPr>
        <p:spPr>
          <a:xfrm>
            <a:off x="2028930" y="7786316"/>
            <a:ext cx="1075617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7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675D-437D-AFE4-9F05-7F536E24E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 descr="A cartoon of a robot&#10;&#10;Description automatically generated">
            <a:extLst>
              <a:ext uri="{FF2B5EF4-FFF2-40B4-BE49-F238E27FC236}">
                <a16:creationId xmlns:a16="http://schemas.microsoft.com/office/drawing/2014/main" id="{4704AFF1-C033-823A-A890-B6E8F38A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63" y="5202968"/>
            <a:ext cx="511343" cy="47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D9396-3129-9FCE-BDCE-84372A4D2B20}"/>
              </a:ext>
            </a:extLst>
          </p:cNvPr>
          <p:cNvSpPr txBox="1"/>
          <p:nvPr/>
        </p:nvSpPr>
        <p:spPr>
          <a:xfrm>
            <a:off x="2247998" y="3794549"/>
            <a:ext cx="2395776" cy="33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3" dirty="0"/>
              <a:t>Rejection-Sampling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56BAE-7531-385C-37C2-1E5810057C8F}"/>
              </a:ext>
            </a:extLst>
          </p:cNvPr>
          <p:cNvSpPr txBox="1"/>
          <p:nvPr/>
        </p:nvSpPr>
        <p:spPr>
          <a:xfrm>
            <a:off x="2357972" y="6777720"/>
            <a:ext cx="2141288" cy="33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3" dirty="0"/>
              <a:t>Difficulty-Aware</a:t>
            </a:r>
            <a:r>
              <a:rPr lang="zh-CN" altLang="en-US" sz="1573" dirty="0"/>
              <a:t> </a:t>
            </a:r>
            <a:r>
              <a:rPr lang="en-US" altLang="zh-CN" sz="1573" dirty="0" err="1"/>
              <a:t>ReST</a:t>
            </a:r>
            <a:endParaRPr lang="en-CN" sz="1573" dirty="0"/>
          </a:p>
        </p:txBody>
      </p:sp>
      <p:pic>
        <p:nvPicPr>
          <p:cNvPr id="44" name="Picture 43" descr="A cartoon of a robot&#10;&#10;Description automatically generated">
            <a:extLst>
              <a:ext uri="{FF2B5EF4-FFF2-40B4-BE49-F238E27FC236}">
                <a16:creationId xmlns:a16="http://schemas.microsoft.com/office/drawing/2014/main" id="{94E044DC-A154-3204-8A35-432019F6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79" y="5167267"/>
            <a:ext cx="511343" cy="470974"/>
          </a:xfrm>
          <a:prstGeom prst="rect">
            <a:avLst/>
          </a:prstGeom>
        </p:spPr>
      </p:pic>
      <p:pic>
        <p:nvPicPr>
          <p:cNvPr id="117" name="Picture 116" descr="A cartoon of a robot&#10;&#10;Description automatically generated">
            <a:extLst>
              <a:ext uri="{FF2B5EF4-FFF2-40B4-BE49-F238E27FC236}">
                <a16:creationId xmlns:a16="http://schemas.microsoft.com/office/drawing/2014/main" id="{3778ED21-7414-CFA9-C182-627FB694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20" y="3842075"/>
            <a:ext cx="511343" cy="470974"/>
          </a:xfrm>
          <a:prstGeom prst="rect">
            <a:avLst/>
          </a:prstGeom>
        </p:spPr>
      </p:pic>
      <p:pic>
        <p:nvPicPr>
          <p:cNvPr id="118" name="Picture 117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C24BC8CF-88DC-8920-8983-0C891EA8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66" y="3754287"/>
            <a:ext cx="332727" cy="242384"/>
          </a:xfrm>
          <a:prstGeom prst="rect">
            <a:avLst/>
          </a:prstGeom>
        </p:spPr>
      </p:pic>
      <p:pic>
        <p:nvPicPr>
          <p:cNvPr id="119" name="Picture 118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77DE2AC-ABCE-E5CA-AAD3-084FFE945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653" y="4115156"/>
            <a:ext cx="332727" cy="242384"/>
          </a:xfrm>
          <a:prstGeom prst="rect">
            <a:avLst/>
          </a:prstGeom>
        </p:spPr>
      </p:pic>
      <p:pic>
        <p:nvPicPr>
          <p:cNvPr id="120" name="Picture 119" descr="A blue and black logo&#10;&#10;Description automatically generated">
            <a:extLst>
              <a:ext uri="{FF2B5EF4-FFF2-40B4-BE49-F238E27FC236}">
                <a16:creationId xmlns:a16="http://schemas.microsoft.com/office/drawing/2014/main" id="{8E51E983-2632-3739-6413-2F93527E5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983" y="2448245"/>
            <a:ext cx="561156" cy="408790"/>
          </a:xfrm>
          <a:prstGeom prst="rect">
            <a:avLst/>
          </a:prstGeom>
        </p:spPr>
      </p:pic>
      <p:pic>
        <p:nvPicPr>
          <p:cNvPr id="121" name="Picture 120" descr="A cartoon of a robot&#10;&#10;Description automatically generated">
            <a:extLst>
              <a:ext uri="{FF2B5EF4-FFF2-40B4-BE49-F238E27FC236}">
                <a16:creationId xmlns:a16="http://schemas.microsoft.com/office/drawing/2014/main" id="{89E92395-06BC-E83B-434C-2DA977DB9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995" y="3810144"/>
            <a:ext cx="511343" cy="470974"/>
          </a:xfrm>
          <a:prstGeom prst="rect">
            <a:avLst/>
          </a:prstGeom>
        </p:spPr>
      </p:pic>
      <p:pic>
        <p:nvPicPr>
          <p:cNvPr id="122" name="Picture 121" descr="A red and black logo&#10;&#10;Description automatically generated">
            <a:extLst>
              <a:ext uri="{FF2B5EF4-FFF2-40B4-BE49-F238E27FC236}">
                <a16:creationId xmlns:a16="http://schemas.microsoft.com/office/drawing/2014/main" id="{B7781D3D-4375-4FB7-77F1-90751EF8B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362" y="4115156"/>
            <a:ext cx="332727" cy="242384"/>
          </a:xfrm>
          <a:prstGeom prst="rect">
            <a:avLst/>
          </a:prstGeom>
        </p:spPr>
      </p:pic>
      <p:pic>
        <p:nvPicPr>
          <p:cNvPr id="123" name="Picture 122" descr="A cartoon of a robot&#10;&#10;Description automatically generated">
            <a:extLst>
              <a:ext uri="{FF2B5EF4-FFF2-40B4-BE49-F238E27FC236}">
                <a16:creationId xmlns:a16="http://schemas.microsoft.com/office/drawing/2014/main" id="{E1F713E6-21FD-E161-CD84-11BE76D2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928" y="3836711"/>
            <a:ext cx="511343" cy="470974"/>
          </a:xfrm>
          <a:prstGeom prst="rect">
            <a:avLst/>
          </a:prstGeom>
        </p:spPr>
      </p:pic>
      <p:sp>
        <p:nvSpPr>
          <p:cNvPr id="124" name="Right Arrow 123">
            <a:extLst>
              <a:ext uri="{FF2B5EF4-FFF2-40B4-BE49-F238E27FC236}">
                <a16:creationId xmlns:a16="http://schemas.microsoft.com/office/drawing/2014/main" id="{2D4B5294-533B-3125-B2B2-DF9102F27BEB}"/>
              </a:ext>
            </a:extLst>
          </p:cNvPr>
          <p:cNvSpPr/>
          <p:nvPr/>
        </p:nvSpPr>
        <p:spPr>
          <a:xfrm>
            <a:off x="6467699" y="3952316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48776DE9-D49C-D2DC-3BB5-E981ECBDC6EC}"/>
              </a:ext>
            </a:extLst>
          </p:cNvPr>
          <p:cNvSpPr/>
          <p:nvPr/>
        </p:nvSpPr>
        <p:spPr>
          <a:xfrm>
            <a:off x="7355494" y="3952316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FBA44ADE-07C4-0CE8-CB44-9A4EDB30EF06}"/>
              </a:ext>
            </a:extLst>
          </p:cNvPr>
          <p:cNvSpPr/>
          <p:nvPr/>
        </p:nvSpPr>
        <p:spPr>
          <a:xfrm>
            <a:off x="10078817" y="4004803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D1AEDB-3C58-9AC2-09BE-7ECB366EB48D}"/>
              </a:ext>
            </a:extLst>
          </p:cNvPr>
          <p:cNvSpPr txBox="1"/>
          <p:nvPr/>
        </p:nvSpPr>
        <p:spPr>
          <a:xfrm>
            <a:off x="6650624" y="4253324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F8CE0A-DBBD-6595-EB03-9BD27481F38B}"/>
              </a:ext>
            </a:extLst>
          </p:cNvPr>
          <p:cNvSpPr txBox="1"/>
          <p:nvPr/>
        </p:nvSpPr>
        <p:spPr>
          <a:xfrm>
            <a:off x="10182302" y="4253324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7F3EA48-0567-297A-39D7-5EFF8326E6BD}"/>
              </a:ext>
            </a:extLst>
          </p:cNvPr>
          <p:cNvSpPr txBox="1"/>
          <p:nvPr/>
        </p:nvSpPr>
        <p:spPr>
          <a:xfrm>
            <a:off x="5760164" y="3930300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E580F9-B0DB-7A5B-E72D-83F33C0B4857}"/>
              </a:ext>
            </a:extLst>
          </p:cNvPr>
          <p:cNvSpPr txBox="1"/>
          <p:nvPr/>
        </p:nvSpPr>
        <p:spPr>
          <a:xfrm>
            <a:off x="5602509" y="4290862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C09886-782A-939D-C700-E3ACDADB6C9B}"/>
              </a:ext>
            </a:extLst>
          </p:cNvPr>
          <p:cNvSpPr txBox="1"/>
          <p:nvPr/>
        </p:nvSpPr>
        <p:spPr>
          <a:xfrm>
            <a:off x="6033046" y="4281118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pic>
        <p:nvPicPr>
          <p:cNvPr id="139" name="Picture 138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842CB660-4B3B-403D-EA6A-7D7D204C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975" y="5054428"/>
            <a:ext cx="332727" cy="242384"/>
          </a:xfrm>
          <a:prstGeom prst="rect">
            <a:avLst/>
          </a:prstGeom>
        </p:spPr>
      </p:pic>
      <p:pic>
        <p:nvPicPr>
          <p:cNvPr id="140" name="Picture 139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3FD142B4-3701-E4F6-4441-454437B2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437" y="5377197"/>
            <a:ext cx="332727" cy="242384"/>
          </a:xfrm>
          <a:prstGeom prst="rect">
            <a:avLst/>
          </a:prstGeom>
        </p:spPr>
      </p:pic>
      <p:pic>
        <p:nvPicPr>
          <p:cNvPr id="143" name="Picture 142" descr="A red and black logo&#10;&#10;Description automatically generated">
            <a:extLst>
              <a:ext uri="{FF2B5EF4-FFF2-40B4-BE49-F238E27FC236}">
                <a16:creationId xmlns:a16="http://schemas.microsoft.com/office/drawing/2014/main" id="{01B67896-590C-271C-C4C4-940193E9E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146" y="5377197"/>
            <a:ext cx="332727" cy="242384"/>
          </a:xfrm>
          <a:prstGeom prst="rect">
            <a:avLst/>
          </a:prstGeom>
        </p:spPr>
      </p:pic>
      <p:sp>
        <p:nvSpPr>
          <p:cNvPr id="145" name="Right Arrow 144">
            <a:extLst>
              <a:ext uri="{FF2B5EF4-FFF2-40B4-BE49-F238E27FC236}">
                <a16:creationId xmlns:a16="http://schemas.microsoft.com/office/drawing/2014/main" id="{C40F5A85-E550-F8E7-1710-6D62811DE92A}"/>
              </a:ext>
            </a:extLst>
          </p:cNvPr>
          <p:cNvSpPr/>
          <p:nvPr/>
        </p:nvSpPr>
        <p:spPr>
          <a:xfrm>
            <a:off x="6467699" y="5318572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FDE71FB2-0978-7A43-544A-EBE6D7987658}"/>
              </a:ext>
            </a:extLst>
          </p:cNvPr>
          <p:cNvSpPr/>
          <p:nvPr/>
        </p:nvSpPr>
        <p:spPr>
          <a:xfrm>
            <a:off x="7355494" y="5318572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0D5C5094-1E2F-0EC6-9805-0A659055B5A4}"/>
              </a:ext>
            </a:extLst>
          </p:cNvPr>
          <p:cNvSpPr/>
          <p:nvPr/>
        </p:nvSpPr>
        <p:spPr>
          <a:xfrm>
            <a:off x="10078817" y="5371059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E037D97-B1F0-AC9C-2583-7E000C9AE01A}"/>
              </a:ext>
            </a:extLst>
          </p:cNvPr>
          <p:cNvSpPr txBox="1"/>
          <p:nvPr/>
        </p:nvSpPr>
        <p:spPr>
          <a:xfrm>
            <a:off x="6650624" y="5619581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F2E38C-D4A6-EE99-3DD2-763988969A56}"/>
              </a:ext>
            </a:extLst>
          </p:cNvPr>
          <p:cNvSpPr txBox="1"/>
          <p:nvPr/>
        </p:nvSpPr>
        <p:spPr>
          <a:xfrm>
            <a:off x="10182302" y="5619581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275B87-EFFE-0ABC-0CB5-89CE0EF42A95}"/>
              </a:ext>
            </a:extLst>
          </p:cNvPr>
          <p:cNvSpPr txBox="1"/>
          <p:nvPr/>
        </p:nvSpPr>
        <p:spPr>
          <a:xfrm>
            <a:off x="7829207" y="5230441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B1DA38-4A17-8DB2-A03D-24BB61E1BA07}"/>
              </a:ext>
            </a:extLst>
          </p:cNvPr>
          <p:cNvSpPr txBox="1"/>
          <p:nvPr/>
        </p:nvSpPr>
        <p:spPr>
          <a:xfrm>
            <a:off x="7680293" y="5552903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12%</a:t>
            </a:r>
            <a:endParaRPr lang="en-CN" sz="1049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2D6C51-DEC2-23F0-398B-F6103480C5C2}"/>
              </a:ext>
            </a:extLst>
          </p:cNvPr>
          <p:cNvSpPr txBox="1"/>
          <p:nvPr/>
        </p:nvSpPr>
        <p:spPr>
          <a:xfrm>
            <a:off x="8110830" y="5543159"/>
            <a:ext cx="349776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5%</a:t>
            </a:r>
            <a:endParaRPr lang="en-CN" sz="1049" dirty="0"/>
          </a:p>
        </p:txBody>
      </p:sp>
      <p:pic>
        <p:nvPicPr>
          <p:cNvPr id="159" name="Picture 158" descr="A cartoon of a robot&#10;&#10;Description automatically generated">
            <a:extLst>
              <a:ext uri="{FF2B5EF4-FFF2-40B4-BE49-F238E27FC236}">
                <a16:creationId xmlns:a16="http://schemas.microsoft.com/office/drawing/2014/main" id="{414D9856-8E67-C877-62F5-05928949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82" y="5167268"/>
            <a:ext cx="511343" cy="470974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0AB88B4-F405-87D1-D9A0-32CAA7B8270A}"/>
              </a:ext>
            </a:extLst>
          </p:cNvPr>
          <p:cNvSpPr txBox="1"/>
          <p:nvPr/>
        </p:nvSpPr>
        <p:spPr>
          <a:xfrm>
            <a:off x="4929001" y="3898363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1</a:t>
            </a:r>
            <a:endParaRPr lang="en-CN" sz="157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DA555CB-F121-D31B-5198-166D2E2C9F70}"/>
              </a:ext>
            </a:extLst>
          </p:cNvPr>
          <p:cNvSpPr txBox="1"/>
          <p:nvPr/>
        </p:nvSpPr>
        <p:spPr>
          <a:xfrm>
            <a:off x="4926285" y="5195376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2</a:t>
            </a:r>
            <a:endParaRPr lang="en-CN" sz="1573" dirty="0"/>
          </a:p>
        </p:txBody>
      </p:sp>
      <p:pic>
        <p:nvPicPr>
          <p:cNvPr id="250" name="Picture 24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22B5F57C-7EAA-3563-88AA-15952BB30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99" y="2530687"/>
            <a:ext cx="332727" cy="242384"/>
          </a:xfrm>
          <a:prstGeom prst="rect">
            <a:avLst/>
          </a:prstGeom>
        </p:spPr>
      </p:pic>
      <p:pic>
        <p:nvPicPr>
          <p:cNvPr id="251" name="Picture 250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A9E083D0-B04E-0E1E-98A3-CD2C1E610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64" y="2530687"/>
            <a:ext cx="332727" cy="242384"/>
          </a:xfrm>
          <a:prstGeom prst="rect">
            <a:avLst/>
          </a:prstGeom>
        </p:spPr>
      </p:pic>
      <p:pic>
        <p:nvPicPr>
          <p:cNvPr id="252" name="Picture 251" descr="A red and black logo&#10;&#10;Description automatically generated">
            <a:extLst>
              <a:ext uri="{FF2B5EF4-FFF2-40B4-BE49-F238E27FC236}">
                <a16:creationId xmlns:a16="http://schemas.microsoft.com/office/drawing/2014/main" id="{30BF0ED5-2C49-8465-B248-5A2202158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4003" y="2525476"/>
            <a:ext cx="332727" cy="242384"/>
          </a:xfrm>
          <a:prstGeom prst="rect">
            <a:avLst/>
          </a:prstGeom>
        </p:spPr>
      </p:pic>
      <p:pic>
        <p:nvPicPr>
          <p:cNvPr id="253" name="Picture 252" descr="A blue and black logo&#10;&#10;Description automatically generated">
            <a:extLst>
              <a:ext uri="{FF2B5EF4-FFF2-40B4-BE49-F238E27FC236}">
                <a16:creationId xmlns:a16="http://schemas.microsoft.com/office/drawing/2014/main" id="{AF89D141-0551-B848-97CE-7212AEA7A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926" y="2433572"/>
            <a:ext cx="561156" cy="40879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B4864EE3-BDA4-B252-85D2-33A173298503}"/>
              </a:ext>
            </a:extLst>
          </p:cNvPr>
          <p:cNvSpPr txBox="1"/>
          <p:nvPr/>
        </p:nvSpPr>
        <p:spPr>
          <a:xfrm>
            <a:off x="6467698" y="2499324"/>
            <a:ext cx="1493742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Original</a:t>
            </a:r>
            <a:r>
              <a:rPr lang="zh-CN" altLang="en-US" sz="1573" dirty="0"/>
              <a:t> </a:t>
            </a:r>
            <a:r>
              <a:rPr lang="en-US" altLang="zh-CN" sz="1573" dirty="0"/>
              <a:t>Dataset</a:t>
            </a:r>
            <a:endParaRPr lang="en-CN" sz="1573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CE31AC5-D4B8-8D13-9D48-12E8F2024043}"/>
              </a:ext>
            </a:extLst>
          </p:cNvPr>
          <p:cNvSpPr txBox="1"/>
          <p:nvPr/>
        </p:nvSpPr>
        <p:spPr>
          <a:xfrm>
            <a:off x="8452126" y="2490495"/>
            <a:ext cx="541559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Easy</a:t>
            </a:r>
            <a:endParaRPr lang="en-CN" sz="1573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3082811-A65C-AC55-F779-3E69AD8A80BD}"/>
              </a:ext>
            </a:extLst>
          </p:cNvPr>
          <p:cNvSpPr txBox="1"/>
          <p:nvPr/>
        </p:nvSpPr>
        <p:spPr>
          <a:xfrm>
            <a:off x="9912367" y="2481227"/>
            <a:ext cx="76335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Middle</a:t>
            </a:r>
            <a:endParaRPr lang="en-CN" sz="1573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5F7B8DA-FC8F-BA40-670D-326E34A1FC4E}"/>
              </a:ext>
            </a:extLst>
          </p:cNvPr>
          <p:cNvSpPr txBox="1"/>
          <p:nvPr/>
        </p:nvSpPr>
        <p:spPr>
          <a:xfrm>
            <a:off x="11611642" y="2490495"/>
            <a:ext cx="579454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Hard</a:t>
            </a:r>
            <a:endParaRPr lang="en-CN" sz="1573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5B34632-E907-0838-823F-2E4D086A95C3}"/>
              </a:ext>
            </a:extLst>
          </p:cNvPr>
          <p:cNvCxnSpPr>
            <a:cxnSpLocks/>
          </p:cNvCxnSpPr>
          <p:nvPr/>
        </p:nvCxnSpPr>
        <p:spPr>
          <a:xfrm>
            <a:off x="2018419" y="3131613"/>
            <a:ext cx="1075617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B3F197E-CD2A-16B1-7675-CF89AE47F1E8}"/>
              </a:ext>
            </a:extLst>
          </p:cNvPr>
          <p:cNvCxnSpPr>
            <a:cxnSpLocks/>
          </p:cNvCxnSpPr>
          <p:nvPr/>
        </p:nvCxnSpPr>
        <p:spPr>
          <a:xfrm>
            <a:off x="2018419" y="6114784"/>
            <a:ext cx="1075617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346F1BA1-9591-E2EC-D870-C115BF43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90" y="2324502"/>
            <a:ext cx="332727" cy="242384"/>
          </a:xfrm>
          <a:prstGeom prst="rect">
            <a:avLst/>
          </a:prstGeom>
        </p:spPr>
      </p:pic>
      <p:pic>
        <p:nvPicPr>
          <p:cNvPr id="3" name="Picture 2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E05404A3-565B-A805-8F98-E8860CC3A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477" y="2685371"/>
            <a:ext cx="332727" cy="242384"/>
          </a:xfrm>
          <a:prstGeom prst="rect">
            <a:avLst/>
          </a:prstGeom>
        </p:spPr>
      </p:pic>
      <p:pic>
        <p:nvPicPr>
          <p:cNvPr id="4" name="Picture 3" descr="A red and black logo&#10;&#10;Description automatically generated">
            <a:extLst>
              <a:ext uri="{FF2B5EF4-FFF2-40B4-BE49-F238E27FC236}">
                <a16:creationId xmlns:a16="http://schemas.microsoft.com/office/drawing/2014/main" id="{74F94DF4-DE37-9507-5719-86E259B0A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7186" y="2685371"/>
            <a:ext cx="332727" cy="24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B1F30-A50E-2917-2D19-CD9E88696BEF}"/>
              </a:ext>
            </a:extLst>
          </p:cNvPr>
          <p:cNvSpPr txBox="1"/>
          <p:nvPr/>
        </p:nvSpPr>
        <p:spPr>
          <a:xfrm>
            <a:off x="4147988" y="2500515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E57B6-5BA7-540C-57D9-66C670B5C4B0}"/>
              </a:ext>
            </a:extLst>
          </p:cNvPr>
          <p:cNvSpPr txBox="1"/>
          <p:nvPr/>
        </p:nvSpPr>
        <p:spPr>
          <a:xfrm>
            <a:off x="3990333" y="2861077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272B-4EB6-A760-DF6F-BCEC960098F5}"/>
              </a:ext>
            </a:extLst>
          </p:cNvPr>
          <p:cNvSpPr txBox="1"/>
          <p:nvPr/>
        </p:nvSpPr>
        <p:spPr>
          <a:xfrm>
            <a:off x="4420870" y="2851333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AA5A4-1800-4B9B-F804-EABEC8894614}"/>
              </a:ext>
            </a:extLst>
          </p:cNvPr>
          <p:cNvSpPr txBox="1"/>
          <p:nvPr/>
        </p:nvSpPr>
        <p:spPr>
          <a:xfrm>
            <a:off x="3578513" y="236133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=</a:t>
            </a:r>
            <a:endParaRPr lang="en-CN" sz="3600" dirty="0"/>
          </a:p>
        </p:txBody>
      </p:sp>
      <p:pic>
        <p:nvPicPr>
          <p:cNvPr id="10" name="Picture 9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081AF321-93FE-975D-AD5F-B3A31C75B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595" y="3754287"/>
            <a:ext cx="332727" cy="242384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6C61495E-1B73-1824-FE68-BA3AC044A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582" y="4115156"/>
            <a:ext cx="332727" cy="242384"/>
          </a:xfrm>
          <a:prstGeom prst="rect">
            <a:avLst/>
          </a:prstGeom>
        </p:spPr>
      </p:pic>
      <p:pic>
        <p:nvPicPr>
          <p:cNvPr id="14" name="Picture 13" descr="A red and black logo&#10;&#10;Description automatically generated">
            <a:extLst>
              <a:ext uri="{FF2B5EF4-FFF2-40B4-BE49-F238E27FC236}">
                <a16:creationId xmlns:a16="http://schemas.microsoft.com/office/drawing/2014/main" id="{12E96F38-28CC-C8C8-EF4D-4551F9F05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8291" y="4115156"/>
            <a:ext cx="332727" cy="242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7F535D-03BB-ACE8-A200-165F06B3F2E2}"/>
              </a:ext>
            </a:extLst>
          </p:cNvPr>
          <p:cNvSpPr txBox="1"/>
          <p:nvPr/>
        </p:nvSpPr>
        <p:spPr>
          <a:xfrm>
            <a:off x="7789093" y="3930300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A57-B531-B876-B9E0-276E89DD5AD1}"/>
              </a:ext>
            </a:extLst>
          </p:cNvPr>
          <p:cNvSpPr txBox="1"/>
          <p:nvPr/>
        </p:nvSpPr>
        <p:spPr>
          <a:xfrm>
            <a:off x="7631438" y="4290862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FF732-EBDB-9EAC-AC23-315C7826698A}"/>
              </a:ext>
            </a:extLst>
          </p:cNvPr>
          <p:cNvSpPr txBox="1"/>
          <p:nvPr/>
        </p:nvSpPr>
        <p:spPr>
          <a:xfrm>
            <a:off x="8061975" y="4281118"/>
            <a:ext cx="349776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2%</a:t>
            </a:r>
            <a:endParaRPr lang="en-CN" sz="1049" dirty="0"/>
          </a:p>
        </p:txBody>
      </p:sp>
      <p:pic>
        <p:nvPicPr>
          <p:cNvPr id="18" name="Picture 17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64515165-5B3A-2C70-89EB-72CEB9D8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228" y="3050330"/>
            <a:ext cx="332727" cy="242384"/>
          </a:xfrm>
          <a:prstGeom prst="rect">
            <a:avLst/>
          </a:prstGeom>
        </p:spPr>
      </p:pic>
      <p:pic>
        <p:nvPicPr>
          <p:cNvPr id="19" name="Picture 18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A806CFA8-53B8-DEE5-4095-DB68C2CA7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15" y="3673957"/>
            <a:ext cx="332727" cy="242384"/>
          </a:xfrm>
          <a:prstGeom prst="rect">
            <a:avLst/>
          </a:prstGeom>
        </p:spPr>
      </p:pic>
      <p:pic>
        <p:nvPicPr>
          <p:cNvPr id="20" name="Picture 19" descr="A red and black logo&#10;&#10;Description automatically generated">
            <a:extLst>
              <a:ext uri="{FF2B5EF4-FFF2-40B4-BE49-F238E27FC236}">
                <a16:creationId xmlns:a16="http://schemas.microsoft.com/office/drawing/2014/main" id="{FF8CF060-606F-D250-27C1-424468348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7924" y="3673957"/>
            <a:ext cx="332727" cy="2423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52E1ED-7C88-8661-5DAE-E73791838829}"/>
              </a:ext>
            </a:extLst>
          </p:cNvPr>
          <p:cNvSpPr txBox="1"/>
          <p:nvPr/>
        </p:nvSpPr>
        <p:spPr>
          <a:xfrm>
            <a:off x="10518726" y="3489101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24DFF-95D0-A758-955D-A14C6EE8B42D}"/>
              </a:ext>
            </a:extLst>
          </p:cNvPr>
          <p:cNvSpPr txBox="1"/>
          <p:nvPr/>
        </p:nvSpPr>
        <p:spPr>
          <a:xfrm>
            <a:off x="10361071" y="3849663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8EECE-A9B8-2F99-FADA-5CFBEEBEB30A}"/>
              </a:ext>
            </a:extLst>
          </p:cNvPr>
          <p:cNvSpPr txBox="1"/>
          <p:nvPr/>
        </p:nvSpPr>
        <p:spPr>
          <a:xfrm>
            <a:off x="10791608" y="3839919"/>
            <a:ext cx="349776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2%</a:t>
            </a:r>
            <a:endParaRPr lang="en-CN" sz="1049" dirty="0"/>
          </a:p>
        </p:txBody>
      </p:sp>
      <p:pic>
        <p:nvPicPr>
          <p:cNvPr id="24" name="Picture 23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D2B80F24-2B09-D3CB-CAF3-446782A0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38" y="5045016"/>
            <a:ext cx="332727" cy="242384"/>
          </a:xfrm>
          <a:prstGeom prst="rect">
            <a:avLst/>
          </a:prstGeom>
        </p:spPr>
      </p:pic>
      <p:pic>
        <p:nvPicPr>
          <p:cNvPr id="25" name="Picture 24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039A964A-2580-0C3E-9B1D-F9405F7FD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125" y="5405885"/>
            <a:ext cx="332727" cy="242384"/>
          </a:xfrm>
          <a:prstGeom prst="rect">
            <a:avLst/>
          </a:prstGeom>
        </p:spPr>
      </p:pic>
      <p:pic>
        <p:nvPicPr>
          <p:cNvPr id="26" name="Picture 25" descr="A red and black logo&#10;&#10;Description automatically generated">
            <a:extLst>
              <a:ext uri="{FF2B5EF4-FFF2-40B4-BE49-F238E27FC236}">
                <a16:creationId xmlns:a16="http://schemas.microsoft.com/office/drawing/2014/main" id="{9B6FA032-C477-7112-32FC-B159B83AC9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834" y="5405885"/>
            <a:ext cx="332727" cy="2423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62888-C683-3E62-85CE-E172AFE74C27}"/>
              </a:ext>
            </a:extLst>
          </p:cNvPr>
          <p:cNvSpPr txBox="1"/>
          <p:nvPr/>
        </p:nvSpPr>
        <p:spPr>
          <a:xfrm>
            <a:off x="5761636" y="5221029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8DD6F-813F-39F6-9763-4354B9DD5503}"/>
              </a:ext>
            </a:extLst>
          </p:cNvPr>
          <p:cNvSpPr txBox="1"/>
          <p:nvPr/>
        </p:nvSpPr>
        <p:spPr>
          <a:xfrm>
            <a:off x="5603981" y="5581591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C4EA1-00AD-BB58-107B-52A07A0E4963}"/>
              </a:ext>
            </a:extLst>
          </p:cNvPr>
          <p:cNvSpPr txBox="1"/>
          <p:nvPr/>
        </p:nvSpPr>
        <p:spPr>
          <a:xfrm>
            <a:off x="6034518" y="5571847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pic>
        <p:nvPicPr>
          <p:cNvPr id="46" name="Picture 45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D6FEAA3-64A0-9CA1-1D16-F3A28E19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094" y="4706645"/>
            <a:ext cx="332727" cy="242384"/>
          </a:xfrm>
          <a:prstGeom prst="rect">
            <a:avLst/>
          </a:prstGeom>
        </p:spPr>
      </p:pic>
      <p:pic>
        <p:nvPicPr>
          <p:cNvPr id="47" name="Picture 46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371CF802-A47D-6FD2-15FE-695471B6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556" y="5029414"/>
            <a:ext cx="332727" cy="242384"/>
          </a:xfrm>
          <a:prstGeom prst="rect">
            <a:avLst/>
          </a:prstGeom>
        </p:spPr>
      </p:pic>
      <p:pic>
        <p:nvPicPr>
          <p:cNvPr id="48" name="Picture 47" descr="A red and black logo&#10;&#10;Description automatically generated">
            <a:extLst>
              <a:ext uri="{FF2B5EF4-FFF2-40B4-BE49-F238E27FC236}">
                <a16:creationId xmlns:a16="http://schemas.microsoft.com/office/drawing/2014/main" id="{A1CD8703-F14C-4505-5069-B739A8DAE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2265" y="5029414"/>
            <a:ext cx="332727" cy="24238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C2DBC32-68B3-37D6-DCF2-D556F757D491}"/>
              </a:ext>
            </a:extLst>
          </p:cNvPr>
          <p:cNvSpPr txBox="1"/>
          <p:nvPr/>
        </p:nvSpPr>
        <p:spPr>
          <a:xfrm>
            <a:off x="10514326" y="4882658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0031EA-D7C3-8AB6-1153-091A6BC735E5}"/>
              </a:ext>
            </a:extLst>
          </p:cNvPr>
          <p:cNvSpPr txBox="1"/>
          <p:nvPr/>
        </p:nvSpPr>
        <p:spPr>
          <a:xfrm>
            <a:off x="10365412" y="5205120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12%</a:t>
            </a:r>
            <a:endParaRPr lang="en-CN" sz="1049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973B74-F132-EA67-676D-65EF51F1A915}"/>
              </a:ext>
            </a:extLst>
          </p:cNvPr>
          <p:cNvSpPr txBox="1"/>
          <p:nvPr/>
        </p:nvSpPr>
        <p:spPr>
          <a:xfrm>
            <a:off x="10795949" y="5195376"/>
            <a:ext cx="349776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5%</a:t>
            </a:r>
            <a:endParaRPr lang="en-CN" sz="1049" dirty="0"/>
          </a:p>
        </p:txBody>
      </p:sp>
      <p:pic>
        <p:nvPicPr>
          <p:cNvPr id="60" name="Picture 59" descr="A cartoon of a robot&#10;&#10;Description automatically generated">
            <a:extLst>
              <a:ext uri="{FF2B5EF4-FFF2-40B4-BE49-F238E27FC236}">
                <a16:creationId xmlns:a16="http://schemas.microsoft.com/office/drawing/2014/main" id="{04B2EBB3-20BA-4E42-CC9F-470AB1A2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63" y="8152856"/>
            <a:ext cx="511343" cy="470974"/>
          </a:xfrm>
          <a:prstGeom prst="rect">
            <a:avLst/>
          </a:prstGeom>
        </p:spPr>
      </p:pic>
      <p:pic>
        <p:nvPicPr>
          <p:cNvPr id="61" name="Picture 60" descr="A cartoon of a robot&#10;&#10;Description automatically generated">
            <a:extLst>
              <a:ext uri="{FF2B5EF4-FFF2-40B4-BE49-F238E27FC236}">
                <a16:creationId xmlns:a16="http://schemas.microsoft.com/office/drawing/2014/main" id="{9C981C2F-58C7-6548-4894-1929A5C8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79" y="8117155"/>
            <a:ext cx="511343" cy="470974"/>
          </a:xfrm>
          <a:prstGeom prst="rect">
            <a:avLst/>
          </a:prstGeom>
        </p:spPr>
      </p:pic>
      <p:pic>
        <p:nvPicPr>
          <p:cNvPr id="62" name="Picture 61" descr="A cartoon of a robot&#10;&#10;Description automatically generated">
            <a:extLst>
              <a:ext uri="{FF2B5EF4-FFF2-40B4-BE49-F238E27FC236}">
                <a16:creationId xmlns:a16="http://schemas.microsoft.com/office/drawing/2014/main" id="{6CCBF9EA-0C4D-D0FE-B512-A266BCF7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20" y="6791963"/>
            <a:ext cx="511343" cy="470974"/>
          </a:xfrm>
          <a:prstGeom prst="rect">
            <a:avLst/>
          </a:prstGeom>
        </p:spPr>
      </p:pic>
      <p:pic>
        <p:nvPicPr>
          <p:cNvPr id="96" name="Picture 95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7402463D-9DC6-14A2-5B58-C7683D61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66" y="6704175"/>
            <a:ext cx="332727" cy="242384"/>
          </a:xfrm>
          <a:prstGeom prst="rect">
            <a:avLst/>
          </a:prstGeom>
        </p:spPr>
      </p:pic>
      <p:pic>
        <p:nvPicPr>
          <p:cNvPr id="97" name="Picture 96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FB2A70EE-1668-98F1-6099-3FA5BC239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653" y="7065044"/>
            <a:ext cx="332727" cy="242384"/>
          </a:xfrm>
          <a:prstGeom prst="rect">
            <a:avLst/>
          </a:prstGeom>
        </p:spPr>
      </p:pic>
      <p:pic>
        <p:nvPicPr>
          <p:cNvPr id="98" name="Picture 97" descr="A cartoon of a robot&#10;&#10;Description automatically generated">
            <a:extLst>
              <a:ext uri="{FF2B5EF4-FFF2-40B4-BE49-F238E27FC236}">
                <a16:creationId xmlns:a16="http://schemas.microsoft.com/office/drawing/2014/main" id="{3905F421-CF99-7A2E-4B8E-629400F31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995" y="6760032"/>
            <a:ext cx="511343" cy="470974"/>
          </a:xfrm>
          <a:prstGeom prst="rect">
            <a:avLst/>
          </a:prstGeom>
        </p:spPr>
      </p:pic>
      <p:pic>
        <p:nvPicPr>
          <p:cNvPr id="99" name="Picture 98" descr="A red and black logo&#10;&#10;Description automatically generated">
            <a:extLst>
              <a:ext uri="{FF2B5EF4-FFF2-40B4-BE49-F238E27FC236}">
                <a16:creationId xmlns:a16="http://schemas.microsoft.com/office/drawing/2014/main" id="{EB8F3F05-2717-A892-939E-FADC41AB2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362" y="7065044"/>
            <a:ext cx="332727" cy="242384"/>
          </a:xfrm>
          <a:prstGeom prst="rect">
            <a:avLst/>
          </a:prstGeom>
        </p:spPr>
      </p:pic>
      <p:pic>
        <p:nvPicPr>
          <p:cNvPr id="100" name="Picture 99" descr="A cartoon of a robot&#10;&#10;Description automatically generated">
            <a:extLst>
              <a:ext uri="{FF2B5EF4-FFF2-40B4-BE49-F238E27FC236}">
                <a16:creationId xmlns:a16="http://schemas.microsoft.com/office/drawing/2014/main" id="{BADE808C-5E33-BB93-93B5-D4D9AECBD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928" y="6786599"/>
            <a:ext cx="511343" cy="470974"/>
          </a:xfrm>
          <a:prstGeom prst="rect">
            <a:avLst/>
          </a:prstGeom>
        </p:spPr>
      </p:pic>
      <p:sp>
        <p:nvSpPr>
          <p:cNvPr id="101" name="Right Arrow 100">
            <a:extLst>
              <a:ext uri="{FF2B5EF4-FFF2-40B4-BE49-F238E27FC236}">
                <a16:creationId xmlns:a16="http://schemas.microsoft.com/office/drawing/2014/main" id="{BC05FCED-1089-5DCC-4BAA-475F37C43AF4}"/>
              </a:ext>
            </a:extLst>
          </p:cNvPr>
          <p:cNvSpPr/>
          <p:nvPr/>
        </p:nvSpPr>
        <p:spPr>
          <a:xfrm>
            <a:off x="6467699" y="6902204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D5E0A86-48DE-7519-2C93-6008E20C3FE4}"/>
              </a:ext>
            </a:extLst>
          </p:cNvPr>
          <p:cNvSpPr/>
          <p:nvPr/>
        </p:nvSpPr>
        <p:spPr>
          <a:xfrm>
            <a:off x="7355494" y="6902204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EC95B04B-A984-22EC-A5B0-17DA0E4C49AD}"/>
              </a:ext>
            </a:extLst>
          </p:cNvPr>
          <p:cNvSpPr/>
          <p:nvPr/>
        </p:nvSpPr>
        <p:spPr>
          <a:xfrm>
            <a:off x="10078817" y="6954691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14FF71-8286-435E-C671-A0EFF0454753}"/>
              </a:ext>
            </a:extLst>
          </p:cNvPr>
          <p:cNvSpPr txBox="1"/>
          <p:nvPr/>
        </p:nvSpPr>
        <p:spPr>
          <a:xfrm>
            <a:off x="6650624" y="7203212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F371B6-929B-A848-3569-AB6ACF35DF2C}"/>
              </a:ext>
            </a:extLst>
          </p:cNvPr>
          <p:cNvSpPr txBox="1"/>
          <p:nvPr/>
        </p:nvSpPr>
        <p:spPr>
          <a:xfrm>
            <a:off x="10182302" y="7203212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4A1CB5-5906-6CE2-876A-818226A30031}"/>
              </a:ext>
            </a:extLst>
          </p:cNvPr>
          <p:cNvSpPr txBox="1"/>
          <p:nvPr/>
        </p:nvSpPr>
        <p:spPr>
          <a:xfrm>
            <a:off x="5760164" y="6880188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284FA5-8E6C-3476-9943-3877D6D620DC}"/>
              </a:ext>
            </a:extLst>
          </p:cNvPr>
          <p:cNvSpPr txBox="1"/>
          <p:nvPr/>
        </p:nvSpPr>
        <p:spPr>
          <a:xfrm>
            <a:off x="5602509" y="7240750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173A1E-7EE5-6BC1-9943-CF03B46A466B}"/>
              </a:ext>
            </a:extLst>
          </p:cNvPr>
          <p:cNvSpPr txBox="1"/>
          <p:nvPr/>
        </p:nvSpPr>
        <p:spPr>
          <a:xfrm>
            <a:off x="6033046" y="7231006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pic>
        <p:nvPicPr>
          <p:cNvPr id="109" name="Picture 108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41CD28F9-43C6-1F3A-C358-04F06C9F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975" y="8004316"/>
            <a:ext cx="332727" cy="242384"/>
          </a:xfrm>
          <a:prstGeom prst="rect">
            <a:avLst/>
          </a:prstGeom>
        </p:spPr>
      </p:pic>
      <p:pic>
        <p:nvPicPr>
          <p:cNvPr id="110" name="Picture 109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96D719D9-71BD-A6AA-F1AB-6844C6494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437" y="8327085"/>
            <a:ext cx="332727" cy="242384"/>
          </a:xfrm>
          <a:prstGeom prst="rect">
            <a:avLst/>
          </a:prstGeom>
        </p:spPr>
      </p:pic>
      <p:pic>
        <p:nvPicPr>
          <p:cNvPr id="111" name="Picture 110" descr="A red and black logo&#10;&#10;Description automatically generated">
            <a:extLst>
              <a:ext uri="{FF2B5EF4-FFF2-40B4-BE49-F238E27FC236}">
                <a16:creationId xmlns:a16="http://schemas.microsoft.com/office/drawing/2014/main" id="{CE32C795-6A5D-B3AD-9118-DDB18F555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146" y="8327085"/>
            <a:ext cx="332727" cy="242384"/>
          </a:xfrm>
          <a:prstGeom prst="rect">
            <a:avLst/>
          </a:prstGeom>
        </p:spPr>
      </p:pic>
      <p:sp>
        <p:nvSpPr>
          <p:cNvPr id="112" name="Right Arrow 111">
            <a:extLst>
              <a:ext uri="{FF2B5EF4-FFF2-40B4-BE49-F238E27FC236}">
                <a16:creationId xmlns:a16="http://schemas.microsoft.com/office/drawing/2014/main" id="{F306E411-72AF-B502-B382-FD0603A4B269}"/>
              </a:ext>
            </a:extLst>
          </p:cNvPr>
          <p:cNvSpPr/>
          <p:nvPr/>
        </p:nvSpPr>
        <p:spPr>
          <a:xfrm>
            <a:off x="6467699" y="8268460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A14E9263-D1F7-18F6-42B1-B0589045D0D7}"/>
              </a:ext>
            </a:extLst>
          </p:cNvPr>
          <p:cNvSpPr/>
          <p:nvPr/>
        </p:nvSpPr>
        <p:spPr>
          <a:xfrm>
            <a:off x="7355494" y="8268460"/>
            <a:ext cx="276447" cy="1866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5BCFE051-CD99-5BEE-81C3-537BBEE60BA9}"/>
              </a:ext>
            </a:extLst>
          </p:cNvPr>
          <p:cNvSpPr/>
          <p:nvPr/>
        </p:nvSpPr>
        <p:spPr>
          <a:xfrm>
            <a:off x="10078817" y="8320947"/>
            <a:ext cx="1311549" cy="2105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970BD8-FFCC-B240-2980-DFB5355F4080}"/>
              </a:ext>
            </a:extLst>
          </p:cNvPr>
          <p:cNvSpPr txBox="1"/>
          <p:nvPr/>
        </p:nvSpPr>
        <p:spPr>
          <a:xfrm>
            <a:off x="6650624" y="8569469"/>
            <a:ext cx="934871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573" dirty="0"/>
              <a:t>Sampling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8C027C-7051-52A0-9F08-65D2FED28D19}"/>
              </a:ext>
            </a:extLst>
          </p:cNvPr>
          <p:cNvSpPr txBox="1"/>
          <p:nvPr/>
        </p:nvSpPr>
        <p:spPr>
          <a:xfrm>
            <a:off x="10182302" y="8569469"/>
            <a:ext cx="1119217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Fine-tuning</a:t>
            </a:r>
            <a:endParaRPr lang="en-CN" sz="1573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0E7C8B-E376-05DE-C3BE-85335EFCB6DA}"/>
              </a:ext>
            </a:extLst>
          </p:cNvPr>
          <p:cNvSpPr txBox="1"/>
          <p:nvPr/>
        </p:nvSpPr>
        <p:spPr>
          <a:xfrm>
            <a:off x="7829207" y="8180329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A81DD61-4C75-F0D8-E159-6904887691B6}"/>
              </a:ext>
            </a:extLst>
          </p:cNvPr>
          <p:cNvSpPr txBox="1"/>
          <p:nvPr/>
        </p:nvSpPr>
        <p:spPr>
          <a:xfrm>
            <a:off x="7680293" y="8502791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30%</a:t>
            </a:r>
            <a:endParaRPr lang="en-CN" sz="1049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7E11EA-1E4F-F519-6D1A-DE08BF1C7FA9}"/>
              </a:ext>
            </a:extLst>
          </p:cNvPr>
          <p:cNvSpPr txBox="1"/>
          <p:nvPr/>
        </p:nvSpPr>
        <p:spPr>
          <a:xfrm>
            <a:off x="8110830" y="8493047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pic>
        <p:nvPicPr>
          <p:cNvPr id="165" name="Picture 164" descr="A cartoon of a robot&#10;&#10;Description automatically generated">
            <a:extLst>
              <a:ext uri="{FF2B5EF4-FFF2-40B4-BE49-F238E27FC236}">
                <a16:creationId xmlns:a16="http://schemas.microsoft.com/office/drawing/2014/main" id="{029E22E7-F66F-FBD0-7255-7A7B8C8C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82" y="8117156"/>
            <a:ext cx="511343" cy="470974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21FE7024-E036-7292-C7A1-D2D5A56593E1}"/>
              </a:ext>
            </a:extLst>
          </p:cNvPr>
          <p:cNvSpPr txBox="1"/>
          <p:nvPr/>
        </p:nvSpPr>
        <p:spPr>
          <a:xfrm>
            <a:off x="4929001" y="6848251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1</a:t>
            </a:r>
            <a:endParaRPr lang="en-CN" sz="1573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AF3245-9D07-9C54-BBCE-84706BA7A53E}"/>
              </a:ext>
            </a:extLst>
          </p:cNvPr>
          <p:cNvSpPr txBox="1"/>
          <p:nvPr/>
        </p:nvSpPr>
        <p:spPr>
          <a:xfrm>
            <a:off x="4926285" y="8145264"/>
            <a:ext cx="697050" cy="33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73" dirty="0"/>
              <a:t>Step</a:t>
            </a:r>
            <a:r>
              <a:rPr lang="zh-CN" altLang="en-US" sz="1573" dirty="0"/>
              <a:t> </a:t>
            </a:r>
            <a:r>
              <a:rPr lang="en-US" altLang="zh-CN" sz="1573" dirty="0"/>
              <a:t>2</a:t>
            </a:r>
            <a:endParaRPr lang="en-CN" sz="1573" dirty="0"/>
          </a:p>
        </p:txBody>
      </p:sp>
      <p:pic>
        <p:nvPicPr>
          <p:cNvPr id="232" name="Picture 23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FC90E542-986C-FCCF-15A6-7189B3354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595" y="6704175"/>
            <a:ext cx="332727" cy="242384"/>
          </a:xfrm>
          <a:prstGeom prst="rect">
            <a:avLst/>
          </a:prstGeom>
        </p:spPr>
      </p:pic>
      <p:pic>
        <p:nvPicPr>
          <p:cNvPr id="258" name="Picture 257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B79BF953-453A-2BD7-6419-8C2D49AAB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582" y="7065044"/>
            <a:ext cx="332727" cy="242384"/>
          </a:xfrm>
          <a:prstGeom prst="rect">
            <a:avLst/>
          </a:prstGeom>
        </p:spPr>
      </p:pic>
      <p:pic>
        <p:nvPicPr>
          <p:cNvPr id="260" name="Picture 259" descr="A red and black logo&#10;&#10;Description automatically generated">
            <a:extLst>
              <a:ext uri="{FF2B5EF4-FFF2-40B4-BE49-F238E27FC236}">
                <a16:creationId xmlns:a16="http://schemas.microsoft.com/office/drawing/2014/main" id="{20290616-5020-7390-B72B-0446CEC2A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8291" y="7065044"/>
            <a:ext cx="332727" cy="242384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43976551-3B22-9DE4-01FD-58077FDBAA55}"/>
              </a:ext>
            </a:extLst>
          </p:cNvPr>
          <p:cNvSpPr txBox="1"/>
          <p:nvPr/>
        </p:nvSpPr>
        <p:spPr>
          <a:xfrm>
            <a:off x="7789093" y="6880188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70144D-C5D2-9860-7983-D5D45206CFE6}"/>
              </a:ext>
            </a:extLst>
          </p:cNvPr>
          <p:cNvSpPr txBox="1"/>
          <p:nvPr/>
        </p:nvSpPr>
        <p:spPr>
          <a:xfrm>
            <a:off x="7631438" y="7240750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30%</a:t>
            </a:r>
            <a:endParaRPr lang="en-CN" sz="1049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4E9A8B1-10CA-4BF7-C695-640B99803040}"/>
              </a:ext>
            </a:extLst>
          </p:cNvPr>
          <p:cNvSpPr txBox="1"/>
          <p:nvPr/>
        </p:nvSpPr>
        <p:spPr>
          <a:xfrm>
            <a:off x="8061975" y="7231006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pic>
        <p:nvPicPr>
          <p:cNvPr id="271" name="Picture 270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E3AA95BA-A9AA-40A0-091C-8D672C38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228" y="6262976"/>
            <a:ext cx="332727" cy="242384"/>
          </a:xfrm>
          <a:prstGeom prst="rect">
            <a:avLst/>
          </a:prstGeom>
        </p:spPr>
      </p:pic>
      <p:pic>
        <p:nvPicPr>
          <p:cNvPr id="272" name="Picture 271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D5F8691-BA36-CD22-877A-8E2AEE31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15" y="6623845"/>
            <a:ext cx="332727" cy="242384"/>
          </a:xfrm>
          <a:prstGeom prst="rect">
            <a:avLst/>
          </a:prstGeom>
        </p:spPr>
      </p:pic>
      <p:pic>
        <p:nvPicPr>
          <p:cNvPr id="273" name="Picture 272" descr="A red and black logo&#10;&#10;Description automatically generated">
            <a:extLst>
              <a:ext uri="{FF2B5EF4-FFF2-40B4-BE49-F238E27FC236}">
                <a16:creationId xmlns:a16="http://schemas.microsoft.com/office/drawing/2014/main" id="{0FAC8760-D284-F7EE-9BEB-D76118B2B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7924" y="6623845"/>
            <a:ext cx="332727" cy="242384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2DFC8800-CBC0-4430-F548-50870C670B60}"/>
              </a:ext>
            </a:extLst>
          </p:cNvPr>
          <p:cNvSpPr txBox="1"/>
          <p:nvPr/>
        </p:nvSpPr>
        <p:spPr>
          <a:xfrm>
            <a:off x="10518726" y="6438989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082E604-12DF-942A-8DF6-FF82E9EB5333}"/>
              </a:ext>
            </a:extLst>
          </p:cNvPr>
          <p:cNvSpPr txBox="1"/>
          <p:nvPr/>
        </p:nvSpPr>
        <p:spPr>
          <a:xfrm>
            <a:off x="10361071" y="6799551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30%</a:t>
            </a:r>
            <a:endParaRPr lang="en-CN" sz="1049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AEE3CFD-54A7-5888-D7C2-0B1A8EB95491}"/>
              </a:ext>
            </a:extLst>
          </p:cNvPr>
          <p:cNvSpPr txBox="1"/>
          <p:nvPr/>
        </p:nvSpPr>
        <p:spPr>
          <a:xfrm>
            <a:off x="10791608" y="6789807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pic>
        <p:nvPicPr>
          <p:cNvPr id="277" name="Picture 276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82BD1D45-B9F5-A674-BFC9-5A7DB02C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38" y="7994904"/>
            <a:ext cx="332727" cy="242384"/>
          </a:xfrm>
          <a:prstGeom prst="rect">
            <a:avLst/>
          </a:prstGeom>
        </p:spPr>
      </p:pic>
      <p:pic>
        <p:nvPicPr>
          <p:cNvPr id="278" name="Picture 277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A95B498C-1B3C-0AD2-D682-492FE33EF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125" y="8355773"/>
            <a:ext cx="332727" cy="242384"/>
          </a:xfrm>
          <a:prstGeom prst="rect">
            <a:avLst/>
          </a:prstGeom>
        </p:spPr>
      </p:pic>
      <p:pic>
        <p:nvPicPr>
          <p:cNvPr id="279" name="Picture 278" descr="A red and black logo&#10;&#10;Description automatically generated">
            <a:extLst>
              <a:ext uri="{FF2B5EF4-FFF2-40B4-BE49-F238E27FC236}">
                <a16:creationId xmlns:a16="http://schemas.microsoft.com/office/drawing/2014/main" id="{DBAB3B93-44EB-9FFC-552A-18EEC8A10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834" y="8355773"/>
            <a:ext cx="332727" cy="242384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EB9F17BF-9247-0E79-D2AE-D36B7D4D6168}"/>
              </a:ext>
            </a:extLst>
          </p:cNvPr>
          <p:cNvSpPr txBox="1"/>
          <p:nvPr/>
        </p:nvSpPr>
        <p:spPr>
          <a:xfrm>
            <a:off x="5761636" y="8170917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772DB6D-7496-632F-1C1A-FB0031B42B3C}"/>
              </a:ext>
            </a:extLst>
          </p:cNvPr>
          <p:cNvSpPr txBox="1"/>
          <p:nvPr/>
        </p:nvSpPr>
        <p:spPr>
          <a:xfrm>
            <a:off x="5603981" y="8531479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9A4C933-B537-4DF6-1B99-5E256126F786}"/>
              </a:ext>
            </a:extLst>
          </p:cNvPr>
          <p:cNvSpPr txBox="1"/>
          <p:nvPr/>
        </p:nvSpPr>
        <p:spPr>
          <a:xfrm>
            <a:off x="6034518" y="8521735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10%</a:t>
            </a:r>
            <a:endParaRPr lang="en-CN" sz="1049" dirty="0"/>
          </a:p>
        </p:txBody>
      </p:sp>
      <p:pic>
        <p:nvPicPr>
          <p:cNvPr id="283" name="Picture 282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16FE5190-3038-4D3A-C58D-8C2413ED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094" y="7656533"/>
            <a:ext cx="332727" cy="242384"/>
          </a:xfrm>
          <a:prstGeom prst="rect">
            <a:avLst/>
          </a:prstGeom>
        </p:spPr>
      </p:pic>
      <p:pic>
        <p:nvPicPr>
          <p:cNvPr id="284" name="Picture 283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FA1EB197-D1E0-D399-6792-9EBA3763C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556" y="7979302"/>
            <a:ext cx="332727" cy="242384"/>
          </a:xfrm>
          <a:prstGeom prst="rect">
            <a:avLst/>
          </a:prstGeom>
        </p:spPr>
      </p:pic>
      <p:pic>
        <p:nvPicPr>
          <p:cNvPr id="285" name="Picture 284" descr="A red and black logo&#10;&#10;Description automatically generated">
            <a:extLst>
              <a:ext uri="{FF2B5EF4-FFF2-40B4-BE49-F238E27FC236}">
                <a16:creationId xmlns:a16="http://schemas.microsoft.com/office/drawing/2014/main" id="{0ED80129-1065-C17D-DFA0-0F17DAEAC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2265" y="7979302"/>
            <a:ext cx="332727" cy="242384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6012E98B-B8CE-BEA0-A5BC-30EC86357D52}"/>
              </a:ext>
            </a:extLst>
          </p:cNvPr>
          <p:cNvSpPr txBox="1"/>
          <p:nvPr/>
        </p:nvSpPr>
        <p:spPr>
          <a:xfrm>
            <a:off x="10514326" y="7832546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70%</a:t>
            </a:r>
            <a:endParaRPr lang="en-CN" sz="1049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09CEEC5-3703-C4CA-D577-B90A4101D99B}"/>
              </a:ext>
            </a:extLst>
          </p:cNvPr>
          <p:cNvSpPr txBox="1"/>
          <p:nvPr/>
        </p:nvSpPr>
        <p:spPr>
          <a:xfrm>
            <a:off x="10365412" y="8155008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30%</a:t>
            </a:r>
            <a:endParaRPr lang="en-CN" sz="1049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506598D-25B1-8A2D-6652-3E65E6E780C6}"/>
              </a:ext>
            </a:extLst>
          </p:cNvPr>
          <p:cNvSpPr txBox="1"/>
          <p:nvPr/>
        </p:nvSpPr>
        <p:spPr>
          <a:xfrm>
            <a:off x="10795949" y="8145264"/>
            <a:ext cx="418704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49" dirty="0"/>
              <a:t>20%</a:t>
            </a:r>
            <a:endParaRPr lang="en-CN" sz="1049" dirty="0"/>
          </a:p>
        </p:txBody>
      </p:sp>
    </p:spTree>
    <p:extLst>
      <p:ext uri="{BB962C8B-B14F-4D97-AF65-F5344CB8AC3E}">
        <p14:creationId xmlns:p14="http://schemas.microsoft.com/office/powerpoint/2010/main" val="87740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23E7F-D1D9-C82A-6BB4-651927C9C0FE}"/>
              </a:ext>
            </a:extLst>
          </p:cNvPr>
          <p:cNvSpPr txBox="1"/>
          <p:nvPr/>
        </p:nvSpPr>
        <p:spPr>
          <a:xfrm>
            <a:off x="5283573" y="4347209"/>
            <a:ext cx="1863011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LLaMA-3 Trivia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Num = 21235</a:t>
            </a:r>
            <a:endParaRPr lang="en-CN" sz="6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FBCE1-590B-98ED-F3E0-CA90F538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40" y="7544137"/>
            <a:ext cx="2608691" cy="1304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340DA-ACD6-2254-CC82-D35CA253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04" y="4535494"/>
            <a:ext cx="2608692" cy="1304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42FA6-A923-6F1C-1903-E16EE6D6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46" y="4535494"/>
            <a:ext cx="2608692" cy="1304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227FF5-9B4E-87EF-07BB-C183C3AC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000" y="6028119"/>
            <a:ext cx="2608691" cy="1304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936F8-0F0B-499E-470B-8264D3EA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442" y="6028119"/>
            <a:ext cx="2608691" cy="13043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578D7C-9201-9B61-F4AD-6D7B519297DC}"/>
              </a:ext>
            </a:extLst>
          </p:cNvPr>
          <p:cNvSpPr txBox="1"/>
          <p:nvPr/>
        </p:nvSpPr>
        <p:spPr>
          <a:xfrm>
            <a:off x="7445137" y="4347209"/>
            <a:ext cx="1818126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LLaMA-3 Trivia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Num =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lang="en-CN" sz="6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E1EED-3865-8AA0-FA70-4A1572394D00}"/>
              </a:ext>
            </a:extLst>
          </p:cNvPr>
          <p:cNvSpPr txBox="1"/>
          <p:nvPr/>
        </p:nvSpPr>
        <p:spPr>
          <a:xfrm>
            <a:off x="5350754" y="5880035"/>
            <a:ext cx="1712328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Qwen-2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WebQA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Num =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19135</a:t>
            </a:r>
            <a:endParaRPr lang="en-CN" sz="6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748D6-919E-A216-6035-260366132AE9}"/>
              </a:ext>
            </a:extLst>
          </p:cNvPr>
          <p:cNvSpPr txBox="1"/>
          <p:nvPr/>
        </p:nvSpPr>
        <p:spPr>
          <a:xfrm>
            <a:off x="7512318" y="5880035"/>
            <a:ext cx="1667444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Qwen-2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WebQA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Num =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CN" sz="6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BE396-8495-0771-6CBD-4CAA64AD1339}"/>
              </a:ext>
            </a:extLst>
          </p:cNvPr>
          <p:cNvSpPr txBox="1"/>
          <p:nvPr/>
        </p:nvSpPr>
        <p:spPr>
          <a:xfrm>
            <a:off x="5350754" y="7386409"/>
            <a:ext cx="1784463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LLaMA-3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GSM8K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=</a:t>
            </a:r>
            <a:r>
              <a:rPr lang="zh-CN" alt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7473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6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B00AC05-2C0A-5042-5A03-3C97640A0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6442" y="7544137"/>
            <a:ext cx="2608691" cy="13043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16D241-4937-6F23-7941-4A58FFB07B0B}"/>
              </a:ext>
            </a:extLst>
          </p:cNvPr>
          <p:cNvSpPr txBox="1"/>
          <p:nvPr/>
        </p:nvSpPr>
        <p:spPr>
          <a:xfrm>
            <a:off x="7637548" y="7386409"/>
            <a:ext cx="1609736" cy="19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LLaMA-3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GSM8K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=</a:t>
            </a:r>
            <a:r>
              <a:rPr lang="zh-CN" alt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1319</a:t>
            </a:r>
            <a:r>
              <a:rPr lang="en-US" sz="6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6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1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38F20-4F49-1826-A5EC-D0399592CBA1}"/>
              </a:ext>
            </a:extLst>
          </p:cNvPr>
          <p:cNvSpPr/>
          <p:nvPr/>
        </p:nvSpPr>
        <p:spPr>
          <a:xfrm>
            <a:off x="5310461" y="5622173"/>
            <a:ext cx="757944" cy="296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Easy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8C1B9-6E7B-7DB0-A779-99C70781E94E}"/>
              </a:ext>
            </a:extLst>
          </p:cNvPr>
          <p:cNvSpPr/>
          <p:nvPr/>
        </p:nvSpPr>
        <p:spPr>
          <a:xfrm>
            <a:off x="6065833" y="5622173"/>
            <a:ext cx="757944" cy="296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Middle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BF656-857A-4114-02ED-0E3AB26501C1}"/>
              </a:ext>
            </a:extLst>
          </p:cNvPr>
          <p:cNvSpPr/>
          <p:nvPr/>
        </p:nvSpPr>
        <p:spPr>
          <a:xfrm>
            <a:off x="7583150" y="5622174"/>
            <a:ext cx="757944" cy="2967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Unknown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A23154B4-CBB3-1C2D-A840-09B21F5D9E5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16401" y="5511940"/>
            <a:ext cx="380420" cy="350388"/>
          </a:xfrm>
          <a:prstGeom prst="rect">
            <a:avLst/>
          </a:prstGeom>
        </p:spPr>
      </p:pic>
      <p:pic>
        <p:nvPicPr>
          <p:cNvPr id="10" name="Picture 9" descr="A green robot with a microphone&#10;&#10;Description automatically generated">
            <a:extLst>
              <a:ext uri="{FF2B5EF4-FFF2-40B4-BE49-F238E27FC236}">
                <a16:creationId xmlns:a16="http://schemas.microsoft.com/office/drawing/2014/main" id="{7166931B-049E-BA89-F334-8A778356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05" y="6236739"/>
            <a:ext cx="380421" cy="3503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CF7B93-EFE0-40F5-C600-FDB676C8C73E}"/>
              </a:ext>
            </a:extLst>
          </p:cNvPr>
          <p:cNvSpPr/>
          <p:nvPr/>
        </p:nvSpPr>
        <p:spPr>
          <a:xfrm>
            <a:off x="6825205" y="5622173"/>
            <a:ext cx="757944" cy="296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Hard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1487B-9057-8872-F181-3FA01507C9A9}"/>
              </a:ext>
            </a:extLst>
          </p:cNvPr>
          <p:cNvSpPr/>
          <p:nvPr/>
        </p:nvSpPr>
        <p:spPr>
          <a:xfrm>
            <a:off x="5310466" y="6299994"/>
            <a:ext cx="1270052" cy="296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Easy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1DE78-6B57-8EA5-F33D-9C79ADA996E6}"/>
              </a:ext>
            </a:extLst>
          </p:cNvPr>
          <p:cNvSpPr/>
          <p:nvPr/>
        </p:nvSpPr>
        <p:spPr>
          <a:xfrm>
            <a:off x="6580519" y="6299992"/>
            <a:ext cx="501317" cy="296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Middle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AEBF2-7782-15D3-FA9B-84136B0911BE}"/>
              </a:ext>
            </a:extLst>
          </p:cNvPr>
          <p:cNvSpPr/>
          <p:nvPr/>
        </p:nvSpPr>
        <p:spPr>
          <a:xfrm>
            <a:off x="7583152" y="6299996"/>
            <a:ext cx="757944" cy="2967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Unknown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FC0482-D0F7-AC31-F1C5-10D7B6335FF4}"/>
              </a:ext>
            </a:extLst>
          </p:cNvPr>
          <p:cNvSpPr/>
          <p:nvPr/>
        </p:nvSpPr>
        <p:spPr>
          <a:xfrm>
            <a:off x="7081837" y="6299994"/>
            <a:ext cx="501317" cy="296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Hard</a:t>
            </a:r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F478F-CC72-5474-1C36-207CF39220DD}"/>
              </a:ext>
            </a:extLst>
          </p:cNvPr>
          <p:cNvSpPr txBox="1"/>
          <p:nvPr/>
        </p:nvSpPr>
        <p:spPr>
          <a:xfrm>
            <a:off x="5841969" y="5164352"/>
            <a:ext cx="1988045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zh-CN" altLang="en-US" sz="113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13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Difficulty Spectrum</a:t>
            </a:r>
            <a:endParaRPr lang="en-CN" sz="113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976E1-1D7C-000A-BB1C-31C6DD238E61}"/>
              </a:ext>
            </a:extLst>
          </p:cNvPr>
          <p:cNvSpPr txBox="1"/>
          <p:nvPr/>
        </p:nvSpPr>
        <p:spPr>
          <a:xfrm>
            <a:off x="4682456" y="5164352"/>
            <a:ext cx="471604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LLM</a:t>
            </a:r>
            <a:endParaRPr lang="en-CN" sz="113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72BC82-A10B-6E7C-953E-B6A16FBFB4F5}"/>
              </a:ext>
            </a:extLst>
          </p:cNvPr>
          <p:cNvSpPr txBox="1"/>
          <p:nvPr/>
        </p:nvSpPr>
        <p:spPr>
          <a:xfrm>
            <a:off x="4690084" y="5862328"/>
            <a:ext cx="490840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74" dirty="0"/>
              <a:t>Vanilla</a:t>
            </a:r>
            <a:endParaRPr lang="en-CN" sz="874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69069-4B34-1458-8B1B-B149F4DF8F2D}"/>
              </a:ext>
            </a:extLst>
          </p:cNvPr>
          <p:cNvSpPr txBox="1"/>
          <p:nvPr/>
        </p:nvSpPr>
        <p:spPr>
          <a:xfrm>
            <a:off x="4602377" y="6587127"/>
            <a:ext cx="627095" cy="2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74" dirty="0"/>
              <a:t>Improved</a:t>
            </a:r>
            <a:endParaRPr lang="en-CN" sz="874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90044A-D3AF-BC9B-B4DB-0B402850CE1E}"/>
              </a:ext>
            </a:extLst>
          </p:cNvPr>
          <p:cNvSpPr/>
          <p:nvPr/>
        </p:nvSpPr>
        <p:spPr>
          <a:xfrm>
            <a:off x="5458144" y="8039802"/>
            <a:ext cx="1973330" cy="296729"/>
          </a:xfrm>
          <a:prstGeom prst="rect">
            <a:avLst/>
          </a:prstGeom>
          <a:gradFill flip="none" rotWithShape="1">
            <a:gsLst>
              <a:gs pos="69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  <a:gs pos="89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507CA-BFC7-6BA0-E7E3-1E9F604503EF}"/>
              </a:ext>
            </a:extLst>
          </p:cNvPr>
          <p:cNvSpPr/>
          <p:nvPr/>
        </p:nvSpPr>
        <p:spPr>
          <a:xfrm>
            <a:off x="7431474" y="8039803"/>
            <a:ext cx="587792" cy="2967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2000">
                <a:schemeClr val="bg1">
                  <a:lumMod val="75000"/>
                </a:schemeClr>
              </a:gs>
              <a:gs pos="89000">
                <a:schemeClr val="bg1">
                  <a:lumMod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6E9434-20CB-BAD9-A25C-4FEE6C9FE026}"/>
              </a:ext>
            </a:extLst>
          </p:cNvPr>
          <p:cNvSpPr txBox="1"/>
          <p:nvPr/>
        </p:nvSpPr>
        <p:spPr>
          <a:xfrm>
            <a:off x="5945488" y="7632349"/>
            <a:ext cx="1620957" cy="28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Knowledge</a:t>
            </a:r>
            <a:r>
              <a:rPr lang="zh-CN" altLang="en-US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Spectrum</a:t>
            </a:r>
            <a:endParaRPr lang="en-CN" sz="1223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6D3C7-3CC2-B16F-4235-7A860FEF5487}"/>
              </a:ext>
            </a:extLst>
          </p:cNvPr>
          <p:cNvSpPr/>
          <p:nvPr/>
        </p:nvSpPr>
        <p:spPr>
          <a:xfrm>
            <a:off x="5458140" y="8538829"/>
            <a:ext cx="1975492" cy="296729"/>
          </a:xfrm>
          <a:prstGeom prst="rect">
            <a:avLst/>
          </a:prstGeom>
          <a:gradFill flip="none" rotWithShape="1">
            <a:gsLst>
              <a:gs pos="7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D2786E-8C0C-F215-267A-CDDD48652620}"/>
              </a:ext>
            </a:extLst>
          </p:cNvPr>
          <p:cNvSpPr/>
          <p:nvPr/>
        </p:nvSpPr>
        <p:spPr>
          <a:xfrm>
            <a:off x="7433634" y="8538830"/>
            <a:ext cx="587792" cy="2967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2000">
                <a:schemeClr val="bg1">
                  <a:lumMod val="75000"/>
                </a:schemeClr>
              </a:gs>
              <a:gs pos="89000">
                <a:schemeClr val="bg1">
                  <a:lumMod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64B71C-675E-E242-ED23-212E694CCC7D}"/>
              </a:ext>
            </a:extLst>
          </p:cNvPr>
          <p:cNvSpPr/>
          <p:nvPr/>
        </p:nvSpPr>
        <p:spPr>
          <a:xfrm>
            <a:off x="8449669" y="8119381"/>
            <a:ext cx="138977" cy="1483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25F79-2BE7-2CD2-F5D3-449D158E6C71}"/>
              </a:ext>
            </a:extLst>
          </p:cNvPr>
          <p:cNvSpPr txBox="1"/>
          <p:nvPr/>
        </p:nvSpPr>
        <p:spPr>
          <a:xfrm>
            <a:off x="8588646" y="8079249"/>
            <a:ext cx="917239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8" b="1" dirty="0">
                <a:latin typeface="Optima" panose="02000503060000020004" pitchFamily="2" charset="0"/>
              </a:rPr>
              <a:t>Highly</a:t>
            </a:r>
            <a:r>
              <a:rPr lang="zh-CN" altLang="en-US" sz="918" b="1" dirty="0">
                <a:latin typeface="Optima" panose="02000503060000020004" pitchFamily="2" charset="0"/>
              </a:rPr>
              <a:t> </a:t>
            </a:r>
            <a:r>
              <a:rPr lang="en-US" altLang="zh-CN" sz="918" b="1" dirty="0">
                <a:latin typeface="Optima" panose="02000503060000020004" pitchFamily="2" charset="0"/>
              </a:rPr>
              <a:t>Known</a:t>
            </a:r>
            <a:endParaRPr lang="en-CN" sz="918" b="1" dirty="0">
              <a:latin typeface="Optima" panose="0200050306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9E2242-DA19-96AF-257B-54F4A5F7CF8A}"/>
              </a:ext>
            </a:extLst>
          </p:cNvPr>
          <p:cNvSpPr/>
          <p:nvPr/>
        </p:nvSpPr>
        <p:spPr>
          <a:xfrm>
            <a:off x="8449669" y="8398064"/>
            <a:ext cx="138977" cy="148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96203D-810C-C466-CF6B-6C327140E146}"/>
              </a:ext>
            </a:extLst>
          </p:cNvPr>
          <p:cNvSpPr txBox="1"/>
          <p:nvPr/>
        </p:nvSpPr>
        <p:spPr>
          <a:xfrm>
            <a:off x="8588650" y="8357933"/>
            <a:ext cx="963725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8" b="1" dirty="0">
                <a:latin typeface="Optima" panose="02000503060000020004" pitchFamily="2" charset="0"/>
              </a:rPr>
              <a:t>Weakly</a:t>
            </a:r>
            <a:r>
              <a:rPr lang="zh-CN" altLang="en-US" sz="918" b="1" dirty="0">
                <a:latin typeface="Optima" panose="02000503060000020004" pitchFamily="2" charset="0"/>
              </a:rPr>
              <a:t> </a:t>
            </a:r>
            <a:r>
              <a:rPr lang="en-US" altLang="zh-CN" sz="918" b="1" dirty="0">
                <a:latin typeface="Optima" panose="02000503060000020004" pitchFamily="2" charset="0"/>
              </a:rPr>
              <a:t>Known</a:t>
            </a:r>
            <a:endParaRPr lang="en-CN" sz="918" b="1" dirty="0">
              <a:latin typeface="Optima" panose="0200050306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CC7362-552F-FC9A-9E0F-143652DCB2D2}"/>
              </a:ext>
            </a:extLst>
          </p:cNvPr>
          <p:cNvSpPr/>
          <p:nvPr/>
        </p:nvSpPr>
        <p:spPr>
          <a:xfrm>
            <a:off x="8452856" y="8662818"/>
            <a:ext cx="138977" cy="1483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F3BC80-730B-76C9-AEC1-B1C4AACBE08D}"/>
              </a:ext>
            </a:extLst>
          </p:cNvPr>
          <p:cNvSpPr txBox="1"/>
          <p:nvPr/>
        </p:nvSpPr>
        <p:spPr>
          <a:xfrm>
            <a:off x="8591837" y="8622687"/>
            <a:ext cx="689612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8" b="1" dirty="0">
                <a:latin typeface="Optima" panose="02000503060000020004" pitchFamily="2" charset="0"/>
              </a:rPr>
              <a:t>Unknown</a:t>
            </a:r>
            <a:endParaRPr lang="en-CN" sz="918" b="1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852C-C0B4-062D-0625-64A68B70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4BEC4BA1-D212-5238-A68D-D97D192C78B4}"/>
              </a:ext>
            </a:extLst>
          </p:cNvPr>
          <p:cNvSpPr/>
          <p:nvPr/>
        </p:nvSpPr>
        <p:spPr>
          <a:xfrm>
            <a:off x="8503067" y="4611318"/>
            <a:ext cx="1811037" cy="200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67E0AF-8CC7-0099-5ADE-80B14801400A}"/>
              </a:ext>
            </a:extLst>
          </p:cNvPr>
          <p:cNvSpPr/>
          <p:nvPr/>
        </p:nvSpPr>
        <p:spPr>
          <a:xfrm>
            <a:off x="8501654" y="4811223"/>
            <a:ext cx="1812450" cy="1237152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2000">
                <a:schemeClr val="accent6">
                  <a:lumMod val="20000"/>
                  <a:lumOff val="80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309BA5-A546-8BD7-C4B6-0F32F6905231}"/>
              </a:ext>
            </a:extLst>
          </p:cNvPr>
          <p:cNvSpPr txBox="1"/>
          <p:nvPr/>
        </p:nvSpPr>
        <p:spPr>
          <a:xfrm>
            <a:off x="1546039" y="4416888"/>
            <a:ext cx="152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Set</a:t>
            </a:r>
            <a:endParaRPr lang="en-CN" sz="1200" b="1" dirty="0">
              <a:solidFill>
                <a:schemeClr val="tx1">
                  <a:lumMod val="85000"/>
                  <a:lumOff val="15000"/>
                </a:schemeClr>
              </a:solidFill>
              <a:latin typeface="Modern No. 20" panose="02070704070505020303" pitchFamily="18" charset="77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7C98BCE-AF12-CFDE-69FF-D17B24F314E5}"/>
                  </a:ext>
                </a:extLst>
              </p:cNvPr>
              <p:cNvSpPr txBox="1"/>
              <p:nvPr/>
            </p:nvSpPr>
            <p:spPr>
              <a:xfrm>
                <a:off x="8491214" y="4884933"/>
                <a:ext cx="3175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7C98BCE-AF12-CFDE-69FF-D17B24F31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214" y="4884933"/>
                <a:ext cx="317592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FC3F36-0ECD-549F-1414-3F89D4350199}"/>
                  </a:ext>
                </a:extLst>
              </p:cNvPr>
              <p:cNvSpPr txBox="1"/>
              <p:nvPr/>
            </p:nvSpPr>
            <p:spPr>
              <a:xfrm>
                <a:off x="8438793" y="5142660"/>
                <a:ext cx="4313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FC3F36-0ECD-549F-1414-3F89D435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93" y="5142660"/>
                <a:ext cx="431367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689EE4A0-AA26-19C9-AD31-53E48CB51E61}"/>
              </a:ext>
            </a:extLst>
          </p:cNvPr>
          <p:cNvSpPr txBox="1"/>
          <p:nvPr/>
        </p:nvSpPr>
        <p:spPr>
          <a:xfrm>
            <a:off x="8803542" y="4601419"/>
            <a:ext cx="634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endParaRPr lang="en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12A5BE4-3973-9594-1064-E92FFD4B2B78}"/>
              </a:ext>
            </a:extLst>
          </p:cNvPr>
          <p:cNvSpPr txBox="1"/>
          <p:nvPr/>
        </p:nvSpPr>
        <p:spPr>
          <a:xfrm>
            <a:off x="8462719" y="4598934"/>
            <a:ext cx="74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Ques.</a:t>
            </a:r>
            <a:endParaRPr lang="en-CN" sz="900" b="1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1AD67FE-E01D-D437-C020-3BF6E72B729A}"/>
              </a:ext>
            </a:extLst>
          </p:cNvPr>
          <p:cNvSpPr/>
          <p:nvPr/>
        </p:nvSpPr>
        <p:spPr>
          <a:xfrm>
            <a:off x="1422062" y="4686960"/>
            <a:ext cx="1479673" cy="185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FCCA9B9-8FFD-8B7C-E714-5803D5E40CE6}"/>
              </a:ext>
            </a:extLst>
          </p:cNvPr>
          <p:cNvSpPr/>
          <p:nvPr/>
        </p:nvSpPr>
        <p:spPr>
          <a:xfrm>
            <a:off x="1422062" y="4866007"/>
            <a:ext cx="1479673" cy="945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03D1313-0742-3E81-5A18-2FC838CDA5BC}"/>
                  </a:ext>
                </a:extLst>
              </p:cNvPr>
              <p:cNvSpPr txBox="1"/>
              <p:nvPr/>
            </p:nvSpPr>
            <p:spPr>
              <a:xfrm>
                <a:off x="3131999" y="4534224"/>
                <a:ext cx="16068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Few-shot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Prompts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TFangsong" panose="02010600040101010101" pitchFamily="2" charset="-122"/>
                        <a:cs typeface="Times New Roman" panose="02020603050405020304" pitchFamily="18" charset="0"/>
                      </a:rPr>
                      <m:t>𝒫</m:t>
                    </m:r>
                  </m:oMath>
                </a14:m>
                <a:endParaRPr lang="en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dern No. 20" panose="02070704070505020303" pitchFamily="18" charset="77"/>
                  <a:ea typeface="STFangsong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03D1313-0742-3E81-5A18-2FC838CDA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99" y="4534224"/>
                <a:ext cx="1606835" cy="276999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FB9E3063-D293-DFB9-5409-9A2811610FF1}"/>
                  </a:ext>
                </a:extLst>
              </p:cNvPr>
              <p:cNvSpPr/>
              <p:nvPr/>
            </p:nvSpPr>
            <p:spPr>
              <a:xfrm>
                <a:off x="3147135" y="4876580"/>
                <a:ext cx="970445" cy="216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6431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Examplar</a:t>
                </a:r>
                <a:r>
                  <a:rPr lang="zh-CN" altLang="en-US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9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FB9E3063-D293-DFB9-5409-9A281161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135" y="4876580"/>
                <a:ext cx="970445" cy="216000"/>
              </a:xfrm>
              <a:prstGeom prst="roundRect">
                <a:avLst/>
              </a:prstGeom>
              <a:blipFill>
                <a:blip r:embed="rId5"/>
                <a:stretch>
                  <a:fillRect b="-1176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55AF56FB-EE76-D1AC-EA87-66B724B139C8}"/>
                  </a:ext>
                </a:extLst>
              </p:cNvPr>
              <p:cNvSpPr/>
              <p:nvPr/>
            </p:nvSpPr>
            <p:spPr>
              <a:xfrm>
                <a:off x="3147136" y="5238723"/>
                <a:ext cx="964303" cy="216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6431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Examplar</a:t>
                </a:r>
                <a:r>
                  <a:rPr lang="zh-CN" altLang="en-US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9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55AF56FB-EE76-D1AC-EA87-66B724B13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136" y="5238723"/>
                <a:ext cx="964303" cy="216000"/>
              </a:xfrm>
              <a:prstGeom prst="roundRect">
                <a:avLst/>
              </a:prstGeom>
              <a:blipFill>
                <a:blip r:embed="rId6"/>
                <a:stretch>
                  <a:fillRect b="-1111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30935889-4821-0920-3B28-3FFF3238F3B6}"/>
                  </a:ext>
                </a:extLst>
              </p:cNvPr>
              <p:cNvSpPr/>
              <p:nvPr/>
            </p:nvSpPr>
            <p:spPr>
              <a:xfrm>
                <a:off x="3149346" y="5596889"/>
                <a:ext cx="966870" cy="216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6431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Examplar</a:t>
                </a:r>
                <a:r>
                  <a:rPr lang="zh-CN" altLang="en-US" sz="9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9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30935889-4821-0920-3B28-3FFF3238F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46" y="5596889"/>
                <a:ext cx="966870" cy="216000"/>
              </a:xfrm>
              <a:prstGeom prst="roundRect">
                <a:avLst/>
              </a:prstGeom>
              <a:blipFill>
                <a:blip r:embed="rId7"/>
                <a:stretch>
                  <a:fillRect b="-1111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958EC8FB-01D4-8B85-9767-E7CC867A3206}"/>
              </a:ext>
            </a:extLst>
          </p:cNvPr>
          <p:cNvSpPr/>
          <p:nvPr/>
        </p:nvSpPr>
        <p:spPr>
          <a:xfrm>
            <a:off x="1391177" y="4717223"/>
            <a:ext cx="1479673" cy="185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AF28F31-8185-26CB-593A-1BAF34713AFA}"/>
              </a:ext>
            </a:extLst>
          </p:cNvPr>
          <p:cNvSpPr/>
          <p:nvPr/>
        </p:nvSpPr>
        <p:spPr>
          <a:xfrm>
            <a:off x="1391177" y="4896270"/>
            <a:ext cx="1479673" cy="945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272D1E-F078-0FE7-0535-FD983F5094A0}"/>
                  </a:ext>
                </a:extLst>
              </p:cNvPr>
              <p:cNvSpPr/>
              <p:nvPr/>
            </p:nvSpPr>
            <p:spPr>
              <a:xfrm>
                <a:off x="1360583" y="4747486"/>
                <a:ext cx="1479673" cy="1859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Question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sz="1000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272D1E-F078-0FE7-0535-FD983F509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83" y="4747486"/>
                <a:ext cx="1479673" cy="185974"/>
              </a:xfrm>
              <a:prstGeom prst="rect">
                <a:avLst/>
              </a:prstGeom>
              <a:blipFill>
                <a:blip r:embed="rId8"/>
                <a:stretch>
                  <a:fillRect t="-6250" b="-31250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085EDDCA-39E3-BF1B-DA94-805DE424356D}"/>
              </a:ext>
            </a:extLst>
          </p:cNvPr>
          <p:cNvSpPr/>
          <p:nvPr/>
        </p:nvSpPr>
        <p:spPr>
          <a:xfrm>
            <a:off x="1360583" y="4926533"/>
            <a:ext cx="1479673" cy="945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0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Which actress wrote the novel The Last of the Really Great Whangdoodles?</a:t>
            </a:r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0CE5940C-D6B6-F339-C946-7328AA29328C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2901735" y="4984580"/>
            <a:ext cx="245400" cy="3539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10E35E51-BEA7-C80B-D4B7-CF97EB4AD3B4}"/>
              </a:ext>
            </a:extLst>
          </p:cNvPr>
          <p:cNvCxnSpPr>
            <a:cxnSpLocks/>
            <a:stCxn id="171" idx="3"/>
            <a:endCxn id="174" idx="1"/>
          </p:cNvCxnSpPr>
          <p:nvPr/>
        </p:nvCxnSpPr>
        <p:spPr>
          <a:xfrm>
            <a:off x="2901735" y="5338579"/>
            <a:ext cx="245401" cy="814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1AEB600C-59DC-CD56-9368-30B1ACFAC21E}"/>
              </a:ext>
            </a:extLst>
          </p:cNvPr>
          <p:cNvCxnSpPr>
            <a:cxnSpLocks/>
            <a:stCxn id="171" idx="3"/>
            <a:endCxn id="178" idx="1"/>
          </p:cNvCxnSpPr>
          <p:nvPr/>
        </p:nvCxnSpPr>
        <p:spPr>
          <a:xfrm>
            <a:off x="2901735" y="5338579"/>
            <a:ext cx="247611" cy="366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720FAC19-8497-906A-E3F5-E5BDDB29AC3A}"/>
              </a:ext>
            </a:extLst>
          </p:cNvPr>
          <p:cNvCxnSpPr>
            <a:cxnSpLocks/>
            <a:stCxn id="173" idx="3"/>
            <a:endCxn id="204" idx="1"/>
          </p:cNvCxnSpPr>
          <p:nvPr/>
        </p:nvCxnSpPr>
        <p:spPr>
          <a:xfrm>
            <a:off x="4117580" y="4984580"/>
            <a:ext cx="226467" cy="364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>
            <a:extLst>
              <a:ext uri="{FF2B5EF4-FFF2-40B4-BE49-F238E27FC236}">
                <a16:creationId xmlns:a16="http://schemas.microsoft.com/office/drawing/2014/main" id="{8B3DB22D-7FEF-9CF0-1F69-56FB6BD24AA0}"/>
              </a:ext>
            </a:extLst>
          </p:cNvPr>
          <p:cNvCxnSpPr>
            <a:cxnSpLocks/>
            <a:stCxn id="174" idx="3"/>
            <a:endCxn id="204" idx="1"/>
          </p:cNvCxnSpPr>
          <p:nvPr/>
        </p:nvCxnSpPr>
        <p:spPr>
          <a:xfrm>
            <a:off x="4111439" y="5346723"/>
            <a:ext cx="232608" cy="24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7CED8CDC-7BEB-D3F5-6CF3-3650B746CC3A}"/>
              </a:ext>
            </a:extLst>
          </p:cNvPr>
          <p:cNvCxnSpPr>
            <a:cxnSpLocks/>
            <a:stCxn id="178" idx="3"/>
            <a:endCxn id="204" idx="1"/>
          </p:cNvCxnSpPr>
          <p:nvPr/>
        </p:nvCxnSpPr>
        <p:spPr>
          <a:xfrm flipV="1">
            <a:off x="4116216" y="5349211"/>
            <a:ext cx="227831" cy="35567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53FDC92C-5AA5-B719-D705-0BCF5492BC20}"/>
              </a:ext>
            </a:extLst>
          </p:cNvPr>
          <p:cNvSpPr txBox="1"/>
          <p:nvPr/>
        </p:nvSpPr>
        <p:spPr>
          <a:xfrm>
            <a:off x="4189461" y="5501233"/>
            <a:ext cx="726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2">
                    <a:lumMod val="50000"/>
                  </a:schemeClr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</a:p>
          <a:p>
            <a:pPr algn="ctr"/>
            <a:r>
              <a:rPr lang="en-US" altLang="zh-CN" sz="1100" b="1" dirty="0">
                <a:solidFill>
                  <a:schemeClr val="bg2">
                    <a:lumMod val="50000"/>
                  </a:schemeClr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1100" b="1" dirty="0">
              <a:solidFill>
                <a:schemeClr val="bg2">
                  <a:lumMod val="50000"/>
                </a:schemeClr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EDF43A7-E211-FC27-2B03-CA0BDC99A8E1}"/>
              </a:ext>
            </a:extLst>
          </p:cNvPr>
          <p:cNvSpPr txBox="1"/>
          <p:nvPr/>
        </p:nvSpPr>
        <p:spPr>
          <a:xfrm>
            <a:off x="1297556" y="4418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🎓</a:t>
            </a:r>
            <a:endParaRPr lang="en-CN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FEF932E-2A36-E334-4303-D11CF103D912}"/>
              </a:ext>
            </a:extLst>
          </p:cNvPr>
          <p:cNvSpPr txBox="1"/>
          <p:nvPr/>
        </p:nvSpPr>
        <p:spPr>
          <a:xfrm>
            <a:off x="8759626" y="5375162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</a:t>
            </a:r>
            <a:endParaRPr lang="en-CN" dirty="0"/>
          </a:p>
        </p:txBody>
      </p:sp>
      <p:pic>
        <p:nvPicPr>
          <p:cNvPr id="200" name="Picture 199" descr="A computer screen with a light bulb and a chip&#10;&#10;Description automatically generated">
            <a:extLst>
              <a:ext uri="{FF2B5EF4-FFF2-40B4-BE49-F238E27FC236}">
                <a16:creationId xmlns:a16="http://schemas.microsoft.com/office/drawing/2014/main" id="{98577751-D975-B4C7-05C3-5F66B28E5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1608" y="4566369"/>
            <a:ext cx="186701" cy="185974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E712EAB-7D21-6037-3A04-B751A6644F0E}"/>
              </a:ext>
            </a:extLst>
          </p:cNvPr>
          <p:cNvSpPr txBox="1"/>
          <p:nvPr/>
        </p:nvSpPr>
        <p:spPr>
          <a:xfrm>
            <a:off x="9606272" y="461013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DAAB03-D841-173E-97BF-CBBEDFE2B3A3}"/>
              </a:ext>
            </a:extLst>
          </p:cNvPr>
          <p:cNvSpPr txBox="1"/>
          <p:nvPr/>
        </p:nvSpPr>
        <p:spPr>
          <a:xfrm>
            <a:off x="9298303" y="4608010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" name="Picture 203" descr="A cartoon of a robot&#10;&#10;Description automatically generated">
            <a:extLst>
              <a:ext uri="{FF2B5EF4-FFF2-40B4-BE49-F238E27FC236}">
                <a16:creationId xmlns:a16="http://schemas.microsoft.com/office/drawing/2014/main" id="{E0A9DF33-FECD-0BBD-B507-B8829386BF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4047" y="5181233"/>
            <a:ext cx="364751" cy="335955"/>
          </a:xfrm>
          <a:prstGeom prst="rect">
            <a:avLst/>
          </a:prstGeom>
        </p:spPr>
      </p:pic>
      <p:pic>
        <p:nvPicPr>
          <p:cNvPr id="205" name="Picture 20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E7A2B3A-82B5-5F60-07D3-018D3B09DE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7456" y="5312903"/>
            <a:ext cx="88853" cy="90000"/>
          </a:xfrm>
          <a:prstGeom prst="rect">
            <a:avLst/>
          </a:prstGeom>
        </p:spPr>
      </p:pic>
      <p:pic>
        <p:nvPicPr>
          <p:cNvPr id="206" name="Picture 20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E218DFB4-0CC7-F8B1-572E-68036558D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4175" y="5046563"/>
            <a:ext cx="129672" cy="99046"/>
          </a:xfrm>
          <a:prstGeom prst="rect">
            <a:avLst/>
          </a:prstGeom>
        </p:spPr>
      </p:pic>
      <p:pic>
        <p:nvPicPr>
          <p:cNvPr id="207" name="Picture 20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A2B24FA0-AB9B-AB3F-3D12-7567AEC660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0430" y="5047115"/>
            <a:ext cx="129672" cy="99046"/>
          </a:xfrm>
          <a:prstGeom prst="rect">
            <a:avLst/>
          </a:prstGeom>
        </p:spPr>
      </p:pic>
      <p:pic>
        <p:nvPicPr>
          <p:cNvPr id="208" name="Picture 20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5446DA3-D0C3-C737-7972-7787D62BF5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4766" y="5307917"/>
            <a:ext cx="129672" cy="99046"/>
          </a:xfrm>
          <a:prstGeom prst="rect">
            <a:avLst/>
          </a:prstGeom>
        </p:spPr>
      </p:pic>
      <p:pic>
        <p:nvPicPr>
          <p:cNvPr id="209" name="Picture 20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8D896A3E-51DA-DADF-DEF0-EA99FDD017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8518" y="5304822"/>
            <a:ext cx="129672" cy="9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A5607B-6D08-9D98-0FE6-3365984A8554}"/>
                  </a:ext>
                </a:extLst>
              </p:cNvPr>
              <p:cNvSpPr txBox="1"/>
              <p:nvPr/>
            </p:nvSpPr>
            <p:spPr>
              <a:xfrm>
                <a:off x="9414106" y="4874500"/>
                <a:ext cx="3105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A5607B-6D08-9D98-0FE6-3365984A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106" y="4874500"/>
                <a:ext cx="310598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FBBF093-5933-5B87-AA78-FE164C9C290A}"/>
                  </a:ext>
                </a:extLst>
              </p:cNvPr>
              <p:cNvSpPr txBox="1"/>
              <p:nvPr/>
            </p:nvSpPr>
            <p:spPr>
              <a:xfrm>
                <a:off x="9419024" y="5127190"/>
                <a:ext cx="3132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FBBF093-5933-5B87-AA78-FE164C9C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24" y="5127190"/>
                <a:ext cx="313291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02AFC7F-B58D-2A4F-A507-B9C8CD13128F}"/>
                  </a:ext>
                </a:extLst>
              </p:cNvPr>
              <p:cNvSpPr txBox="1"/>
              <p:nvPr/>
            </p:nvSpPr>
            <p:spPr>
              <a:xfrm>
                <a:off x="9672853" y="4878588"/>
                <a:ext cx="3148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02AFC7F-B58D-2A4F-A507-B9C8CD13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53" y="4878588"/>
                <a:ext cx="314830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96314BD-D349-A538-51D2-C13A4088D245}"/>
                  </a:ext>
                </a:extLst>
              </p:cNvPr>
              <p:cNvSpPr txBox="1"/>
              <p:nvPr/>
            </p:nvSpPr>
            <p:spPr>
              <a:xfrm>
                <a:off x="9672853" y="5132445"/>
                <a:ext cx="3175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96314BD-D349-A538-51D2-C13A4088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53" y="5132445"/>
                <a:ext cx="317523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17BC0B9-A5FD-888C-0BCB-D11D3A5FD65C}"/>
                  </a:ext>
                </a:extLst>
              </p:cNvPr>
              <p:cNvSpPr txBox="1"/>
              <p:nvPr/>
            </p:nvSpPr>
            <p:spPr>
              <a:xfrm>
                <a:off x="8737251" y="4873426"/>
                <a:ext cx="3205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17BC0B9-A5FD-888C-0BCB-D11D3A5FD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251" y="4873426"/>
                <a:ext cx="320536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319EA42-7C42-4400-3A8E-5B5D161052FF}"/>
                  </a:ext>
                </a:extLst>
              </p:cNvPr>
              <p:cNvSpPr txBox="1"/>
              <p:nvPr/>
            </p:nvSpPr>
            <p:spPr>
              <a:xfrm>
                <a:off x="8961148" y="4868928"/>
                <a:ext cx="319126" cy="220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319EA42-7C42-4400-3A8E-5B5D1610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48" y="4868928"/>
                <a:ext cx="319126" cy="2200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9245D6A-D5CB-50D8-C0BC-0D9D659A544E}"/>
                  </a:ext>
                </a:extLst>
              </p:cNvPr>
              <p:cNvSpPr txBox="1"/>
              <p:nvPr/>
            </p:nvSpPr>
            <p:spPr>
              <a:xfrm>
                <a:off x="9174327" y="4873058"/>
                <a:ext cx="3131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9245D6A-D5CB-50D8-C0BC-0D9D659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27" y="4873058"/>
                <a:ext cx="313163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4" name="Picture 24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CEFAA73-1F22-35C1-4E9F-59019AC6F8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6648" y="5048872"/>
            <a:ext cx="129672" cy="9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F8E71DF-3246-8DDF-BCDF-54F6D8F60C8E}"/>
                  </a:ext>
                </a:extLst>
              </p:cNvPr>
              <p:cNvSpPr txBox="1"/>
              <p:nvPr/>
            </p:nvSpPr>
            <p:spPr>
              <a:xfrm>
                <a:off x="8731912" y="5134175"/>
                <a:ext cx="32053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F8E71DF-3246-8DDF-BCDF-54F6D8F6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12" y="5134175"/>
                <a:ext cx="320537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4A71DE2-E742-234F-3145-C1D04A87099E}"/>
                  </a:ext>
                </a:extLst>
              </p:cNvPr>
              <p:cNvSpPr txBox="1"/>
              <p:nvPr/>
            </p:nvSpPr>
            <p:spPr>
              <a:xfrm>
                <a:off x="8955809" y="5129677"/>
                <a:ext cx="319125" cy="22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4A71DE2-E742-234F-3145-C1D04A87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09" y="5129677"/>
                <a:ext cx="319125" cy="220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B03A204-6041-D9F3-E0F3-712042DCFE36}"/>
                  </a:ext>
                </a:extLst>
              </p:cNvPr>
              <p:cNvSpPr txBox="1"/>
              <p:nvPr/>
            </p:nvSpPr>
            <p:spPr>
              <a:xfrm>
                <a:off x="9168988" y="5133807"/>
                <a:ext cx="3155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B03A204-6041-D9F3-E0F3-712042DC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88" y="5133807"/>
                <a:ext cx="315535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97CA0FE-DFE2-6D7E-C87C-1D3867364607}"/>
                  </a:ext>
                </a:extLst>
              </p:cNvPr>
              <p:cNvSpPr txBox="1"/>
              <p:nvPr/>
            </p:nvSpPr>
            <p:spPr>
              <a:xfrm>
                <a:off x="8442063" y="5685862"/>
                <a:ext cx="4639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97CA0FE-DFE2-6D7E-C87C-1D386736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63" y="5685862"/>
                <a:ext cx="463903" cy="2308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9" name="Picture 24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663375F-9E5B-80E8-71E0-DDDC35DB72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7456" y="5843446"/>
            <a:ext cx="88853" cy="90000"/>
          </a:xfrm>
          <a:prstGeom prst="rect">
            <a:avLst/>
          </a:prstGeom>
        </p:spPr>
      </p:pic>
      <p:pic>
        <p:nvPicPr>
          <p:cNvPr id="252" name="Picture 25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38C1B664-F04D-C5B0-E01A-F04820CAB2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4766" y="5838460"/>
            <a:ext cx="129672" cy="9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18F9EA81-7D91-5214-64DC-A1D00ED13353}"/>
                  </a:ext>
                </a:extLst>
              </p:cNvPr>
              <p:cNvSpPr txBox="1"/>
              <p:nvPr/>
            </p:nvSpPr>
            <p:spPr>
              <a:xfrm>
                <a:off x="9419024" y="5657733"/>
                <a:ext cx="3180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18F9EA81-7D91-5214-64DC-A1D00ED13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24" y="5657733"/>
                <a:ext cx="318099" cy="2308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621652F-3D10-ECF8-D32D-7322E1EA966E}"/>
                  </a:ext>
                </a:extLst>
              </p:cNvPr>
              <p:cNvSpPr txBox="1"/>
              <p:nvPr/>
            </p:nvSpPr>
            <p:spPr>
              <a:xfrm>
                <a:off x="9672853" y="5657733"/>
                <a:ext cx="322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621652F-3D10-ECF8-D32D-7322E1EA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53" y="5657733"/>
                <a:ext cx="322331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8B808EA-AC6A-E5A8-3902-4C067209DF75}"/>
                  </a:ext>
                </a:extLst>
              </p:cNvPr>
              <p:cNvSpPr txBox="1"/>
              <p:nvPr/>
            </p:nvSpPr>
            <p:spPr>
              <a:xfrm>
                <a:off x="8731912" y="5664718"/>
                <a:ext cx="3205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8B808EA-AC6A-E5A8-3902-4C067209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12" y="5664718"/>
                <a:ext cx="320536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6DD64E50-FC41-45DC-1770-8187C303F157}"/>
                  </a:ext>
                </a:extLst>
              </p:cNvPr>
              <p:cNvSpPr txBox="1"/>
              <p:nvPr/>
            </p:nvSpPr>
            <p:spPr>
              <a:xfrm>
                <a:off x="8955809" y="5660220"/>
                <a:ext cx="319126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6DD64E50-FC41-45DC-1770-8187C303F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09" y="5660220"/>
                <a:ext cx="319126" cy="21756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31D1260-D941-731C-E8B6-D81DEC6C57CA}"/>
                  </a:ext>
                </a:extLst>
              </p:cNvPr>
              <p:cNvSpPr txBox="1"/>
              <p:nvPr/>
            </p:nvSpPr>
            <p:spPr>
              <a:xfrm>
                <a:off x="9168988" y="5664350"/>
                <a:ext cx="3187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31D1260-D941-731C-E8B6-D81DEC6C5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88" y="5664350"/>
                <a:ext cx="318741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" name="Picture 27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471D42E-03BE-649E-F3AB-96E1F43DA7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0328" y="5844446"/>
            <a:ext cx="88853" cy="9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B6929199-DD12-CF15-9BA6-C9A7FACC6116}"/>
                  </a:ext>
                </a:extLst>
              </p:cNvPr>
              <p:cNvSpPr txBox="1"/>
              <p:nvPr/>
            </p:nvSpPr>
            <p:spPr>
              <a:xfrm>
                <a:off x="9834016" y="4326620"/>
                <a:ext cx="336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STFangsong" panose="02010600040101010101" pitchFamily="2" charset="-122"/>
                          <a:cs typeface="Times New Roman" panose="02020603050405020304" pitchFamily="18" charset="0"/>
                        </a:rPr>
                        <m:t>𝒟</m:t>
                      </m:r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B6929199-DD12-CF15-9BA6-C9A7FACC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16" y="4326620"/>
                <a:ext cx="336887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4" name="Picture 303" descr="A stack of blue squares&#10;&#10;Description automatically generated">
            <a:extLst>
              <a:ext uri="{FF2B5EF4-FFF2-40B4-BE49-F238E27FC236}">
                <a16:creationId xmlns:a16="http://schemas.microsoft.com/office/drawing/2014/main" id="{A8018F18-1F86-93D9-DB40-A083DBAE8EE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4187" y="4365757"/>
            <a:ext cx="157846" cy="198727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20B970D6-7041-3323-1C57-D47815866E13}"/>
              </a:ext>
            </a:extLst>
          </p:cNvPr>
          <p:cNvSpPr txBox="1"/>
          <p:nvPr/>
        </p:nvSpPr>
        <p:spPr>
          <a:xfrm>
            <a:off x="8709700" y="4322571"/>
            <a:ext cx="1277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CUAlign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Dataset</a:t>
            </a:r>
            <a:endParaRPr lang="en-CN" sz="1200" dirty="0">
              <a:solidFill>
                <a:schemeClr val="tx1">
                  <a:lumMod val="85000"/>
                  <a:lumOff val="15000"/>
                </a:schemeClr>
              </a:solidFill>
              <a:latin typeface="Modern No. 20" panose="02070704070505020303" pitchFamily="18" charset="77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8902C8A-AEF1-0141-1B82-A36174A5F94C}"/>
              </a:ext>
            </a:extLst>
          </p:cNvPr>
          <p:cNvSpPr/>
          <p:nvPr/>
        </p:nvSpPr>
        <p:spPr>
          <a:xfrm>
            <a:off x="5086637" y="4367331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F3F32B7-C4D8-6784-0D36-DFAF74EB8C8D}"/>
              </a:ext>
            </a:extLst>
          </p:cNvPr>
          <p:cNvSpPr/>
          <p:nvPr/>
        </p:nvSpPr>
        <p:spPr>
          <a:xfrm>
            <a:off x="5086637" y="4565330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70AE8B1-025D-C2AB-2570-57275251638B}"/>
              </a:ext>
            </a:extLst>
          </p:cNvPr>
          <p:cNvSpPr/>
          <p:nvPr/>
        </p:nvSpPr>
        <p:spPr>
          <a:xfrm>
            <a:off x="5055752" y="4397594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3EE7068-851A-6429-E702-2E6B32C0384D}"/>
              </a:ext>
            </a:extLst>
          </p:cNvPr>
          <p:cNvSpPr/>
          <p:nvPr/>
        </p:nvSpPr>
        <p:spPr>
          <a:xfrm>
            <a:off x="5055752" y="4595593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9F9DB9F-6B84-727D-880A-502A73DEA8EC}"/>
                  </a:ext>
                </a:extLst>
              </p:cNvPr>
              <p:cNvSpPr/>
              <p:nvPr/>
            </p:nvSpPr>
            <p:spPr>
              <a:xfrm>
                <a:off x="5025158" y="4427857"/>
                <a:ext cx="1259726" cy="19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Response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CN" sz="1000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9F9DB9F-6B84-727D-880A-502A73DEA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58" y="4427857"/>
                <a:ext cx="1259726" cy="198000"/>
              </a:xfrm>
              <a:prstGeom prst="rect">
                <a:avLst/>
              </a:prstGeom>
              <a:blipFill>
                <a:blip r:embed="rId31"/>
                <a:stretch>
                  <a:fillRect t="-5882" b="-23529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Rectangle 310">
            <a:extLst>
              <a:ext uri="{FF2B5EF4-FFF2-40B4-BE49-F238E27FC236}">
                <a16:creationId xmlns:a16="http://schemas.microsoft.com/office/drawing/2014/main" id="{1BCD8E56-B18C-EF67-48E2-F255654A8580}"/>
              </a:ext>
            </a:extLst>
          </p:cNvPr>
          <p:cNvSpPr/>
          <p:nvPr/>
        </p:nvSpPr>
        <p:spPr>
          <a:xfrm>
            <a:off x="5025158" y="4625856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0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Julie Andrews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B9EC076-A1B7-8F11-1CAD-2368238A0B37}"/>
              </a:ext>
            </a:extLst>
          </p:cNvPr>
          <p:cNvSpPr/>
          <p:nvPr/>
        </p:nvSpPr>
        <p:spPr>
          <a:xfrm>
            <a:off x="5094686" y="4955425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6A24115-1864-BF0D-03FC-89FF363C92DC}"/>
              </a:ext>
            </a:extLst>
          </p:cNvPr>
          <p:cNvSpPr/>
          <p:nvPr/>
        </p:nvSpPr>
        <p:spPr>
          <a:xfrm>
            <a:off x="5094686" y="5153424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CE25E12-8B55-3DB4-86A5-2613AFC6112D}"/>
              </a:ext>
            </a:extLst>
          </p:cNvPr>
          <p:cNvSpPr/>
          <p:nvPr/>
        </p:nvSpPr>
        <p:spPr>
          <a:xfrm>
            <a:off x="5063801" y="4985688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012DF73-8327-A7F3-304E-4EFDC186960F}"/>
              </a:ext>
            </a:extLst>
          </p:cNvPr>
          <p:cNvSpPr/>
          <p:nvPr/>
        </p:nvSpPr>
        <p:spPr>
          <a:xfrm>
            <a:off x="5063801" y="5183687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55D9295C-0330-9D16-007B-B469C852C504}"/>
                  </a:ext>
                </a:extLst>
              </p:cNvPr>
              <p:cNvSpPr/>
              <p:nvPr/>
            </p:nvSpPr>
            <p:spPr>
              <a:xfrm>
                <a:off x="5033207" y="5015951"/>
                <a:ext cx="1259726" cy="19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Response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CN" sz="1000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55D9295C-0330-9D16-007B-B469C852C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07" y="5015951"/>
                <a:ext cx="1259726" cy="198000"/>
              </a:xfrm>
              <a:prstGeom prst="rect">
                <a:avLst/>
              </a:prstGeom>
              <a:blipFill>
                <a:blip r:embed="rId32"/>
                <a:stretch>
                  <a:fillRect t="-12500" b="-31250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Rectangle 316">
            <a:extLst>
              <a:ext uri="{FF2B5EF4-FFF2-40B4-BE49-F238E27FC236}">
                <a16:creationId xmlns:a16="http://schemas.microsoft.com/office/drawing/2014/main" id="{DCDC0267-1206-8422-6C5E-DC3F03D05ACB}"/>
              </a:ext>
            </a:extLst>
          </p:cNvPr>
          <p:cNvSpPr/>
          <p:nvPr/>
        </p:nvSpPr>
        <p:spPr>
          <a:xfrm>
            <a:off x="5033207" y="5213950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0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Julie Andrews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2E15A65-6E45-4F66-8364-C2CED678F428}"/>
              </a:ext>
            </a:extLst>
          </p:cNvPr>
          <p:cNvSpPr/>
          <p:nvPr/>
        </p:nvSpPr>
        <p:spPr>
          <a:xfrm>
            <a:off x="5102175" y="5549320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E68CDE4-4990-B027-0484-2C5C67EAD204}"/>
              </a:ext>
            </a:extLst>
          </p:cNvPr>
          <p:cNvSpPr/>
          <p:nvPr/>
        </p:nvSpPr>
        <p:spPr>
          <a:xfrm>
            <a:off x="5102175" y="5747319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73AAD2F-7F33-8BF8-E118-76AF89A01F1A}"/>
              </a:ext>
            </a:extLst>
          </p:cNvPr>
          <p:cNvSpPr/>
          <p:nvPr/>
        </p:nvSpPr>
        <p:spPr>
          <a:xfrm>
            <a:off x="5071290" y="5579583"/>
            <a:ext cx="1259726" cy="19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Known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Question</a:t>
            </a:r>
            <a:r>
              <a:rPr lang="zh-CN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CN" sz="1100" b="1" dirty="0">
                <a:solidFill>
                  <a:schemeClr val="tx1"/>
                </a:solidFill>
              </a:rPr>
              <a:t>1</a:t>
            </a:r>
            <a:endParaRPr lang="en-CN" sz="1100" b="1" dirty="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1C52F0-B665-6BAE-6DFC-F4800B356630}"/>
              </a:ext>
            </a:extLst>
          </p:cNvPr>
          <p:cNvSpPr/>
          <p:nvPr/>
        </p:nvSpPr>
        <p:spPr>
          <a:xfrm>
            <a:off x="5071290" y="5777582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N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362E6F4-5F27-EBC9-D135-DEC9F0A4A04B}"/>
                  </a:ext>
                </a:extLst>
              </p:cNvPr>
              <p:cNvSpPr/>
              <p:nvPr/>
            </p:nvSpPr>
            <p:spPr>
              <a:xfrm>
                <a:off x="5040696" y="5609846"/>
                <a:ext cx="1259726" cy="19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Response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CN" sz="1000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362E6F4-5F27-EBC9-D135-DEC9F0A4A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96" y="5609846"/>
                <a:ext cx="1259726" cy="198000"/>
              </a:xfrm>
              <a:prstGeom prst="rect">
                <a:avLst/>
              </a:prstGeom>
              <a:blipFill>
                <a:blip r:embed="rId33"/>
                <a:stretch>
                  <a:fillRect t="-5882" b="-23529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Rectangle 322">
            <a:extLst>
              <a:ext uri="{FF2B5EF4-FFF2-40B4-BE49-F238E27FC236}">
                <a16:creationId xmlns:a16="http://schemas.microsoft.com/office/drawing/2014/main" id="{66BD449A-6FCD-4D6E-13A7-BB8572F0D860}"/>
              </a:ext>
            </a:extLst>
          </p:cNvPr>
          <p:cNvSpPr/>
          <p:nvPr/>
        </p:nvSpPr>
        <p:spPr>
          <a:xfrm>
            <a:off x="5040696" y="5807845"/>
            <a:ext cx="1259726" cy="267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0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Quinn Cummings</a:t>
            </a:r>
          </a:p>
        </p:txBody>
      </p: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71AB3478-20B7-D889-20B1-888711062C05}"/>
              </a:ext>
            </a:extLst>
          </p:cNvPr>
          <p:cNvCxnSpPr>
            <a:cxnSpLocks/>
            <a:stCxn id="204" idx="3"/>
            <a:endCxn id="311" idx="1"/>
          </p:cNvCxnSpPr>
          <p:nvPr/>
        </p:nvCxnSpPr>
        <p:spPr>
          <a:xfrm flipV="1">
            <a:off x="4708798" y="4759385"/>
            <a:ext cx="316360" cy="5898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B8037D30-955D-9A91-C22A-C8DBD847AB9D}"/>
              </a:ext>
            </a:extLst>
          </p:cNvPr>
          <p:cNvCxnSpPr>
            <a:cxnSpLocks/>
            <a:stCxn id="204" idx="3"/>
            <a:endCxn id="317" idx="1"/>
          </p:cNvCxnSpPr>
          <p:nvPr/>
        </p:nvCxnSpPr>
        <p:spPr>
          <a:xfrm flipV="1">
            <a:off x="4708798" y="5347479"/>
            <a:ext cx="324409" cy="17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10D6FA10-366E-BD24-8266-2264A214F4FD}"/>
              </a:ext>
            </a:extLst>
          </p:cNvPr>
          <p:cNvCxnSpPr>
            <a:cxnSpLocks/>
            <a:stCxn id="204" idx="3"/>
            <a:endCxn id="323" idx="1"/>
          </p:cNvCxnSpPr>
          <p:nvPr/>
        </p:nvCxnSpPr>
        <p:spPr>
          <a:xfrm>
            <a:off x="4708798" y="5349211"/>
            <a:ext cx="331898" cy="59216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F7998867-0902-5C9D-3C80-79348F32A4E6}"/>
              </a:ext>
            </a:extLst>
          </p:cNvPr>
          <p:cNvSpPr txBox="1"/>
          <p:nvPr/>
        </p:nvSpPr>
        <p:spPr>
          <a:xfrm>
            <a:off x="6460991" y="4428118"/>
            <a:ext cx="51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0" i="0" dirty="0">
                <a:solidFill>
                  <a:srgbClr val="262626"/>
                </a:solidFill>
                <a:effectLst/>
                <a:latin typeface="-apple-system"/>
              </a:rPr>
              <a:t>😀</a:t>
            </a:r>
            <a:endParaRPr lang="en-CN" sz="14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221159E9-DAE0-19F7-504F-7DDDE7FFC656}"/>
              </a:ext>
            </a:extLst>
          </p:cNvPr>
          <p:cNvSpPr txBox="1"/>
          <p:nvPr/>
        </p:nvSpPr>
        <p:spPr>
          <a:xfrm>
            <a:off x="6490055" y="5295567"/>
            <a:ext cx="34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0" i="0" dirty="0">
                <a:solidFill>
                  <a:srgbClr val="262626"/>
                </a:solidFill>
                <a:effectLst/>
                <a:latin typeface="-apple-system"/>
              </a:rPr>
              <a:t>🤔</a:t>
            </a:r>
            <a:endParaRPr lang="en-CN" sz="1400" dirty="0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9B15A1E-C174-785F-83C5-99CF00E089A1}"/>
              </a:ext>
            </a:extLst>
          </p:cNvPr>
          <p:cNvSpPr/>
          <p:nvPr/>
        </p:nvSpPr>
        <p:spPr>
          <a:xfrm>
            <a:off x="6747052" y="4687761"/>
            <a:ext cx="1384599" cy="440073"/>
          </a:xfrm>
          <a:prstGeom prst="rect">
            <a:avLst/>
          </a:prstGeom>
          <a:solidFill>
            <a:srgbClr val="FCDE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6DA8967E-1230-F172-1484-3EB4A6D73B24}"/>
                  </a:ext>
                </a:extLst>
              </p:cNvPr>
              <p:cNvSpPr/>
              <p:nvPr/>
            </p:nvSpPr>
            <p:spPr>
              <a:xfrm>
                <a:off x="6708835" y="4717929"/>
                <a:ext cx="1384599" cy="440073"/>
              </a:xfrm>
              <a:prstGeom prst="rect">
                <a:avLst/>
              </a:prstGeom>
              <a:solidFill>
                <a:srgbClr val="FCDEFF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Confidence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6DA8967E-1230-F172-1484-3EB4A6D73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35" y="4717929"/>
                <a:ext cx="1384599" cy="4400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5EA3DCFD-44AD-701B-D4B3-42F9A4B40E1A}"/>
                  </a:ext>
                </a:extLst>
              </p:cNvPr>
              <p:cNvSpPr/>
              <p:nvPr/>
            </p:nvSpPr>
            <p:spPr>
              <a:xfrm>
                <a:off x="6667609" y="4747934"/>
                <a:ext cx="1384599" cy="440073"/>
              </a:xfrm>
              <a:prstGeom prst="rect">
                <a:avLst/>
              </a:prstGeom>
              <a:solidFill>
                <a:srgbClr val="FCDEFF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Consistency-based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Confidence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5EA3DCFD-44AD-701B-D4B3-42F9A4B40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09" y="4747934"/>
                <a:ext cx="1384599" cy="440073"/>
              </a:xfrm>
              <a:prstGeom prst="rect">
                <a:avLst/>
              </a:prstGeom>
              <a:blipFill>
                <a:blip r:embed="rId35"/>
                <a:stretch>
                  <a:fillRect b="-2778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ectangle 416">
            <a:extLst>
              <a:ext uri="{FF2B5EF4-FFF2-40B4-BE49-F238E27FC236}">
                <a16:creationId xmlns:a16="http://schemas.microsoft.com/office/drawing/2014/main" id="{8118AB43-F88F-AAA6-9DEB-9C8FAE644AA2}"/>
              </a:ext>
            </a:extLst>
          </p:cNvPr>
          <p:cNvSpPr/>
          <p:nvPr/>
        </p:nvSpPr>
        <p:spPr>
          <a:xfrm>
            <a:off x="6777574" y="5555449"/>
            <a:ext cx="1351557" cy="44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4DF74C3F-3576-837C-9750-D179405AB0C2}"/>
              </a:ext>
            </a:extLst>
          </p:cNvPr>
          <p:cNvSpPr/>
          <p:nvPr/>
        </p:nvSpPr>
        <p:spPr>
          <a:xfrm>
            <a:off x="6739357" y="5585617"/>
            <a:ext cx="1351557" cy="44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3A89D4D7-156D-3495-E59F-CCB97591F9D9}"/>
                  </a:ext>
                </a:extLst>
              </p:cNvPr>
              <p:cNvSpPr/>
              <p:nvPr/>
            </p:nvSpPr>
            <p:spPr>
              <a:xfrm>
                <a:off x="6698131" y="5615622"/>
                <a:ext cx="1351557" cy="442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Semantic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:endParaRPr lang="en-US" altLang="zh-CN" sz="10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Entropy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3A89D4D7-156D-3495-E59F-CCB97591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31" y="5615622"/>
                <a:ext cx="1351557" cy="442920"/>
              </a:xfrm>
              <a:prstGeom prst="rect">
                <a:avLst/>
              </a:prstGeom>
              <a:blipFill>
                <a:blip r:embed="rId36"/>
                <a:stretch>
                  <a:fillRect b="-2778"/>
                </a:stretch>
              </a:blipFill>
              <a:ln w="3175"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Right Arrow 422">
            <a:extLst>
              <a:ext uri="{FF2B5EF4-FFF2-40B4-BE49-F238E27FC236}">
                <a16:creationId xmlns:a16="http://schemas.microsoft.com/office/drawing/2014/main" id="{0E301AC9-5E2E-003D-6187-53D15B259F3C}"/>
              </a:ext>
            </a:extLst>
          </p:cNvPr>
          <p:cNvSpPr/>
          <p:nvPr/>
        </p:nvSpPr>
        <p:spPr>
          <a:xfrm>
            <a:off x="6408465" y="5186360"/>
            <a:ext cx="153074" cy="1251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424" name="Right Arrow 423">
            <a:extLst>
              <a:ext uri="{FF2B5EF4-FFF2-40B4-BE49-F238E27FC236}">
                <a16:creationId xmlns:a16="http://schemas.microsoft.com/office/drawing/2014/main" id="{7E70C8A9-4C79-64D5-9F3B-084E3B7DB16C}"/>
              </a:ext>
            </a:extLst>
          </p:cNvPr>
          <p:cNvSpPr/>
          <p:nvPr/>
        </p:nvSpPr>
        <p:spPr>
          <a:xfrm>
            <a:off x="6398833" y="5210503"/>
            <a:ext cx="153074" cy="1251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425" name="Right Arrow 424">
            <a:extLst>
              <a:ext uri="{FF2B5EF4-FFF2-40B4-BE49-F238E27FC236}">
                <a16:creationId xmlns:a16="http://schemas.microsoft.com/office/drawing/2014/main" id="{80733A2C-E534-E218-A9F0-18336A0324A6}"/>
              </a:ext>
            </a:extLst>
          </p:cNvPr>
          <p:cNvSpPr/>
          <p:nvPr/>
        </p:nvSpPr>
        <p:spPr>
          <a:xfrm>
            <a:off x="6390029" y="5233407"/>
            <a:ext cx="153074" cy="1251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429" name="Chevron 428">
            <a:extLst>
              <a:ext uri="{FF2B5EF4-FFF2-40B4-BE49-F238E27FC236}">
                <a16:creationId xmlns:a16="http://schemas.microsoft.com/office/drawing/2014/main" id="{CF3B8AA3-8603-65B6-6054-E8E730832BE7}"/>
              </a:ext>
            </a:extLst>
          </p:cNvPr>
          <p:cNvSpPr/>
          <p:nvPr/>
        </p:nvSpPr>
        <p:spPr>
          <a:xfrm>
            <a:off x="8338975" y="5225680"/>
            <a:ext cx="74246" cy="122853"/>
          </a:xfrm>
          <a:prstGeom prst="chevron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0" name="Chevron 429">
            <a:extLst>
              <a:ext uri="{FF2B5EF4-FFF2-40B4-BE49-F238E27FC236}">
                <a16:creationId xmlns:a16="http://schemas.microsoft.com/office/drawing/2014/main" id="{9AD7C326-6FEB-1859-5EF7-C3EB5FC0A566}"/>
              </a:ext>
            </a:extLst>
          </p:cNvPr>
          <p:cNvSpPr/>
          <p:nvPr/>
        </p:nvSpPr>
        <p:spPr>
          <a:xfrm>
            <a:off x="8289247" y="5225680"/>
            <a:ext cx="74246" cy="122853"/>
          </a:xfrm>
          <a:prstGeom prst="chevron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1" name="Chevron 430">
            <a:extLst>
              <a:ext uri="{FF2B5EF4-FFF2-40B4-BE49-F238E27FC236}">
                <a16:creationId xmlns:a16="http://schemas.microsoft.com/office/drawing/2014/main" id="{984B9B5A-FAA3-7285-FC2A-D59BAF6F081B}"/>
              </a:ext>
            </a:extLst>
          </p:cNvPr>
          <p:cNvSpPr/>
          <p:nvPr/>
        </p:nvSpPr>
        <p:spPr>
          <a:xfrm>
            <a:off x="8388639" y="5225680"/>
            <a:ext cx="74246" cy="122853"/>
          </a:xfrm>
          <a:prstGeom prst="chevron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AC330AC-B05A-30B7-323F-5874750BFED2}"/>
              </a:ext>
            </a:extLst>
          </p:cNvPr>
          <p:cNvSpPr txBox="1"/>
          <p:nvPr/>
        </p:nvSpPr>
        <p:spPr>
          <a:xfrm>
            <a:off x="9958808" y="461112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endParaRPr lang="en-C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4032D445-6A9C-0C30-A683-3410764BA5EB}"/>
                  </a:ext>
                </a:extLst>
              </p:cNvPr>
              <p:cNvSpPr txBox="1"/>
              <p:nvPr/>
            </p:nvSpPr>
            <p:spPr>
              <a:xfrm>
                <a:off x="9957336" y="4889209"/>
                <a:ext cx="3294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4032D445-6A9C-0C30-A683-3410764B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36" y="4889209"/>
                <a:ext cx="329449" cy="2308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81749348-2E27-D1A2-BFF3-F21DEDD8BA2E}"/>
                  </a:ext>
                </a:extLst>
              </p:cNvPr>
              <p:cNvSpPr txBox="1"/>
              <p:nvPr/>
            </p:nvSpPr>
            <p:spPr>
              <a:xfrm>
                <a:off x="9957336" y="5143066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81749348-2E27-D1A2-BFF3-F21DEDD8B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36" y="5143066"/>
                <a:ext cx="332142" cy="2308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0C4A2B1-3C13-461A-6040-D92600883C5D}"/>
                  </a:ext>
                </a:extLst>
              </p:cNvPr>
              <p:cNvSpPr txBox="1"/>
              <p:nvPr/>
            </p:nvSpPr>
            <p:spPr>
              <a:xfrm>
                <a:off x="9957336" y="5668354"/>
                <a:ext cx="3369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0C4A2B1-3C13-461A-6040-D9260088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36" y="5668354"/>
                <a:ext cx="336952" cy="2308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TextBox 438">
            <a:extLst>
              <a:ext uri="{FF2B5EF4-FFF2-40B4-BE49-F238E27FC236}">
                <a16:creationId xmlns:a16="http://schemas.microsoft.com/office/drawing/2014/main" id="{85F75999-0656-F468-A6AA-027DCC20DC54}"/>
              </a:ext>
            </a:extLst>
          </p:cNvPr>
          <p:cNvSpPr txBox="1"/>
          <p:nvPr/>
        </p:nvSpPr>
        <p:spPr>
          <a:xfrm>
            <a:off x="9205585" y="5379365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</a:t>
            </a:r>
            <a:endParaRPr lang="en-CN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691CCE8F-9C8A-025A-CD15-4B3C227A3ADD}"/>
              </a:ext>
            </a:extLst>
          </p:cNvPr>
          <p:cNvSpPr txBox="1"/>
          <p:nvPr/>
        </p:nvSpPr>
        <p:spPr>
          <a:xfrm>
            <a:off x="9636681" y="5384015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86990B5A-E7E1-751C-A022-05310245823A}"/>
                  </a:ext>
                </a:extLst>
              </p:cNvPr>
              <p:cNvSpPr txBox="1"/>
              <p:nvPr/>
            </p:nvSpPr>
            <p:spPr>
              <a:xfrm>
                <a:off x="2382015" y="4410131"/>
                <a:ext cx="3241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STFangsong" panose="02010600040101010101" pitchFamily="2" charset="-122"/>
                          <a:cs typeface="Times New Roman" panose="02020603050405020304" pitchFamily="18" charset="0"/>
                        </a:rPr>
                        <m:t>𝒬</m:t>
                      </m:r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86990B5A-E7E1-751C-A022-053102458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15" y="4410131"/>
                <a:ext cx="324191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A03F938C-4F62-3DC1-F99B-A5F7B1D79B58}"/>
                  </a:ext>
                </a:extLst>
              </p:cNvPr>
              <p:cNvSpPr txBox="1"/>
              <p:nvPr/>
            </p:nvSpPr>
            <p:spPr>
              <a:xfrm>
                <a:off x="6681021" y="4404368"/>
                <a:ext cx="1476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Certainty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Measure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TFangsong" panose="02010600040101010101" pitchFamily="2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dern No. 20" panose="02070704070505020303" pitchFamily="18" charset="77"/>
                  <a:ea typeface="STFangsong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A03F938C-4F62-3DC1-F99B-A5F7B1D7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1" y="4404368"/>
                <a:ext cx="1476815" cy="276999"/>
              </a:xfrm>
              <a:prstGeom prst="rect">
                <a:avLst/>
              </a:prstGeom>
              <a:blipFill>
                <a:blip r:embed="rId41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6636C397-13AA-E940-ACAE-5BAF2B59591A}"/>
                  </a:ext>
                </a:extLst>
              </p:cNvPr>
              <p:cNvSpPr txBox="1"/>
              <p:nvPr/>
            </p:nvSpPr>
            <p:spPr>
              <a:xfrm>
                <a:off x="6695013" y="5274775"/>
                <a:ext cx="16667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Uncertainty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Measure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dern No. 20" panose="02070704070505020303" pitchFamily="18" charset="77"/>
                    <a:ea typeface="STFa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TFangsong" panose="0201060004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n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dern No. 20" panose="02070704070505020303" pitchFamily="18" charset="77"/>
                  <a:ea typeface="STFangsong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6636C397-13AA-E940-ACAE-5BAF2B59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13" y="5274775"/>
                <a:ext cx="1666738" cy="276999"/>
              </a:xfrm>
              <a:prstGeom prst="rect">
                <a:avLst/>
              </a:prstGeom>
              <a:blipFill>
                <a:blip r:embed="rId4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AutoShape 6">
            <a:extLst>
              <a:ext uri="{FF2B5EF4-FFF2-40B4-BE49-F238E27FC236}">
                <a16:creationId xmlns:a16="http://schemas.microsoft.com/office/drawing/2014/main" id="{C190B054-8091-69F0-D555-B98BBBFB0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99313" y="629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872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8C7F77E5-2F2C-C3B4-EFE5-E2A6EADBB1F6}"/>
              </a:ext>
            </a:extLst>
          </p:cNvPr>
          <p:cNvSpPr/>
          <p:nvPr/>
        </p:nvSpPr>
        <p:spPr>
          <a:xfrm>
            <a:off x="2746447" y="5132959"/>
            <a:ext cx="1319224" cy="21766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1FA22-4742-D158-04FD-7497BF869E69}"/>
              </a:ext>
            </a:extLst>
          </p:cNvPr>
          <p:cNvSpPr txBox="1"/>
          <p:nvPr/>
        </p:nvSpPr>
        <p:spPr>
          <a:xfrm>
            <a:off x="5098423" y="4566075"/>
            <a:ext cx="131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Stage1:</a:t>
            </a:r>
            <a:r>
              <a: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BIZ UDMincho" panose="02020400000000000000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SFT</a:t>
            </a:r>
            <a:endParaRPr lang="en-CN" sz="16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panose="02000503000000020004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A4F77953-D3DA-E627-D54F-ED2901B79A7C}"/>
                  </a:ext>
                </a:extLst>
              </p:cNvPr>
              <p:cNvSpPr/>
              <p:nvPr/>
            </p:nvSpPr>
            <p:spPr>
              <a:xfrm>
                <a:off x="5275737" y="5520259"/>
                <a:ext cx="1128757" cy="43381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75068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Conf.</a:t>
                </a:r>
                <a:r>
                  <a:rPr lang="zh-CN" altLang="en-US" sz="1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srgbClr val="ED7D31">
                        <a:lumMod val="75000"/>
                      </a:srgbClr>
                    </a:solidFill>
                    <a:latin typeface="Optima" panose="02000503060000020004" pitchFamily="2" charset="0"/>
                  </a:rPr>
                  <a:t>0.75</a:t>
                </a:r>
              </a:p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Entro.</a:t>
                </a:r>
                <a:r>
                  <a:rPr lang="zh-CN" altLang="en-US" sz="1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srgbClr val="ED7D31">
                        <a:lumMod val="75000"/>
                      </a:srgbClr>
                    </a:solidFill>
                    <a:latin typeface="Optima" panose="02000503060000020004" pitchFamily="2" charset="0"/>
                    <a:ea typeface="等线"/>
                  </a:rPr>
                  <a:t>1.33</a:t>
                </a:r>
                <a:endParaRPr lang="en-CN" sz="1000" b="1" dirty="0">
                  <a:solidFill>
                    <a:srgbClr val="ED7D31">
                      <a:lumMod val="75000"/>
                    </a:srgbClr>
                  </a:solidFill>
                  <a:latin typeface="Bell MT"/>
                  <a:ea typeface="等线"/>
                </a:endParaRPr>
              </a:p>
            </p:txBody>
          </p:sp>
        </mc:Choice>
        <mc:Fallback xmlns="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A4F77953-D3DA-E627-D54F-ED2901B79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37" y="5520259"/>
                <a:ext cx="1128757" cy="433818"/>
              </a:xfrm>
              <a:prstGeom prst="roundRect">
                <a:avLst/>
              </a:prstGeom>
              <a:blipFill>
                <a:blip r:embed="rId2"/>
                <a:stretch>
                  <a:fillRect b="-2857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Arrow 198">
            <a:extLst>
              <a:ext uri="{FF2B5EF4-FFF2-40B4-BE49-F238E27FC236}">
                <a16:creationId xmlns:a16="http://schemas.microsoft.com/office/drawing/2014/main" id="{FB6F6D27-58F2-7FC7-CF41-2D5614B0F260}"/>
              </a:ext>
            </a:extLst>
          </p:cNvPr>
          <p:cNvSpPr/>
          <p:nvPr/>
        </p:nvSpPr>
        <p:spPr>
          <a:xfrm>
            <a:off x="4522580" y="6604742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26" name="Picture 225" descr="A cartoon of a robot&#10;&#10;Description automatically generated">
            <a:extLst>
              <a:ext uri="{FF2B5EF4-FFF2-40B4-BE49-F238E27FC236}">
                <a16:creationId xmlns:a16="http://schemas.microsoft.com/office/drawing/2014/main" id="{0E10CABA-11F1-ECD8-C204-24BB0CA4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36" y="6492689"/>
            <a:ext cx="336476" cy="365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F1D38C-D01F-CF64-D43C-F00DF2325715}"/>
                  </a:ext>
                </a:extLst>
              </p:cNvPr>
              <p:cNvSpPr txBox="1"/>
              <p:nvPr/>
            </p:nvSpPr>
            <p:spPr>
              <a:xfrm>
                <a:off x="2848321" y="5112485"/>
                <a:ext cx="117034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5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C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F1D38C-D01F-CF64-D43C-F00DF2325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321" y="5112485"/>
                <a:ext cx="1170346" cy="253916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63BA18D-8F25-016C-A2ED-0A5546E83ACE}"/>
              </a:ext>
            </a:extLst>
          </p:cNvPr>
          <p:cNvSpPr txBox="1"/>
          <p:nvPr/>
        </p:nvSpPr>
        <p:spPr>
          <a:xfrm>
            <a:off x="3447253" y="4848229"/>
            <a:ext cx="763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ea typeface="STFangsong" panose="02010600040101010101" pitchFamily="2" charset="-122"/>
                <a:cs typeface="FUTURA MEDIUM" panose="020B0602020204020303" pitchFamily="34" charset="-79"/>
              </a:rPr>
              <a:t>Sampling</a:t>
            </a:r>
            <a:endParaRPr lang="en-CN" sz="900" b="1" dirty="0">
              <a:solidFill>
                <a:schemeClr val="accent1">
                  <a:lumMod val="75000"/>
                </a:schemeClr>
              </a:solidFill>
              <a:latin typeface="Optima" panose="02000503060000020004" pitchFamily="2" charset="0"/>
              <a:ea typeface="STFangsong" panose="02010600040101010101" pitchFamily="2" charset="-122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Alternate Process 42">
                <a:extLst>
                  <a:ext uri="{FF2B5EF4-FFF2-40B4-BE49-F238E27FC236}">
                    <a16:creationId xmlns:a16="http://schemas.microsoft.com/office/drawing/2014/main" id="{F090C3C1-D544-3365-CFED-967757C86FE1}"/>
                  </a:ext>
                </a:extLst>
              </p:cNvPr>
              <p:cNvSpPr/>
              <p:nvPr/>
            </p:nvSpPr>
            <p:spPr>
              <a:xfrm>
                <a:off x="2346904" y="5550710"/>
                <a:ext cx="2118310" cy="443981"/>
              </a:xfrm>
              <a:prstGeom prst="flowChartAlternateProcess">
                <a:avLst/>
              </a:prstGeom>
              <a:solidFill>
                <a:schemeClr val="accent4">
                  <a:lumMod val="40000"/>
                  <a:lumOff val="60000"/>
                  <a:alpha val="80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Which car company produces a model called Eos?</a:t>
                </a:r>
              </a:p>
            </p:txBody>
          </p:sp>
        </mc:Choice>
        <mc:Fallback xmlns="">
          <p:sp>
            <p:nvSpPr>
              <p:cNvPr id="43" name="Alternate Process 42">
                <a:extLst>
                  <a:ext uri="{FF2B5EF4-FFF2-40B4-BE49-F238E27FC236}">
                    <a16:creationId xmlns:a16="http://schemas.microsoft.com/office/drawing/2014/main" id="{F090C3C1-D544-3365-CFED-967757C86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04" y="5550710"/>
                <a:ext cx="2118310" cy="443981"/>
              </a:xfrm>
              <a:prstGeom prst="flowChartAlternateProcess">
                <a:avLst/>
              </a:prstGeom>
              <a:blipFill>
                <a:blip r:embed="rId6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Alternate Process 43">
                <a:extLst>
                  <a:ext uri="{FF2B5EF4-FFF2-40B4-BE49-F238E27FC236}">
                    <a16:creationId xmlns:a16="http://schemas.microsoft.com/office/drawing/2014/main" id="{FCB65D5C-E751-7F72-CCE3-570F089D4398}"/>
                  </a:ext>
                </a:extLst>
              </p:cNvPr>
              <p:cNvSpPr/>
              <p:nvPr/>
            </p:nvSpPr>
            <p:spPr>
              <a:xfrm>
                <a:off x="2346905" y="6331788"/>
                <a:ext cx="2118310" cy="732696"/>
              </a:xfrm>
              <a:prstGeom prst="flowChartAlternateProcess">
                <a:avLst/>
              </a:prstGeom>
              <a:solidFill>
                <a:schemeClr val="accent4">
                  <a:lumMod val="40000"/>
                  <a:lumOff val="60000"/>
                  <a:alpha val="80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Which car company produces a model called Eos?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Conf.: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Bell MT"/>
                    <a:ea typeface="等线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srgbClr val="ED7D31">
                        <a:lumMod val="75000"/>
                      </a:srgbClr>
                    </a:solidFill>
                    <a:latin typeface="Optima" panose="02000503060000020004" pitchFamily="2" charset="0"/>
                  </a:rPr>
                  <a:t>0.75</a:t>
                </a:r>
                <a:r>
                  <a:rPr lang="zh-CN" altLang="en-US" sz="1000" b="1" dirty="0">
                    <a:solidFill>
                      <a:srgbClr val="ED7D31">
                        <a:lumMod val="75000"/>
                      </a:srgbClr>
                    </a:solidFill>
                    <a:latin typeface="Optima" panose="02000503060000020004" pitchFamily="2" charset="0"/>
                  </a:rPr>
                  <a:t>  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Entro.: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b="1" dirty="0">
                    <a:solidFill>
                      <a:srgbClr val="ED7D31">
                        <a:lumMod val="75000"/>
                      </a:srgbClr>
                    </a:solidFill>
                    <a:latin typeface="Optima" panose="02000503060000020004" pitchFamily="2" charset="0"/>
                  </a:rPr>
                  <a:t>1.33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Volkswagen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  <a:cs typeface="Times New Roman" panose="02020603050405020304" pitchFamily="18" charset="0"/>
                  </a:rPr>
                  <a:t>.</a:t>
                </a:r>
                <a:endParaRPr lang="en-CN" sz="1000" dirty="0">
                  <a:solidFill>
                    <a:schemeClr val="tx1"/>
                  </a:solidFill>
                  <a:latin typeface="Optima" panose="02000503060000020004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Alternate Process 43">
                <a:extLst>
                  <a:ext uri="{FF2B5EF4-FFF2-40B4-BE49-F238E27FC236}">
                    <a16:creationId xmlns:a16="http://schemas.microsoft.com/office/drawing/2014/main" id="{FCB65D5C-E751-7F72-CCE3-570F089D4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05" y="6331788"/>
                <a:ext cx="2118310" cy="732696"/>
              </a:xfrm>
              <a:prstGeom prst="flowChartAlternateProcess">
                <a:avLst/>
              </a:prstGeom>
              <a:blipFill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>
            <a:extLst>
              <a:ext uri="{FF2B5EF4-FFF2-40B4-BE49-F238E27FC236}">
                <a16:creationId xmlns:a16="http://schemas.microsoft.com/office/drawing/2014/main" id="{D211074C-C3E1-6220-A14B-1720007CCEF2}"/>
              </a:ext>
            </a:extLst>
          </p:cNvPr>
          <p:cNvSpPr/>
          <p:nvPr/>
        </p:nvSpPr>
        <p:spPr>
          <a:xfrm>
            <a:off x="5118108" y="6604742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Alternate Process 47">
            <a:extLst>
              <a:ext uri="{FF2B5EF4-FFF2-40B4-BE49-F238E27FC236}">
                <a16:creationId xmlns:a16="http://schemas.microsoft.com/office/drawing/2014/main" id="{9B5C91AE-B952-102F-72AF-6FD8A3BF484F}"/>
              </a:ext>
            </a:extLst>
          </p:cNvPr>
          <p:cNvSpPr/>
          <p:nvPr/>
        </p:nvSpPr>
        <p:spPr>
          <a:xfrm>
            <a:off x="5309334" y="6543543"/>
            <a:ext cx="457200" cy="262685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0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True</a:t>
            </a:r>
            <a:endParaRPr lang="en-CN" sz="100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pic>
        <p:nvPicPr>
          <p:cNvPr id="49" name="Picture 48" descr="A cartoon of a robot&#10;&#10;Description automatically generated">
            <a:extLst>
              <a:ext uri="{FF2B5EF4-FFF2-40B4-BE49-F238E27FC236}">
                <a16:creationId xmlns:a16="http://schemas.microsoft.com/office/drawing/2014/main" id="{7FB714E1-88AC-3F6E-BCB5-A54D932F3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0075" y="5568613"/>
            <a:ext cx="351394" cy="371600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95A91122-6DF8-ABE5-0304-D492243E8A17}"/>
              </a:ext>
            </a:extLst>
          </p:cNvPr>
          <p:cNvSpPr/>
          <p:nvPr/>
        </p:nvSpPr>
        <p:spPr>
          <a:xfrm>
            <a:off x="4537397" y="5703031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2DB31B38-B44E-6923-FDA0-3A0E9AFF967D}"/>
              </a:ext>
            </a:extLst>
          </p:cNvPr>
          <p:cNvSpPr/>
          <p:nvPr/>
        </p:nvSpPr>
        <p:spPr>
          <a:xfrm>
            <a:off x="5104295" y="5703031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7022173-2550-4DC5-F413-DE956C9D0564}"/>
              </a:ext>
            </a:extLst>
          </p:cNvPr>
          <p:cNvCxnSpPr>
            <a:cxnSpLocks/>
            <a:stCxn id="195" idx="2"/>
            <a:endCxn id="44" idx="0"/>
          </p:cNvCxnSpPr>
          <p:nvPr/>
        </p:nvCxnSpPr>
        <p:spPr>
          <a:xfrm rot="5400000">
            <a:off x="4434233" y="4925904"/>
            <a:ext cx="377711" cy="2434056"/>
          </a:xfrm>
          <a:prstGeom prst="bentConnector3">
            <a:avLst>
              <a:gd name="adj1" fmla="val 66007"/>
            </a:avLst>
          </a:prstGeom>
          <a:ln w="9525">
            <a:solidFill>
              <a:schemeClr val="bg1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5F813-4C40-B2E5-6C27-7F00C69F4AB5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3406059" y="5350621"/>
            <a:ext cx="0" cy="20008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lternate Process 91">
            <a:extLst>
              <a:ext uri="{FF2B5EF4-FFF2-40B4-BE49-F238E27FC236}">
                <a16:creationId xmlns:a16="http://schemas.microsoft.com/office/drawing/2014/main" id="{DAF0F218-8D0D-C85A-551D-6FC0903CD549}"/>
              </a:ext>
            </a:extLst>
          </p:cNvPr>
          <p:cNvSpPr/>
          <p:nvPr/>
        </p:nvSpPr>
        <p:spPr>
          <a:xfrm>
            <a:off x="2172712" y="7604831"/>
            <a:ext cx="1918452" cy="42692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0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Which Shakespeare comedy is set in Messina, Italy?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21236A1A-4F5E-2CAD-824C-D1D0E5512602}"/>
              </a:ext>
            </a:extLst>
          </p:cNvPr>
          <p:cNvSpPr/>
          <p:nvPr/>
        </p:nvSpPr>
        <p:spPr>
          <a:xfrm rot="5400000">
            <a:off x="2682991" y="8057839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B01B9C1-30A2-18FE-979E-37DDEB1C1AAD}"/>
              </a:ext>
            </a:extLst>
          </p:cNvPr>
          <p:cNvSpPr/>
          <p:nvPr/>
        </p:nvSpPr>
        <p:spPr>
          <a:xfrm>
            <a:off x="2981193" y="8396960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C382287D-190E-0B99-7970-39ECEC082567}"/>
              </a:ext>
            </a:extLst>
          </p:cNvPr>
          <p:cNvSpPr/>
          <p:nvPr/>
        </p:nvSpPr>
        <p:spPr>
          <a:xfrm>
            <a:off x="4159261" y="7728420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8" name="Picture 97" descr="A cartoon of a robot&#10;&#10;Description automatically generated">
            <a:extLst>
              <a:ext uri="{FF2B5EF4-FFF2-40B4-BE49-F238E27FC236}">
                <a16:creationId xmlns:a16="http://schemas.microsoft.com/office/drawing/2014/main" id="{6F518B49-8F95-8EAB-A3A0-2DC98C8F4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1218" y="7600264"/>
            <a:ext cx="364751" cy="33595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238575-5AA5-E792-2C3A-CD5404DFA8AA}"/>
              </a:ext>
            </a:extLst>
          </p:cNvPr>
          <p:cNvSpPr txBox="1"/>
          <p:nvPr/>
        </p:nvSpPr>
        <p:spPr>
          <a:xfrm>
            <a:off x="2167165" y="8633926"/>
            <a:ext cx="123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Estimation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4DEC84-EB7D-99FB-1C6A-33303F0E10F0}"/>
              </a:ext>
            </a:extLst>
          </p:cNvPr>
          <p:cNvSpPr txBox="1"/>
          <p:nvPr/>
        </p:nvSpPr>
        <p:spPr>
          <a:xfrm>
            <a:off x="5539840" y="8270083"/>
            <a:ext cx="776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59FB87-B63B-0AA0-AF23-FA0483F1A52F}"/>
              </a:ext>
            </a:extLst>
          </p:cNvPr>
          <p:cNvSpPr txBox="1"/>
          <p:nvPr/>
        </p:nvSpPr>
        <p:spPr>
          <a:xfrm>
            <a:off x="4548744" y="6844025"/>
            <a:ext cx="776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6D832E-8CF4-B264-E6C8-BEC1413FA977}"/>
              </a:ext>
            </a:extLst>
          </p:cNvPr>
          <p:cNvSpPr txBox="1"/>
          <p:nvPr/>
        </p:nvSpPr>
        <p:spPr>
          <a:xfrm>
            <a:off x="4273772" y="5930864"/>
            <a:ext cx="12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Estimation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1A0333-5E2B-3C8A-BF7A-C1C80EF2A404}"/>
              </a:ext>
            </a:extLst>
          </p:cNvPr>
          <p:cNvSpPr txBox="1"/>
          <p:nvPr/>
        </p:nvSpPr>
        <p:spPr>
          <a:xfrm>
            <a:off x="4261245" y="8628118"/>
            <a:ext cx="655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C58A6F-CD67-0B79-EA65-CF5B0035095D}"/>
              </a:ext>
            </a:extLst>
          </p:cNvPr>
          <p:cNvSpPr txBox="1"/>
          <p:nvPr/>
        </p:nvSpPr>
        <p:spPr>
          <a:xfrm>
            <a:off x="4166572" y="7898477"/>
            <a:ext cx="792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Reference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232AAC-61F1-B85B-690D-039F655E825A}"/>
              </a:ext>
            </a:extLst>
          </p:cNvPr>
          <p:cNvCxnSpPr>
            <a:cxnSpLocks/>
          </p:cNvCxnSpPr>
          <p:nvPr/>
        </p:nvCxnSpPr>
        <p:spPr>
          <a:xfrm>
            <a:off x="2172712" y="7300931"/>
            <a:ext cx="414377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rved Right Arrow 114">
            <a:extLst>
              <a:ext uri="{FF2B5EF4-FFF2-40B4-BE49-F238E27FC236}">
                <a16:creationId xmlns:a16="http://schemas.microsoft.com/office/drawing/2014/main" id="{B2751F61-1B2D-5DB0-7FA8-12B3588FDFE1}"/>
              </a:ext>
            </a:extLst>
          </p:cNvPr>
          <p:cNvSpPr/>
          <p:nvPr/>
        </p:nvSpPr>
        <p:spPr>
          <a:xfrm>
            <a:off x="4802663" y="8040343"/>
            <a:ext cx="320917" cy="471835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6" name="Curved Right Arrow 115">
            <a:extLst>
              <a:ext uri="{FF2B5EF4-FFF2-40B4-BE49-F238E27FC236}">
                <a16:creationId xmlns:a16="http://schemas.microsoft.com/office/drawing/2014/main" id="{EA023D86-1CF8-DDAB-069F-72C36A3908EE}"/>
              </a:ext>
            </a:extLst>
          </p:cNvPr>
          <p:cNvSpPr/>
          <p:nvPr/>
        </p:nvSpPr>
        <p:spPr>
          <a:xfrm rot="10800000">
            <a:off x="5176961" y="8005574"/>
            <a:ext cx="336476" cy="471835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6E6FC7-F286-58AF-03C8-F9A3EB403C2D}"/>
              </a:ext>
            </a:extLst>
          </p:cNvPr>
          <p:cNvSpPr txBox="1"/>
          <p:nvPr/>
        </p:nvSpPr>
        <p:spPr>
          <a:xfrm>
            <a:off x="4939512" y="8137073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PPO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6E08AB7-2515-D96D-63BF-0DE92CCADED5}"/>
              </a:ext>
            </a:extLst>
          </p:cNvPr>
          <p:cNvSpPr txBox="1"/>
          <p:nvPr/>
        </p:nvSpPr>
        <p:spPr>
          <a:xfrm>
            <a:off x="5051468" y="7446555"/>
            <a:ext cx="14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Stage2:</a:t>
            </a:r>
            <a:r>
              <a: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BIZ UDMincho" panose="02020400000000000000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PPO</a:t>
            </a:r>
            <a:endParaRPr lang="en-CN" sz="16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7576DD1F-BAED-6181-17C4-C75F9204EE34}"/>
              </a:ext>
            </a:extLst>
          </p:cNvPr>
          <p:cNvSpPr/>
          <p:nvPr/>
        </p:nvSpPr>
        <p:spPr>
          <a:xfrm>
            <a:off x="3182129" y="8255116"/>
            <a:ext cx="908170" cy="3730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0.5</a:t>
            </a:r>
          </a:p>
          <a:p>
            <a:pPr algn="ctr" defTabSz="914400"/>
            <a:r>
              <a:rPr lang="en-US" altLang="zh-CN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Entro.</a:t>
            </a:r>
            <a:r>
              <a:rPr lang="zh-CN" altLang="en-US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0.69</a:t>
            </a:r>
            <a:endParaRPr lang="en-CN" sz="10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38C0DB-F179-1A85-3044-7A5FF969C518}"/>
              </a:ext>
            </a:extLst>
          </p:cNvPr>
          <p:cNvSpPr txBox="1"/>
          <p:nvPr/>
        </p:nvSpPr>
        <p:spPr>
          <a:xfrm>
            <a:off x="4405685" y="5491620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106E1A-1CA9-7750-0093-7D89D9C5173A}"/>
              </a:ext>
            </a:extLst>
          </p:cNvPr>
          <p:cNvSpPr txBox="1"/>
          <p:nvPr/>
        </p:nvSpPr>
        <p:spPr>
          <a:xfrm>
            <a:off x="4405837" y="6394969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663E82-D885-7E69-4F4E-227C54E56BD6}"/>
              </a:ext>
            </a:extLst>
          </p:cNvPr>
          <p:cNvSpPr txBox="1"/>
          <p:nvPr/>
        </p:nvSpPr>
        <p:spPr>
          <a:xfrm>
            <a:off x="4092768" y="699922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CE4C587-7860-8A9C-1726-2CE912BEBA9D}"/>
              </a:ext>
            </a:extLst>
          </p:cNvPr>
          <p:cNvSpPr txBox="1"/>
          <p:nvPr/>
        </p:nvSpPr>
        <p:spPr>
          <a:xfrm>
            <a:off x="4092768" y="884853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Alternate Process 188">
            <a:extLst>
              <a:ext uri="{FF2B5EF4-FFF2-40B4-BE49-F238E27FC236}">
                <a16:creationId xmlns:a16="http://schemas.microsoft.com/office/drawing/2014/main" id="{739E3069-515E-982B-3247-FA4DCDF2F921}"/>
              </a:ext>
            </a:extLst>
          </p:cNvPr>
          <p:cNvSpPr/>
          <p:nvPr/>
        </p:nvSpPr>
        <p:spPr>
          <a:xfrm>
            <a:off x="7958448" y="4922185"/>
            <a:ext cx="1744260" cy="2539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’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U.S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0" name="Right Arrow 189">
            <a:extLst>
              <a:ext uri="{FF2B5EF4-FFF2-40B4-BE49-F238E27FC236}">
                <a16:creationId xmlns:a16="http://schemas.microsoft.com/office/drawing/2014/main" id="{08D4EBE0-B104-5225-1E6C-67DC2353892C}"/>
              </a:ext>
            </a:extLst>
          </p:cNvPr>
          <p:cNvSpPr/>
          <p:nvPr/>
        </p:nvSpPr>
        <p:spPr>
          <a:xfrm>
            <a:off x="9770805" y="4978999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98" name="Picture 197" descr="A cartoon of a robot&#10;&#10;Description automatically generated">
            <a:extLst>
              <a:ext uri="{FF2B5EF4-FFF2-40B4-BE49-F238E27FC236}">
                <a16:creationId xmlns:a16="http://schemas.microsoft.com/office/drawing/2014/main" id="{FDB5EB2F-683A-BF18-74A4-2A0A78E06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7894" y="4850843"/>
            <a:ext cx="364751" cy="33595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110E4A31-6A80-FA90-8A57-03E3162F5AD7}"/>
              </a:ext>
            </a:extLst>
          </p:cNvPr>
          <p:cNvSpPr txBox="1"/>
          <p:nvPr/>
        </p:nvSpPr>
        <p:spPr>
          <a:xfrm>
            <a:off x="9770682" y="5149056"/>
            <a:ext cx="792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3AF28668-0D84-BC24-14B4-9A0BDF817C88}"/>
              </a:ext>
            </a:extLst>
          </p:cNvPr>
          <p:cNvSpPr/>
          <p:nvPr/>
        </p:nvSpPr>
        <p:spPr>
          <a:xfrm>
            <a:off x="10373401" y="4975282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2" name="Alternate Process 201">
            <a:extLst>
              <a:ext uri="{FF2B5EF4-FFF2-40B4-BE49-F238E27FC236}">
                <a16:creationId xmlns:a16="http://schemas.microsoft.com/office/drawing/2014/main" id="{7ABFA2B9-353F-3FB1-6309-CAA04D29FB66}"/>
              </a:ext>
            </a:extLst>
          </p:cNvPr>
          <p:cNvSpPr/>
          <p:nvPr/>
        </p:nvSpPr>
        <p:spPr>
          <a:xfrm>
            <a:off x="10564539" y="4916296"/>
            <a:ext cx="991078" cy="262685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New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York.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04" name="Alternate Process 203">
            <a:extLst>
              <a:ext uri="{FF2B5EF4-FFF2-40B4-BE49-F238E27FC236}">
                <a16:creationId xmlns:a16="http://schemas.microsoft.com/office/drawing/2014/main" id="{2B32F69D-5405-0852-0D8C-749BB847EEF6}"/>
              </a:ext>
            </a:extLst>
          </p:cNvPr>
          <p:cNvSpPr/>
          <p:nvPr/>
        </p:nvSpPr>
        <p:spPr>
          <a:xfrm>
            <a:off x="7958448" y="6022532"/>
            <a:ext cx="1744260" cy="2539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’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 the capital of the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U.S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1" name="Alternate Process 220">
            <a:extLst>
              <a:ext uri="{FF2B5EF4-FFF2-40B4-BE49-F238E27FC236}">
                <a16:creationId xmlns:a16="http://schemas.microsoft.com/office/drawing/2014/main" id="{5B08120C-6296-74D0-8D14-A359F0A06688}"/>
              </a:ext>
            </a:extLst>
          </p:cNvPr>
          <p:cNvSpPr/>
          <p:nvPr/>
        </p:nvSpPr>
        <p:spPr>
          <a:xfrm>
            <a:off x="10572919" y="6022532"/>
            <a:ext cx="1085681" cy="25391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Washington D.C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25" name="Right Arrow 224">
            <a:extLst>
              <a:ext uri="{FF2B5EF4-FFF2-40B4-BE49-F238E27FC236}">
                <a16:creationId xmlns:a16="http://schemas.microsoft.com/office/drawing/2014/main" id="{0978D337-DC56-9388-64BE-E2C0166BE13F}"/>
              </a:ext>
            </a:extLst>
          </p:cNvPr>
          <p:cNvSpPr/>
          <p:nvPr/>
        </p:nvSpPr>
        <p:spPr>
          <a:xfrm>
            <a:off x="9772214" y="6063722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7" name="Right Arrow 226">
            <a:extLst>
              <a:ext uri="{FF2B5EF4-FFF2-40B4-BE49-F238E27FC236}">
                <a16:creationId xmlns:a16="http://schemas.microsoft.com/office/drawing/2014/main" id="{0FA512F4-7837-B6E7-7EC0-B37275B19569}"/>
              </a:ext>
            </a:extLst>
          </p:cNvPr>
          <p:cNvSpPr/>
          <p:nvPr/>
        </p:nvSpPr>
        <p:spPr>
          <a:xfrm>
            <a:off x="10377311" y="6070820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B49A79E-30C5-4A58-714E-8CBF9F31575E}"/>
              </a:ext>
            </a:extLst>
          </p:cNvPr>
          <p:cNvSpPr txBox="1"/>
          <p:nvPr/>
        </p:nvSpPr>
        <p:spPr>
          <a:xfrm>
            <a:off x="9624447" y="5852497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9F3B71-C769-33F0-E39F-123617D521CF}"/>
              </a:ext>
            </a:extLst>
          </p:cNvPr>
          <p:cNvSpPr txBox="1"/>
          <p:nvPr/>
        </p:nvSpPr>
        <p:spPr>
          <a:xfrm>
            <a:off x="9764456" y="6264401"/>
            <a:ext cx="792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B6B62055-F840-A25E-1391-E6EB5436A78C}"/>
              </a:ext>
            </a:extLst>
          </p:cNvPr>
          <p:cNvSpPr/>
          <p:nvPr/>
        </p:nvSpPr>
        <p:spPr>
          <a:xfrm>
            <a:off x="9783106" y="7339613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1" name="Picture 230" descr="A cartoon of a robot&#10;&#10;Description automatically generated">
            <a:extLst>
              <a:ext uri="{FF2B5EF4-FFF2-40B4-BE49-F238E27FC236}">
                <a16:creationId xmlns:a16="http://schemas.microsoft.com/office/drawing/2014/main" id="{35EED958-3028-BDD2-D19B-A604D917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562" y="7227560"/>
            <a:ext cx="336476" cy="365918"/>
          </a:xfrm>
          <a:prstGeom prst="rect">
            <a:avLst/>
          </a:prstGeom>
        </p:spPr>
      </p:pic>
      <p:sp>
        <p:nvSpPr>
          <p:cNvPr id="235" name="Right Arrow 234">
            <a:extLst>
              <a:ext uri="{FF2B5EF4-FFF2-40B4-BE49-F238E27FC236}">
                <a16:creationId xmlns:a16="http://schemas.microsoft.com/office/drawing/2014/main" id="{9C204628-4AB3-1DE0-1AF3-85B73CEFEBAF}"/>
              </a:ext>
            </a:extLst>
          </p:cNvPr>
          <p:cNvSpPr/>
          <p:nvPr/>
        </p:nvSpPr>
        <p:spPr>
          <a:xfrm>
            <a:off x="10376553" y="7339613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973EE7B-2F2D-45AF-E570-926EE5636A16}"/>
              </a:ext>
            </a:extLst>
          </p:cNvPr>
          <p:cNvSpPr/>
          <p:nvPr/>
        </p:nvSpPr>
        <p:spPr>
          <a:xfrm>
            <a:off x="10566554" y="7271885"/>
            <a:ext cx="457200" cy="252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True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D978F76-74FC-F311-FAD4-A2E122B44BBC}"/>
              </a:ext>
            </a:extLst>
          </p:cNvPr>
          <p:cNvSpPr txBox="1"/>
          <p:nvPr/>
        </p:nvSpPr>
        <p:spPr>
          <a:xfrm>
            <a:off x="9809270" y="7578896"/>
            <a:ext cx="776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FC0C4E0-0F8A-2E89-2D58-B9562F5CD47E}"/>
              </a:ext>
            </a:extLst>
          </p:cNvPr>
          <p:cNvSpPr txBox="1"/>
          <p:nvPr/>
        </p:nvSpPr>
        <p:spPr>
          <a:xfrm>
            <a:off x="9666363" y="7129840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F3390E7D-E0C0-7D50-BEE9-6679C7577D35}"/>
              </a:ext>
            </a:extLst>
          </p:cNvPr>
          <p:cNvSpPr/>
          <p:nvPr/>
        </p:nvSpPr>
        <p:spPr>
          <a:xfrm>
            <a:off x="7955928" y="7199828"/>
            <a:ext cx="1744260" cy="43380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’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 the capital of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China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  <a:p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Beijing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6" name="Alternate Process 245">
            <a:extLst>
              <a:ext uri="{FF2B5EF4-FFF2-40B4-BE49-F238E27FC236}">
                <a16:creationId xmlns:a16="http://schemas.microsoft.com/office/drawing/2014/main" id="{C51682F7-E096-90B5-446A-8CB26DBFD518}"/>
              </a:ext>
            </a:extLst>
          </p:cNvPr>
          <p:cNvSpPr/>
          <p:nvPr/>
        </p:nvSpPr>
        <p:spPr>
          <a:xfrm>
            <a:off x="7955928" y="8262218"/>
            <a:ext cx="1744260" cy="2539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’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 the capital of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France</a:t>
            </a:r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0" name="Right Arrow 249">
            <a:extLst>
              <a:ext uri="{FF2B5EF4-FFF2-40B4-BE49-F238E27FC236}">
                <a16:creationId xmlns:a16="http://schemas.microsoft.com/office/drawing/2014/main" id="{A2166E4F-FAB7-B974-3ACA-0A787079CFB7}"/>
              </a:ext>
            </a:extLst>
          </p:cNvPr>
          <p:cNvSpPr/>
          <p:nvPr/>
        </p:nvSpPr>
        <p:spPr>
          <a:xfrm rot="19914469">
            <a:off x="9714548" y="8142633"/>
            <a:ext cx="133860" cy="14028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1" name="Picture 250" descr="A cartoon of a robot&#10;&#10;Description automatically generated">
            <a:extLst>
              <a:ext uri="{FF2B5EF4-FFF2-40B4-BE49-F238E27FC236}">
                <a16:creationId xmlns:a16="http://schemas.microsoft.com/office/drawing/2014/main" id="{D65263D5-374F-FE53-6E7B-564D0CB2C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4659" y="7876924"/>
            <a:ext cx="364751" cy="335955"/>
          </a:xfrm>
          <a:prstGeom prst="rect">
            <a:avLst/>
          </a:prstGeom>
        </p:spPr>
      </p:pic>
      <p:sp>
        <p:nvSpPr>
          <p:cNvPr id="252" name="Right Arrow 251">
            <a:extLst>
              <a:ext uri="{FF2B5EF4-FFF2-40B4-BE49-F238E27FC236}">
                <a16:creationId xmlns:a16="http://schemas.microsoft.com/office/drawing/2014/main" id="{874DAD7C-7292-F666-3EEA-45E47296D679}"/>
              </a:ext>
            </a:extLst>
          </p:cNvPr>
          <p:cNvSpPr/>
          <p:nvPr/>
        </p:nvSpPr>
        <p:spPr>
          <a:xfrm rot="1259504">
            <a:off x="9722716" y="8486333"/>
            <a:ext cx="133860" cy="140288"/>
          </a:xfrm>
          <a:prstGeom prst="right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3" name="Picture 25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B4D85BD4-4899-67F5-A5BF-5705CF2CC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9835" y="8384507"/>
            <a:ext cx="400868" cy="436501"/>
          </a:xfrm>
          <a:prstGeom prst="rect">
            <a:avLst/>
          </a:prstGeom>
        </p:spPr>
      </p:pic>
      <p:pic>
        <p:nvPicPr>
          <p:cNvPr id="254" name="Picture 253" descr="A cartoon of a robot&#10;&#10;Description automatically generated">
            <a:extLst>
              <a:ext uri="{FF2B5EF4-FFF2-40B4-BE49-F238E27FC236}">
                <a16:creationId xmlns:a16="http://schemas.microsoft.com/office/drawing/2014/main" id="{02153407-606B-095F-36FF-B3A72DFB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029" y="8262218"/>
            <a:ext cx="336476" cy="365918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48FABDAE-66B7-4B25-2ADB-FE46C2E448F7}"/>
              </a:ext>
            </a:extLst>
          </p:cNvPr>
          <p:cNvSpPr txBox="1"/>
          <p:nvPr/>
        </p:nvSpPr>
        <p:spPr>
          <a:xfrm>
            <a:off x="10778975" y="8605346"/>
            <a:ext cx="776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77B9C89-AB1B-6AE0-2778-19EEDABA93ED}"/>
              </a:ext>
            </a:extLst>
          </p:cNvPr>
          <p:cNvSpPr txBox="1"/>
          <p:nvPr/>
        </p:nvSpPr>
        <p:spPr>
          <a:xfrm>
            <a:off x="9854085" y="8789073"/>
            <a:ext cx="655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855CBF-1365-C2E1-3E4C-2D54492D3509}"/>
              </a:ext>
            </a:extLst>
          </p:cNvPr>
          <p:cNvSpPr txBox="1"/>
          <p:nvPr/>
        </p:nvSpPr>
        <p:spPr>
          <a:xfrm>
            <a:off x="9750013" y="8175137"/>
            <a:ext cx="792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Reference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9" name="Curved Right Arrow 258">
            <a:extLst>
              <a:ext uri="{FF2B5EF4-FFF2-40B4-BE49-F238E27FC236}">
                <a16:creationId xmlns:a16="http://schemas.microsoft.com/office/drawing/2014/main" id="{EB5835F1-5228-33EF-C69E-C1C7271BC435}"/>
              </a:ext>
            </a:extLst>
          </p:cNvPr>
          <p:cNvSpPr/>
          <p:nvPr/>
        </p:nvSpPr>
        <p:spPr>
          <a:xfrm>
            <a:off x="10379339" y="8300672"/>
            <a:ext cx="247648" cy="407219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0" name="Curved Right Arrow 259">
            <a:extLst>
              <a:ext uri="{FF2B5EF4-FFF2-40B4-BE49-F238E27FC236}">
                <a16:creationId xmlns:a16="http://schemas.microsoft.com/office/drawing/2014/main" id="{A247A8F5-3407-AFE7-8DB1-6F8D11B7DAB6}"/>
              </a:ext>
            </a:extLst>
          </p:cNvPr>
          <p:cNvSpPr/>
          <p:nvPr/>
        </p:nvSpPr>
        <p:spPr>
          <a:xfrm rot="10800000">
            <a:off x="10650510" y="8265901"/>
            <a:ext cx="259655" cy="407219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80D1C12-9304-BE8B-B527-AC6D6B68A6D7}"/>
              </a:ext>
            </a:extLst>
          </p:cNvPr>
          <p:cNvSpPr txBox="1"/>
          <p:nvPr/>
        </p:nvSpPr>
        <p:spPr>
          <a:xfrm>
            <a:off x="10433685" y="8363027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PPO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B0DFCE2-0905-D87A-FCF7-7F821B2C6E86}"/>
              </a:ext>
            </a:extLst>
          </p:cNvPr>
          <p:cNvCxnSpPr>
            <a:cxnSpLocks/>
          </p:cNvCxnSpPr>
          <p:nvPr/>
        </p:nvCxnSpPr>
        <p:spPr>
          <a:xfrm>
            <a:off x="7995719" y="5584366"/>
            <a:ext cx="3662881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4BDB2D4F-DD91-CE0C-20F0-C07A396F32F0}"/>
              </a:ext>
            </a:extLst>
          </p:cNvPr>
          <p:cNvSpPr txBox="1"/>
          <p:nvPr/>
        </p:nvSpPr>
        <p:spPr>
          <a:xfrm>
            <a:off x="7893923" y="4566075"/>
            <a:ext cx="12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Vanilla</a:t>
            </a:r>
            <a:endParaRPr lang="en-CN" sz="1400" b="1" dirty="0">
              <a:solidFill>
                <a:schemeClr val="accent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765177E-D468-ADEA-5359-55F4B1412457}"/>
              </a:ext>
            </a:extLst>
          </p:cNvPr>
          <p:cNvSpPr txBox="1"/>
          <p:nvPr/>
        </p:nvSpPr>
        <p:spPr>
          <a:xfrm>
            <a:off x="7893923" y="5667272"/>
            <a:ext cx="12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SFT</a:t>
            </a:r>
            <a:endParaRPr lang="en-CN" sz="1400" b="1" dirty="0">
              <a:solidFill>
                <a:schemeClr val="accent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C5F20EE-DFEF-111A-FC85-9C07CF22182A}"/>
              </a:ext>
            </a:extLst>
          </p:cNvPr>
          <p:cNvCxnSpPr>
            <a:cxnSpLocks/>
          </p:cNvCxnSpPr>
          <p:nvPr/>
        </p:nvCxnSpPr>
        <p:spPr>
          <a:xfrm>
            <a:off x="7981752" y="6707695"/>
            <a:ext cx="36768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797BC445-1876-7BFE-1FAD-06D9FE533994}"/>
              </a:ext>
            </a:extLst>
          </p:cNvPr>
          <p:cNvSpPr txBox="1"/>
          <p:nvPr/>
        </p:nvSpPr>
        <p:spPr>
          <a:xfrm>
            <a:off x="7893923" y="6790600"/>
            <a:ext cx="12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SFT</a:t>
            </a:r>
            <a:r>
              <a:rPr lang="zh-CN" altLang="en-US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  <a:r>
              <a:rPr lang="zh-CN" altLang="en-US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PPO</a:t>
            </a:r>
            <a:endParaRPr lang="en-CN" sz="1400" b="1" dirty="0">
              <a:solidFill>
                <a:schemeClr val="accent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71" name="Picture 270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1E613246-EAFA-3FA8-0A8B-B05D91BDB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7568" y="5856254"/>
            <a:ext cx="400868" cy="436501"/>
          </a:xfrm>
          <a:prstGeom prst="rect">
            <a:avLst/>
          </a:prstGeom>
        </p:spPr>
      </p:pic>
      <p:sp>
        <p:nvSpPr>
          <p:cNvPr id="275" name="Right Arrow 274">
            <a:extLst>
              <a:ext uri="{FF2B5EF4-FFF2-40B4-BE49-F238E27FC236}">
                <a16:creationId xmlns:a16="http://schemas.microsoft.com/office/drawing/2014/main" id="{A7F6C13D-0B8E-79BE-F69E-4133FD69C3DB}"/>
              </a:ext>
            </a:extLst>
          </p:cNvPr>
          <p:cNvSpPr/>
          <p:nvPr/>
        </p:nvSpPr>
        <p:spPr>
          <a:xfrm>
            <a:off x="4157359" y="8386433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3C4A1-38AF-8ABE-2E2D-7311F12FB4D4}"/>
              </a:ext>
            </a:extLst>
          </p:cNvPr>
          <p:cNvSpPr txBox="1"/>
          <p:nvPr/>
        </p:nvSpPr>
        <p:spPr>
          <a:xfrm>
            <a:off x="9726571" y="528188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7455F4C-D555-13FC-E84B-55A6B98AD02A}"/>
              </a:ext>
            </a:extLst>
          </p:cNvPr>
          <p:cNvSpPr txBox="1"/>
          <p:nvPr/>
        </p:nvSpPr>
        <p:spPr>
          <a:xfrm>
            <a:off x="9726571" y="640047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61E8F32-947E-E0C1-2F96-E53F8813A7F6}"/>
              </a:ext>
            </a:extLst>
          </p:cNvPr>
          <p:cNvSpPr txBox="1"/>
          <p:nvPr/>
        </p:nvSpPr>
        <p:spPr>
          <a:xfrm>
            <a:off x="9700188" y="89021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Chevron 288">
            <a:extLst>
              <a:ext uri="{FF2B5EF4-FFF2-40B4-BE49-F238E27FC236}">
                <a16:creationId xmlns:a16="http://schemas.microsoft.com/office/drawing/2014/main" id="{C69333B6-5867-74C0-4C0C-90D39C94007D}"/>
              </a:ext>
            </a:extLst>
          </p:cNvPr>
          <p:cNvSpPr/>
          <p:nvPr/>
        </p:nvSpPr>
        <p:spPr>
          <a:xfrm rot="5400000">
            <a:off x="3375797" y="4962770"/>
            <a:ext cx="74246" cy="122853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0" name="Chevron 289">
            <a:extLst>
              <a:ext uri="{FF2B5EF4-FFF2-40B4-BE49-F238E27FC236}">
                <a16:creationId xmlns:a16="http://schemas.microsoft.com/office/drawing/2014/main" id="{0CA166EE-122E-D7B6-3419-9F8BDFFFA07A}"/>
              </a:ext>
            </a:extLst>
          </p:cNvPr>
          <p:cNvSpPr/>
          <p:nvPr/>
        </p:nvSpPr>
        <p:spPr>
          <a:xfrm rot="5400000">
            <a:off x="3375797" y="4912567"/>
            <a:ext cx="74246" cy="122853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1" name="Chevron 290">
            <a:extLst>
              <a:ext uri="{FF2B5EF4-FFF2-40B4-BE49-F238E27FC236}">
                <a16:creationId xmlns:a16="http://schemas.microsoft.com/office/drawing/2014/main" id="{70D70655-CE69-FBD9-DC5F-5872A84873A7}"/>
              </a:ext>
            </a:extLst>
          </p:cNvPr>
          <p:cNvSpPr/>
          <p:nvPr/>
        </p:nvSpPr>
        <p:spPr>
          <a:xfrm rot="5400000">
            <a:off x="3375797" y="4862907"/>
            <a:ext cx="74246" cy="122853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04" name="Alternate Process 303">
            <a:extLst>
              <a:ext uri="{FF2B5EF4-FFF2-40B4-BE49-F238E27FC236}">
                <a16:creationId xmlns:a16="http://schemas.microsoft.com/office/drawing/2014/main" id="{1B55CDF4-7447-10C7-F057-10E2C2A7F2A3}"/>
              </a:ext>
            </a:extLst>
          </p:cNvPr>
          <p:cNvSpPr/>
          <p:nvPr/>
        </p:nvSpPr>
        <p:spPr>
          <a:xfrm>
            <a:off x="5025258" y="8688271"/>
            <a:ext cx="1161571" cy="404566"/>
          </a:xfrm>
          <a:prstGeom prst="flowChartAlternateProcess">
            <a:avLst/>
          </a:prstGeom>
          <a:noFill/>
          <a:ln w="9525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3" name="Right Arrow 312">
            <a:extLst>
              <a:ext uri="{FF2B5EF4-FFF2-40B4-BE49-F238E27FC236}">
                <a16:creationId xmlns:a16="http://schemas.microsoft.com/office/drawing/2014/main" id="{8E992B86-94E8-A835-D5D4-2FF565736B9F}"/>
              </a:ext>
            </a:extLst>
          </p:cNvPr>
          <p:cNvSpPr/>
          <p:nvPr/>
        </p:nvSpPr>
        <p:spPr>
          <a:xfrm>
            <a:off x="5123682" y="8770775"/>
            <a:ext cx="92580" cy="9175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68F761D-B9C4-D0E8-CC44-9C53C9AAA8D2}"/>
              </a:ext>
            </a:extLst>
          </p:cNvPr>
          <p:cNvSpPr/>
          <p:nvPr/>
        </p:nvSpPr>
        <p:spPr>
          <a:xfrm>
            <a:off x="5123682" y="8920713"/>
            <a:ext cx="92580" cy="9175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8320ED08-8AA8-78CB-5DD2-DB390209E8A2}"/>
              </a:ext>
            </a:extLst>
          </p:cNvPr>
          <p:cNvSpPr txBox="1"/>
          <p:nvPr/>
        </p:nvSpPr>
        <p:spPr>
          <a:xfrm>
            <a:off x="5155900" y="8709970"/>
            <a:ext cx="10309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with gradient descent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3B0E608-A3FA-8F4A-E538-DFAB3C2083F3}"/>
              </a:ext>
            </a:extLst>
          </p:cNvPr>
          <p:cNvSpPr txBox="1"/>
          <p:nvPr/>
        </p:nvSpPr>
        <p:spPr>
          <a:xfrm>
            <a:off x="5159049" y="8866564"/>
            <a:ext cx="990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no gradient descent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4B194461-1CF1-BA37-FDC5-41A4C71C9611}"/>
              </a:ext>
            </a:extLst>
          </p:cNvPr>
          <p:cNvCxnSpPr>
            <a:cxnSpLocks/>
            <a:stCxn id="38" idx="1"/>
            <a:endCxn id="44" idx="1"/>
          </p:cNvCxnSpPr>
          <p:nvPr/>
        </p:nvCxnSpPr>
        <p:spPr>
          <a:xfrm rot="10800000" flipV="1">
            <a:off x="2346905" y="5241790"/>
            <a:ext cx="399542" cy="1456346"/>
          </a:xfrm>
          <a:prstGeom prst="bentConnector3">
            <a:avLst>
              <a:gd name="adj1" fmla="val 157216"/>
            </a:avLst>
          </a:prstGeom>
          <a:ln w="9525">
            <a:solidFill>
              <a:schemeClr val="bg1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9F64FEFA-6E4F-E35F-A525-ADDBF16C7E32}"/>
              </a:ext>
            </a:extLst>
          </p:cNvPr>
          <p:cNvCxnSpPr>
            <a:cxnSpLocks/>
            <a:stCxn id="38" idx="3"/>
            <a:endCxn id="195" idx="0"/>
          </p:cNvCxnSpPr>
          <p:nvPr/>
        </p:nvCxnSpPr>
        <p:spPr>
          <a:xfrm>
            <a:off x="4065671" y="5241790"/>
            <a:ext cx="1774445" cy="27846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artoon of a robot&#10;&#10;Description automatically generated">
            <a:extLst>
              <a:ext uri="{FF2B5EF4-FFF2-40B4-BE49-F238E27FC236}">
                <a16:creationId xmlns:a16="http://schemas.microsoft.com/office/drawing/2014/main" id="{B9F00B7D-9248-C7FF-CAE7-2EB8E7A3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212" y="7915573"/>
            <a:ext cx="336476" cy="365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403FB-4035-2DB5-B72A-AAFC01E75EBC}"/>
                  </a:ext>
                </a:extLst>
              </p:cNvPr>
              <p:cNvSpPr txBox="1"/>
              <p:nvPr/>
            </p:nvSpPr>
            <p:spPr>
              <a:xfrm>
                <a:off x="4426521" y="4584637"/>
                <a:ext cx="430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STFangsong" panose="02010600040101010101" pitchFamily="2" charset="-122"/>
                          <a:cs typeface="Times New Roman" panose="02020603050405020304" pitchFamily="18" charset="0"/>
                        </a:rPr>
                        <m:t>𝒟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403FB-4035-2DB5-B72A-AAFC01E75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1" y="4584637"/>
                <a:ext cx="43000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tack of blue squares&#10;&#10;Description automatically generated">
            <a:extLst>
              <a:ext uri="{FF2B5EF4-FFF2-40B4-BE49-F238E27FC236}">
                <a16:creationId xmlns:a16="http://schemas.microsoft.com/office/drawing/2014/main" id="{DFCF430A-42C9-F7BB-CBAD-6FBC0F299A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4655" y="4596526"/>
            <a:ext cx="241008" cy="2539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3D5D5D-FF01-E508-6EF3-F8747AE0CDD5}"/>
              </a:ext>
            </a:extLst>
          </p:cNvPr>
          <p:cNvSpPr txBox="1"/>
          <p:nvPr/>
        </p:nvSpPr>
        <p:spPr>
          <a:xfrm>
            <a:off x="3129260" y="4572832"/>
            <a:ext cx="152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CUAlign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No. 20" panose="02070704070505020303" pitchFamily="18" charset="77"/>
                <a:ea typeface="STFangsong" panose="02010600040101010101" pitchFamily="2" charset="-122"/>
                <a:cs typeface="Times New Roman" panose="02020603050405020304" pitchFamily="18" charset="0"/>
              </a:rPr>
              <a:t>Dataset</a:t>
            </a:r>
            <a:endParaRPr lang="en-CN" sz="1400" dirty="0">
              <a:solidFill>
                <a:schemeClr val="tx1">
                  <a:lumMod val="85000"/>
                  <a:lumOff val="15000"/>
                </a:schemeClr>
              </a:solidFill>
              <a:latin typeface="Modern No. 20" panose="02070704070505020303" pitchFamily="18" charset="77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Picture 27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76FA8D07-0A14-315F-B0BE-98889A3153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8675" y="8183162"/>
            <a:ext cx="410872" cy="446089"/>
          </a:xfrm>
          <a:prstGeom prst="rect">
            <a:avLst/>
          </a:prstGeom>
        </p:spPr>
      </p:pic>
      <p:pic>
        <p:nvPicPr>
          <p:cNvPr id="29" name="Picture 28" descr="A cartoon of a robot&#10;&#10;Description automatically generated">
            <a:extLst>
              <a:ext uri="{FF2B5EF4-FFF2-40B4-BE49-F238E27FC236}">
                <a16:creationId xmlns:a16="http://schemas.microsoft.com/office/drawing/2014/main" id="{5BB25F3B-B6C0-5B9E-9526-296A76CA9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909" y="8252362"/>
            <a:ext cx="351394" cy="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FB13-6726-6EBB-F3C1-79FDA0B5A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lternate Process 188">
            <a:extLst>
              <a:ext uri="{FF2B5EF4-FFF2-40B4-BE49-F238E27FC236}">
                <a16:creationId xmlns:a16="http://schemas.microsoft.com/office/drawing/2014/main" id="{F9EA3C2A-2B80-C046-D7AD-93444A447E05}"/>
              </a:ext>
            </a:extLst>
          </p:cNvPr>
          <p:cNvSpPr/>
          <p:nvPr/>
        </p:nvSpPr>
        <p:spPr>
          <a:xfrm>
            <a:off x="4077933" y="1584600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0" name="Right Arrow 189">
            <a:extLst>
              <a:ext uri="{FF2B5EF4-FFF2-40B4-BE49-F238E27FC236}">
                <a16:creationId xmlns:a16="http://schemas.microsoft.com/office/drawing/2014/main" id="{8DB66EBC-CDC4-D9C2-FCF8-67A21D720FCC}"/>
              </a:ext>
            </a:extLst>
          </p:cNvPr>
          <p:cNvSpPr/>
          <p:nvPr/>
        </p:nvSpPr>
        <p:spPr>
          <a:xfrm>
            <a:off x="6903756" y="1661935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98" name="Picture 197" descr="A cartoon of a robot&#10;&#10;Description automatically generated">
            <a:extLst>
              <a:ext uri="{FF2B5EF4-FFF2-40B4-BE49-F238E27FC236}">
                <a16:creationId xmlns:a16="http://schemas.microsoft.com/office/drawing/2014/main" id="{A711569B-D252-56DF-28BD-970E536A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75" y="1538818"/>
            <a:ext cx="364751" cy="33595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CD982085-5A2B-BD11-16F9-A0A0F12D763D}"/>
              </a:ext>
            </a:extLst>
          </p:cNvPr>
          <p:cNvSpPr txBox="1"/>
          <p:nvPr/>
        </p:nvSpPr>
        <p:spPr>
          <a:xfrm>
            <a:off x="6941144" y="1864649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2F3D2878-3C3D-1E8B-0048-1D2E30E9D01E}"/>
              </a:ext>
            </a:extLst>
          </p:cNvPr>
          <p:cNvSpPr/>
          <p:nvPr/>
        </p:nvSpPr>
        <p:spPr>
          <a:xfrm>
            <a:off x="5155040" y="850200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2" name="Alternate Process 201">
            <a:extLst>
              <a:ext uri="{FF2B5EF4-FFF2-40B4-BE49-F238E27FC236}">
                <a16:creationId xmlns:a16="http://schemas.microsoft.com/office/drawing/2014/main" id="{6B44EA24-B694-0F03-CDDB-6433814BC8E5}"/>
              </a:ext>
            </a:extLst>
          </p:cNvPr>
          <p:cNvSpPr/>
          <p:nvPr/>
        </p:nvSpPr>
        <p:spPr>
          <a:xfrm>
            <a:off x="5343677" y="8426824"/>
            <a:ext cx="1854704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Peripheral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25" name="Right Arrow 224">
            <a:extLst>
              <a:ext uri="{FF2B5EF4-FFF2-40B4-BE49-F238E27FC236}">
                <a16:creationId xmlns:a16="http://schemas.microsoft.com/office/drawing/2014/main" id="{86AE444C-4F5D-6D50-564D-FD314A0EC896}"/>
              </a:ext>
            </a:extLst>
          </p:cNvPr>
          <p:cNvSpPr/>
          <p:nvPr/>
        </p:nvSpPr>
        <p:spPr>
          <a:xfrm>
            <a:off x="5604732" y="276349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7" name="Right Arrow 226">
            <a:extLst>
              <a:ext uri="{FF2B5EF4-FFF2-40B4-BE49-F238E27FC236}">
                <a16:creationId xmlns:a16="http://schemas.microsoft.com/office/drawing/2014/main" id="{A6D7398F-A19C-636D-94D7-43B41F8AE24F}"/>
              </a:ext>
            </a:extLst>
          </p:cNvPr>
          <p:cNvSpPr/>
          <p:nvPr/>
        </p:nvSpPr>
        <p:spPr>
          <a:xfrm>
            <a:off x="6250988" y="2770871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7719BDB-71D5-725B-B8E7-C51283D818E1}"/>
              </a:ext>
            </a:extLst>
          </p:cNvPr>
          <p:cNvSpPr txBox="1"/>
          <p:nvPr/>
        </p:nvSpPr>
        <p:spPr>
          <a:xfrm>
            <a:off x="5594900" y="2999470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7E083FB5-86E8-1BD8-5028-4E0BCBCA7C61}"/>
              </a:ext>
            </a:extLst>
          </p:cNvPr>
          <p:cNvSpPr/>
          <p:nvPr/>
        </p:nvSpPr>
        <p:spPr>
          <a:xfrm>
            <a:off x="7307843" y="5190867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1" name="Picture 230" descr="A cartoon of a robot&#10;&#10;Description automatically generated">
            <a:extLst>
              <a:ext uri="{FF2B5EF4-FFF2-40B4-BE49-F238E27FC236}">
                <a16:creationId xmlns:a16="http://schemas.microsoft.com/office/drawing/2014/main" id="{B876119D-C974-8C04-E8F0-4BB1E9CC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99" y="5078814"/>
            <a:ext cx="336476" cy="365918"/>
          </a:xfrm>
          <a:prstGeom prst="rect">
            <a:avLst/>
          </a:prstGeom>
        </p:spPr>
      </p:pic>
      <p:sp>
        <p:nvSpPr>
          <p:cNvPr id="235" name="Right Arrow 234">
            <a:extLst>
              <a:ext uri="{FF2B5EF4-FFF2-40B4-BE49-F238E27FC236}">
                <a16:creationId xmlns:a16="http://schemas.microsoft.com/office/drawing/2014/main" id="{80E0E945-BBB2-7552-082C-F87CA4259AD2}"/>
              </a:ext>
            </a:extLst>
          </p:cNvPr>
          <p:cNvSpPr/>
          <p:nvPr/>
        </p:nvSpPr>
        <p:spPr>
          <a:xfrm>
            <a:off x="7901290" y="5190867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E6FFBDD0-0FD1-A509-7994-F5CAC55E1921}"/>
              </a:ext>
            </a:extLst>
          </p:cNvPr>
          <p:cNvSpPr/>
          <p:nvPr/>
        </p:nvSpPr>
        <p:spPr>
          <a:xfrm>
            <a:off x="8091291" y="5123139"/>
            <a:ext cx="457200" cy="252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True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08A862-EAFA-85F6-0D56-68CF3A6AFC90}"/>
              </a:ext>
            </a:extLst>
          </p:cNvPr>
          <p:cNvSpPr txBox="1"/>
          <p:nvPr/>
        </p:nvSpPr>
        <p:spPr>
          <a:xfrm>
            <a:off x="7290860" y="5439385"/>
            <a:ext cx="846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51" name="Picture 250" descr="A cartoon of a robot&#10;&#10;Description automatically generated">
            <a:extLst>
              <a:ext uri="{FF2B5EF4-FFF2-40B4-BE49-F238E27FC236}">
                <a16:creationId xmlns:a16="http://schemas.microsoft.com/office/drawing/2014/main" id="{28EAB482-2EB6-721B-00B3-974782EE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45" y="6847041"/>
            <a:ext cx="364751" cy="335955"/>
          </a:xfrm>
          <a:prstGeom prst="rect">
            <a:avLst/>
          </a:prstGeom>
        </p:spPr>
      </p:pic>
      <p:sp>
        <p:nvSpPr>
          <p:cNvPr id="252" name="Right Arrow 251">
            <a:extLst>
              <a:ext uri="{FF2B5EF4-FFF2-40B4-BE49-F238E27FC236}">
                <a16:creationId xmlns:a16="http://schemas.microsoft.com/office/drawing/2014/main" id="{E474A2B6-D2C7-90F5-5C96-7C70E82FB66C}"/>
              </a:ext>
            </a:extLst>
          </p:cNvPr>
          <p:cNvSpPr/>
          <p:nvPr/>
        </p:nvSpPr>
        <p:spPr>
          <a:xfrm rot="1259504">
            <a:off x="5619337" y="7456450"/>
            <a:ext cx="133860" cy="140288"/>
          </a:xfrm>
          <a:prstGeom prst="right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3" name="Picture 25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5BBD588C-EAC3-C6F7-CA28-0FA82C0D7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417" y="7354624"/>
            <a:ext cx="400868" cy="436501"/>
          </a:xfrm>
          <a:prstGeom prst="rect">
            <a:avLst/>
          </a:prstGeom>
        </p:spPr>
      </p:pic>
      <p:pic>
        <p:nvPicPr>
          <p:cNvPr id="254" name="Picture 253" descr="A cartoon of a robot&#10;&#10;Description automatically generated">
            <a:extLst>
              <a:ext uri="{FF2B5EF4-FFF2-40B4-BE49-F238E27FC236}">
                <a16:creationId xmlns:a16="http://schemas.microsoft.com/office/drawing/2014/main" id="{D8F2A9D9-2893-F826-D162-5202BBB6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11" y="7208111"/>
            <a:ext cx="336476" cy="365918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205495F2-EE2A-4474-3E66-2C3E9CDC0776}"/>
              </a:ext>
            </a:extLst>
          </p:cNvPr>
          <p:cNvSpPr txBox="1"/>
          <p:nvPr/>
        </p:nvSpPr>
        <p:spPr>
          <a:xfrm>
            <a:off x="6903756" y="7551239"/>
            <a:ext cx="929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6731050-0387-5102-5E23-3CCE820FF64E}"/>
              </a:ext>
            </a:extLst>
          </p:cNvPr>
          <p:cNvSpPr txBox="1"/>
          <p:nvPr/>
        </p:nvSpPr>
        <p:spPr>
          <a:xfrm>
            <a:off x="5710258" y="7764946"/>
            <a:ext cx="717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9769D1F-7911-FC65-037D-83901CC1775D}"/>
              </a:ext>
            </a:extLst>
          </p:cNvPr>
          <p:cNvSpPr txBox="1"/>
          <p:nvPr/>
        </p:nvSpPr>
        <p:spPr>
          <a:xfrm>
            <a:off x="5670199" y="7163067"/>
            <a:ext cx="867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Reference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9" name="Curved Right Arrow 258">
            <a:extLst>
              <a:ext uri="{FF2B5EF4-FFF2-40B4-BE49-F238E27FC236}">
                <a16:creationId xmlns:a16="http://schemas.microsoft.com/office/drawing/2014/main" id="{C2EC7318-753E-9CC4-DCE6-9330D87A16C9}"/>
              </a:ext>
            </a:extLst>
          </p:cNvPr>
          <p:cNvSpPr/>
          <p:nvPr/>
        </p:nvSpPr>
        <p:spPr>
          <a:xfrm>
            <a:off x="6438806" y="7246565"/>
            <a:ext cx="247648" cy="407219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0" name="Curved Right Arrow 259">
            <a:extLst>
              <a:ext uri="{FF2B5EF4-FFF2-40B4-BE49-F238E27FC236}">
                <a16:creationId xmlns:a16="http://schemas.microsoft.com/office/drawing/2014/main" id="{A7B321E0-5BD3-7E25-69F7-BB468F5DF83E}"/>
              </a:ext>
            </a:extLst>
          </p:cNvPr>
          <p:cNvSpPr/>
          <p:nvPr/>
        </p:nvSpPr>
        <p:spPr>
          <a:xfrm rot="10800000">
            <a:off x="6709977" y="7211794"/>
            <a:ext cx="259655" cy="407219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0FCE26-6A96-6368-647B-11D2C32A8A72}"/>
              </a:ext>
            </a:extLst>
          </p:cNvPr>
          <p:cNvSpPr txBox="1"/>
          <p:nvPr/>
        </p:nvSpPr>
        <p:spPr>
          <a:xfrm>
            <a:off x="6493152" y="7308920"/>
            <a:ext cx="44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PPO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0FB397E-39EF-6DDA-BE00-4E69BA4A57ED}"/>
              </a:ext>
            </a:extLst>
          </p:cNvPr>
          <p:cNvCxnSpPr>
            <a:cxnSpLocks/>
          </p:cNvCxnSpPr>
          <p:nvPr/>
        </p:nvCxnSpPr>
        <p:spPr>
          <a:xfrm>
            <a:off x="2667606" y="2232789"/>
            <a:ext cx="68083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0D13C8A2-7A97-5BE8-D784-02BC6D850839}"/>
              </a:ext>
            </a:extLst>
          </p:cNvPr>
          <p:cNvSpPr txBox="1"/>
          <p:nvPr/>
        </p:nvSpPr>
        <p:spPr>
          <a:xfrm>
            <a:off x="2667606" y="1220688"/>
            <a:ext cx="130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Optima" panose="0200050306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Prompt-based</a:t>
            </a:r>
            <a:endParaRPr lang="en-CN" sz="1400" b="1" dirty="0">
              <a:solidFill>
                <a:schemeClr val="accent2"/>
              </a:solidFill>
              <a:latin typeface="Optima" panose="0200050306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2C1F661-F5D6-7DC8-B992-31F62AF16D8E}"/>
              </a:ext>
            </a:extLst>
          </p:cNvPr>
          <p:cNvSpPr txBox="1"/>
          <p:nvPr/>
        </p:nvSpPr>
        <p:spPr>
          <a:xfrm>
            <a:off x="2667606" y="2343852"/>
            <a:ext cx="12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Optima" panose="0200050306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SFT-based</a:t>
            </a:r>
            <a:endParaRPr lang="en-CN" sz="1400" b="1" dirty="0">
              <a:solidFill>
                <a:schemeClr val="accent2"/>
              </a:solidFill>
              <a:latin typeface="Optima" panose="0200050306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9420ADB-C1D9-FB3E-1E6F-7234511E4644}"/>
              </a:ext>
            </a:extLst>
          </p:cNvPr>
          <p:cNvSpPr txBox="1"/>
          <p:nvPr/>
        </p:nvSpPr>
        <p:spPr>
          <a:xfrm>
            <a:off x="2667606" y="4761555"/>
            <a:ext cx="12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accent2"/>
                </a:solidFill>
                <a:latin typeface="Optima" panose="0200050306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RL-based</a:t>
            </a:r>
            <a:endParaRPr lang="en-CN" sz="1400" b="1" dirty="0">
              <a:solidFill>
                <a:schemeClr val="accent2"/>
              </a:solidFill>
              <a:latin typeface="Optima" panose="0200050306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71" name="Picture 270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11CE4F41-DB93-584F-967A-8D022B05D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77" y="2562342"/>
            <a:ext cx="400868" cy="436501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34693704-92F5-026C-0989-FD478061A0B7}"/>
              </a:ext>
            </a:extLst>
          </p:cNvPr>
          <p:cNvSpPr txBox="1"/>
          <p:nvPr/>
        </p:nvSpPr>
        <p:spPr>
          <a:xfrm>
            <a:off x="5743712" y="1867625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8F981E-F911-2745-3679-898E768AB880}"/>
              </a:ext>
            </a:extLst>
          </p:cNvPr>
          <p:cNvSpPr txBox="1"/>
          <p:nvPr/>
        </p:nvSpPr>
        <p:spPr>
          <a:xfrm>
            <a:off x="5418727" y="3113989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3F3CDFE-BB63-6B1F-BD46-48E293E831A9}"/>
              </a:ext>
            </a:extLst>
          </p:cNvPr>
          <p:cNvSpPr txBox="1"/>
          <p:nvPr/>
        </p:nvSpPr>
        <p:spPr>
          <a:xfrm>
            <a:off x="5190758" y="5578544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RLHF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2C199423-DD36-E523-EB53-ED02083D740B}"/>
              </a:ext>
            </a:extLst>
          </p:cNvPr>
          <p:cNvSpPr/>
          <p:nvPr/>
        </p:nvSpPr>
        <p:spPr>
          <a:xfrm>
            <a:off x="2786614" y="1588221"/>
            <a:ext cx="1063203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ICL</a:t>
            </a:r>
            <a:r>
              <a:rPr lang="zh-CN" altLang="en-US" sz="950" b="1" dirty="0">
                <a:solidFill>
                  <a:schemeClr val="accent2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prompts</a:t>
            </a:r>
            <a:endParaRPr lang="en-CN" sz="950" b="1" dirty="0">
              <a:solidFill>
                <a:schemeClr val="accent2">
                  <a:lumMod val="75000"/>
                </a:scheme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B8F9F-3774-1865-676C-516CC9E2C887}"/>
              </a:ext>
            </a:extLst>
          </p:cNvPr>
          <p:cNvSpPr txBox="1"/>
          <p:nvPr/>
        </p:nvSpPr>
        <p:spPr>
          <a:xfrm>
            <a:off x="3818041" y="15206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CN" dirty="0"/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48674E22-F39D-F406-6D3B-F2CBFB081DA8}"/>
              </a:ext>
            </a:extLst>
          </p:cNvPr>
          <p:cNvSpPr/>
          <p:nvPr/>
        </p:nvSpPr>
        <p:spPr>
          <a:xfrm>
            <a:off x="2789661" y="2706108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039C1C96-E5D8-5762-4B31-C54676F4EFD2}"/>
              </a:ext>
            </a:extLst>
          </p:cNvPr>
          <p:cNvSpPr/>
          <p:nvPr/>
        </p:nvSpPr>
        <p:spPr>
          <a:xfrm>
            <a:off x="6432283" y="2703840"/>
            <a:ext cx="1459512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0277407-8011-FB33-D0C4-C06B9918A60F}"/>
              </a:ext>
            </a:extLst>
          </p:cNvPr>
          <p:cNvSpPr/>
          <p:nvPr/>
        </p:nvSpPr>
        <p:spPr>
          <a:xfrm rot="1373763">
            <a:off x="5616917" y="367922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9298EA0-02DF-AB50-B241-9F21A2002F45}"/>
              </a:ext>
            </a:extLst>
          </p:cNvPr>
          <p:cNvSpPr/>
          <p:nvPr/>
        </p:nvSpPr>
        <p:spPr>
          <a:xfrm rot="19563275">
            <a:off x="6231505" y="3674238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ABF34-DE07-E1BE-5CE2-A2E3E9F86415}"/>
              </a:ext>
            </a:extLst>
          </p:cNvPr>
          <p:cNvSpPr txBox="1"/>
          <p:nvPr/>
        </p:nvSpPr>
        <p:spPr>
          <a:xfrm>
            <a:off x="5600109" y="4086753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405B6D07-2B73-0FFA-1528-0FA8857AB6C8}"/>
              </a:ext>
            </a:extLst>
          </p:cNvPr>
          <p:cNvSpPr/>
          <p:nvPr/>
        </p:nvSpPr>
        <p:spPr>
          <a:xfrm>
            <a:off x="2795832" y="3520895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F31D09DA-31EC-0891-F9AD-4D0401D1A9CD}"/>
              </a:ext>
            </a:extLst>
          </p:cNvPr>
          <p:cNvSpPr/>
          <p:nvPr/>
        </p:nvSpPr>
        <p:spPr>
          <a:xfrm>
            <a:off x="6438454" y="3518627"/>
            <a:ext cx="1459512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pic>
        <p:nvPicPr>
          <p:cNvPr id="28" name="Picture 27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BD059C03-C2AF-4DD6-C567-C9721480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76" y="3642507"/>
            <a:ext cx="400868" cy="4365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213405-1C8F-7396-1099-E0F9C1AD8AD0}"/>
              </a:ext>
            </a:extLst>
          </p:cNvPr>
          <p:cNvSpPr txBox="1"/>
          <p:nvPr/>
        </p:nvSpPr>
        <p:spPr>
          <a:xfrm>
            <a:off x="5617304" y="4271846"/>
            <a:ext cx="99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R-Tuning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79321490-5314-C29D-3F3B-625CF069C19D}"/>
              </a:ext>
            </a:extLst>
          </p:cNvPr>
          <p:cNvSpPr/>
          <p:nvPr/>
        </p:nvSpPr>
        <p:spPr>
          <a:xfrm>
            <a:off x="2795832" y="3963966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two ways do fruits mainly disperse seeds?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109B4BA7-F89D-4C33-0A4F-8C2275CDF77D}"/>
              </a:ext>
            </a:extLst>
          </p:cNvPr>
          <p:cNvSpPr/>
          <p:nvPr/>
        </p:nvSpPr>
        <p:spPr>
          <a:xfrm>
            <a:off x="6438454" y="3961698"/>
            <a:ext cx="1459512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Sorry,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don’t</a:t>
            </a:r>
            <a:r>
              <a:rPr lang="zh-CN" alt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know.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75B218E-015D-46D0-89A1-5B7006402AD2}"/>
              </a:ext>
            </a:extLst>
          </p:cNvPr>
          <p:cNvSpPr/>
          <p:nvPr/>
        </p:nvSpPr>
        <p:spPr>
          <a:xfrm rot="1373763">
            <a:off x="6230606" y="3980430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BF3C82A-AACF-B52A-6740-B7D2019F2D03}"/>
              </a:ext>
            </a:extLst>
          </p:cNvPr>
          <p:cNvSpPr/>
          <p:nvPr/>
        </p:nvSpPr>
        <p:spPr>
          <a:xfrm rot="19563275">
            <a:off x="5620013" y="3963567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91229-1FF2-C662-AC33-0219BFC7092A}"/>
              </a:ext>
            </a:extLst>
          </p:cNvPr>
          <p:cNvSpPr txBox="1"/>
          <p:nvPr/>
        </p:nvSpPr>
        <p:spPr>
          <a:xfrm>
            <a:off x="4887810" y="4167000"/>
            <a:ext cx="853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Optima" panose="02000503060000020004" pitchFamily="2" charset="0"/>
              </a:rPr>
              <a:t>🤔 </a:t>
            </a:r>
            <a:r>
              <a:rPr lang="en-US" altLang="zh-CN" sz="800" b="1" dirty="0">
                <a:solidFill>
                  <a:srgbClr val="FF0000"/>
                </a:solidFill>
                <a:latin typeface="Optima" panose="02000503060000020004" pitchFamily="2" charset="0"/>
              </a:rPr>
              <a:t>unknown</a:t>
            </a:r>
            <a:endParaRPr lang="en-CN" sz="800" b="1" dirty="0">
              <a:solidFill>
                <a:srgbClr val="FF0000"/>
              </a:solidFill>
              <a:latin typeface="Optima" panose="02000503060000020004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DC1ED1-1540-34D5-B84B-65478C48244F}"/>
              </a:ext>
            </a:extLst>
          </p:cNvPr>
          <p:cNvSpPr txBox="1"/>
          <p:nvPr/>
        </p:nvSpPr>
        <p:spPr>
          <a:xfrm>
            <a:off x="4891360" y="3734232"/>
            <a:ext cx="853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0" i="0" dirty="0">
                <a:solidFill>
                  <a:srgbClr val="262626"/>
                </a:solidFill>
                <a:effectLst/>
                <a:latin typeface="-apple-system"/>
              </a:rPr>
              <a:t>😉</a:t>
            </a:r>
            <a:r>
              <a:rPr lang="zh-CN" altLang="en-US" sz="800" dirty="0">
                <a:solidFill>
                  <a:srgbClr val="FF0000"/>
                </a:solidFill>
                <a:latin typeface="Optima" panose="02000503060000020004" pitchFamily="2" charset="0"/>
              </a:rPr>
              <a:t> </a:t>
            </a:r>
            <a:r>
              <a:rPr lang="en-US" altLang="zh-CN" sz="8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known</a:t>
            </a:r>
            <a:endParaRPr lang="en-CN" sz="800" b="1" dirty="0">
              <a:solidFill>
                <a:schemeClr val="accent6">
                  <a:lumMod val="75000"/>
                </a:schemeClr>
              </a:solidFill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AD2CF0-05FA-46BC-74F2-C044E6C2A40F}"/>
              </a:ext>
            </a:extLst>
          </p:cNvPr>
          <p:cNvCxnSpPr>
            <a:cxnSpLocks/>
          </p:cNvCxnSpPr>
          <p:nvPr/>
        </p:nvCxnSpPr>
        <p:spPr>
          <a:xfrm>
            <a:off x="2667606" y="4656611"/>
            <a:ext cx="68083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950983F9-2055-7A59-5382-EB2D59C73A3B}"/>
              </a:ext>
            </a:extLst>
          </p:cNvPr>
          <p:cNvSpPr/>
          <p:nvPr/>
        </p:nvSpPr>
        <p:spPr>
          <a:xfrm>
            <a:off x="2791651" y="5123045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Alternate Process 54">
            <a:extLst>
              <a:ext uri="{FF2B5EF4-FFF2-40B4-BE49-F238E27FC236}">
                <a16:creationId xmlns:a16="http://schemas.microsoft.com/office/drawing/2014/main" id="{0AB8B6F9-6CA4-A54A-65DD-D665725E33AF}"/>
              </a:ext>
            </a:extLst>
          </p:cNvPr>
          <p:cNvSpPr/>
          <p:nvPr/>
        </p:nvSpPr>
        <p:spPr>
          <a:xfrm>
            <a:off x="5772794" y="5123045"/>
            <a:ext cx="145951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8308F-5D9C-D92C-1306-4C5D6BFF56AC}"/>
              </a:ext>
            </a:extLst>
          </p:cNvPr>
          <p:cNvSpPr txBox="1"/>
          <p:nvPr/>
        </p:nvSpPr>
        <p:spPr>
          <a:xfrm>
            <a:off x="5513694" y="5077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CN" dirty="0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815D5D46-CB9B-5A8A-CD3D-EE956ABF7A77}"/>
              </a:ext>
            </a:extLst>
          </p:cNvPr>
          <p:cNvSpPr/>
          <p:nvPr/>
        </p:nvSpPr>
        <p:spPr>
          <a:xfrm>
            <a:off x="2787859" y="7216340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two ways do fruits mainly disperse seeds?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2BAC2F28-447C-7CB9-3B57-4BB1DE44AFFB}"/>
              </a:ext>
            </a:extLst>
          </p:cNvPr>
          <p:cNvSpPr/>
          <p:nvPr/>
        </p:nvSpPr>
        <p:spPr>
          <a:xfrm rot="19982491">
            <a:off x="5609772" y="718796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55180F21-5B28-988C-FDFE-09E45453DD01}"/>
              </a:ext>
            </a:extLst>
          </p:cNvPr>
          <p:cNvSpPr/>
          <p:nvPr/>
        </p:nvSpPr>
        <p:spPr>
          <a:xfrm>
            <a:off x="6928830" y="6121358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8" name="Picture 67" descr="A cartoon of a robot&#10;&#10;Description automatically generated">
            <a:extLst>
              <a:ext uri="{FF2B5EF4-FFF2-40B4-BE49-F238E27FC236}">
                <a16:creationId xmlns:a16="http://schemas.microsoft.com/office/drawing/2014/main" id="{0ACB2D3C-FCBC-007B-1C7E-D9C14AB6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86" y="6009305"/>
            <a:ext cx="336476" cy="365918"/>
          </a:xfrm>
          <a:prstGeom prst="rect">
            <a:avLst/>
          </a:prstGeom>
        </p:spPr>
      </p:pic>
      <p:sp>
        <p:nvSpPr>
          <p:cNvPr id="69" name="Right Arrow 68">
            <a:extLst>
              <a:ext uri="{FF2B5EF4-FFF2-40B4-BE49-F238E27FC236}">
                <a16:creationId xmlns:a16="http://schemas.microsoft.com/office/drawing/2014/main" id="{87FEA9E1-79F0-26D6-F1B7-B8603B84BCDE}"/>
              </a:ext>
            </a:extLst>
          </p:cNvPr>
          <p:cNvSpPr/>
          <p:nvPr/>
        </p:nvSpPr>
        <p:spPr>
          <a:xfrm>
            <a:off x="7522277" y="6121358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Alternate Process 69">
            <a:extLst>
              <a:ext uri="{FF2B5EF4-FFF2-40B4-BE49-F238E27FC236}">
                <a16:creationId xmlns:a16="http://schemas.microsoft.com/office/drawing/2014/main" id="{2776F1D7-5142-E350-B407-B466CE88561A}"/>
              </a:ext>
            </a:extLst>
          </p:cNvPr>
          <p:cNvSpPr/>
          <p:nvPr/>
        </p:nvSpPr>
        <p:spPr>
          <a:xfrm>
            <a:off x="7712277" y="6053630"/>
            <a:ext cx="590481" cy="252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Known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977F8C-BAF2-4660-8CD8-D9E3DF8CC0D3}"/>
              </a:ext>
            </a:extLst>
          </p:cNvPr>
          <p:cNvSpPr txBox="1"/>
          <p:nvPr/>
        </p:nvSpPr>
        <p:spPr>
          <a:xfrm>
            <a:off x="6911847" y="6369876"/>
            <a:ext cx="846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Reward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D10442-A533-9C54-62A7-224E7A2CCB60}"/>
              </a:ext>
            </a:extLst>
          </p:cNvPr>
          <p:cNvSpPr txBox="1"/>
          <p:nvPr/>
        </p:nvSpPr>
        <p:spPr>
          <a:xfrm>
            <a:off x="5162496" y="6566275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RLKF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lternate Process 83">
            <a:extLst>
              <a:ext uri="{FF2B5EF4-FFF2-40B4-BE49-F238E27FC236}">
                <a16:creationId xmlns:a16="http://schemas.microsoft.com/office/drawing/2014/main" id="{F8EBB1C1-6AA0-7341-022C-0949BDDF8FA0}"/>
              </a:ext>
            </a:extLst>
          </p:cNvPr>
          <p:cNvSpPr/>
          <p:nvPr/>
        </p:nvSpPr>
        <p:spPr>
          <a:xfrm>
            <a:off x="2783678" y="6017630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B9B67658-AD9C-B959-B740-1BF89B1B5965}"/>
              </a:ext>
            </a:extLst>
          </p:cNvPr>
          <p:cNvSpPr/>
          <p:nvPr/>
        </p:nvSpPr>
        <p:spPr>
          <a:xfrm>
            <a:off x="5604732" y="10115605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B1C4CF5A-7BED-86B0-20E8-8DC92F1ECB4A}"/>
              </a:ext>
            </a:extLst>
          </p:cNvPr>
          <p:cNvSpPr/>
          <p:nvPr/>
        </p:nvSpPr>
        <p:spPr>
          <a:xfrm>
            <a:off x="7753089" y="10143074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7BD13B-3282-5BB8-2363-D15DE93AFFA3}"/>
              </a:ext>
            </a:extLst>
          </p:cNvPr>
          <p:cNvSpPr txBox="1"/>
          <p:nvPr/>
        </p:nvSpPr>
        <p:spPr>
          <a:xfrm>
            <a:off x="5594900" y="10351576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SFT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29D0E3-3E3D-C71A-E0B8-57E70E8DA1A5}"/>
              </a:ext>
            </a:extLst>
          </p:cNvPr>
          <p:cNvCxnSpPr>
            <a:cxnSpLocks/>
          </p:cNvCxnSpPr>
          <p:nvPr/>
        </p:nvCxnSpPr>
        <p:spPr>
          <a:xfrm>
            <a:off x="2667606" y="9544255"/>
            <a:ext cx="68083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90240CC-A05F-572C-4758-65263B7EF0F3}"/>
              </a:ext>
            </a:extLst>
          </p:cNvPr>
          <p:cNvSpPr txBox="1"/>
          <p:nvPr/>
        </p:nvSpPr>
        <p:spPr>
          <a:xfrm>
            <a:off x="2667606" y="9695958"/>
            <a:ext cx="166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Optima" panose="0200050306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Inference-based</a:t>
            </a:r>
            <a:endParaRPr lang="en-CN" sz="1400" b="1" dirty="0">
              <a:solidFill>
                <a:schemeClr val="accent2"/>
              </a:solidFill>
              <a:latin typeface="Optima" panose="0200050306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" name="Picture 101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BA947462-8B6D-0876-5D0D-453102630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77" y="9914448"/>
            <a:ext cx="400868" cy="43650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AE47484-856E-AD4B-D331-0EA19C3BE5E0}"/>
              </a:ext>
            </a:extLst>
          </p:cNvPr>
          <p:cNvSpPr txBox="1"/>
          <p:nvPr/>
        </p:nvSpPr>
        <p:spPr>
          <a:xfrm>
            <a:off x="5418727" y="10612941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Alternate Process 107">
            <a:extLst>
              <a:ext uri="{FF2B5EF4-FFF2-40B4-BE49-F238E27FC236}">
                <a16:creationId xmlns:a16="http://schemas.microsoft.com/office/drawing/2014/main" id="{4313B631-74C4-22E4-DAC6-4F381141AD55}"/>
              </a:ext>
            </a:extLst>
          </p:cNvPr>
          <p:cNvSpPr/>
          <p:nvPr/>
        </p:nvSpPr>
        <p:spPr>
          <a:xfrm>
            <a:off x="2789661" y="10058214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2" name="Alternate Process 111">
            <a:extLst>
              <a:ext uri="{FF2B5EF4-FFF2-40B4-BE49-F238E27FC236}">
                <a16:creationId xmlns:a16="http://schemas.microsoft.com/office/drawing/2014/main" id="{0DD5E9F7-6C2A-4F65-483F-E0BBDBB2BD91}"/>
              </a:ext>
            </a:extLst>
          </p:cNvPr>
          <p:cNvSpPr/>
          <p:nvPr/>
        </p:nvSpPr>
        <p:spPr>
          <a:xfrm>
            <a:off x="7914064" y="10076043"/>
            <a:ext cx="1459512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2A8BE857-EB83-4900-F49C-F09FEA09F9D8}"/>
              </a:ext>
            </a:extLst>
          </p:cNvPr>
          <p:cNvSpPr/>
          <p:nvPr/>
        </p:nvSpPr>
        <p:spPr>
          <a:xfrm>
            <a:off x="5641328" y="611395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4" name="Picture 113" descr="A cartoon of a robot&#10;&#10;Description automatically generated">
            <a:extLst>
              <a:ext uri="{FF2B5EF4-FFF2-40B4-BE49-F238E27FC236}">
                <a16:creationId xmlns:a16="http://schemas.microsoft.com/office/drawing/2014/main" id="{0B5DB9D2-B8E9-76CC-D396-5E26BC7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47" y="5990842"/>
            <a:ext cx="364751" cy="33595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EE71831-FAAA-A8A8-7D08-17A2C01CF3F0}"/>
              </a:ext>
            </a:extLst>
          </p:cNvPr>
          <p:cNvSpPr txBox="1"/>
          <p:nvPr/>
        </p:nvSpPr>
        <p:spPr>
          <a:xfrm>
            <a:off x="5621733" y="6333970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AF5F60BF-8EE8-8ABB-2F64-B363135AE4EF}"/>
              </a:ext>
            </a:extLst>
          </p:cNvPr>
          <p:cNvSpPr/>
          <p:nvPr/>
        </p:nvSpPr>
        <p:spPr>
          <a:xfrm>
            <a:off x="6242182" y="6115645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294524D-9E36-D78B-A022-0F5AB8980A61}"/>
              </a:ext>
            </a:extLst>
          </p:cNvPr>
          <p:cNvSpPr/>
          <p:nvPr/>
        </p:nvSpPr>
        <p:spPr>
          <a:xfrm>
            <a:off x="6491591" y="6132430"/>
            <a:ext cx="104855" cy="1000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5B19D7-06D4-FE2F-92C9-A534215F5AC6}"/>
              </a:ext>
            </a:extLst>
          </p:cNvPr>
          <p:cNvSpPr/>
          <p:nvPr/>
        </p:nvSpPr>
        <p:spPr>
          <a:xfrm>
            <a:off x="6596366" y="6132430"/>
            <a:ext cx="104855" cy="1000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FDB5DC9-3837-53E9-54DB-E8F192B0FA7C}"/>
              </a:ext>
            </a:extLst>
          </p:cNvPr>
          <p:cNvSpPr/>
          <p:nvPr/>
        </p:nvSpPr>
        <p:spPr>
          <a:xfrm>
            <a:off x="6698298" y="6132430"/>
            <a:ext cx="104855" cy="1000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11F741-4D3B-A4FC-0297-1439BBA36557}"/>
              </a:ext>
            </a:extLst>
          </p:cNvPr>
          <p:cNvSpPr txBox="1"/>
          <p:nvPr/>
        </p:nvSpPr>
        <p:spPr>
          <a:xfrm>
            <a:off x="6267096" y="6219825"/>
            <a:ext cx="79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Internal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State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A0D8A64-57FD-4930-B491-1ADB1C05CA0C}"/>
              </a:ext>
            </a:extLst>
          </p:cNvPr>
          <p:cNvSpPr/>
          <p:nvPr/>
        </p:nvSpPr>
        <p:spPr>
          <a:xfrm>
            <a:off x="6384848" y="9722112"/>
            <a:ext cx="1327429" cy="866273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B15F9A-EB32-D14A-2DC1-DAD47F48D6CC}"/>
              </a:ext>
            </a:extLst>
          </p:cNvPr>
          <p:cNvCxnSpPr>
            <a:cxnSpLocks/>
          </p:cNvCxnSpPr>
          <p:nvPr/>
        </p:nvCxnSpPr>
        <p:spPr>
          <a:xfrm>
            <a:off x="6447401" y="10364389"/>
            <a:ext cx="456355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4E2BA3F-2008-07DD-C080-397210626889}"/>
              </a:ext>
            </a:extLst>
          </p:cNvPr>
          <p:cNvCxnSpPr>
            <a:cxnSpLocks/>
          </p:cNvCxnSpPr>
          <p:nvPr/>
        </p:nvCxnSpPr>
        <p:spPr>
          <a:xfrm flipV="1">
            <a:off x="6447401" y="9859110"/>
            <a:ext cx="0" cy="505279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87C90414-FB5B-687B-5E0D-B3BB6E9F925D}"/>
              </a:ext>
            </a:extLst>
          </p:cNvPr>
          <p:cNvSpPr txBox="1"/>
          <p:nvPr/>
        </p:nvSpPr>
        <p:spPr>
          <a:xfrm>
            <a:off x="6383693" y="1033214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nervous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system</a:t>
            </a:r>
            <a:endParaRPr lang="en-US" altLang="zh-CN" sz="200" b="1" dirty="0"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A44866-C254-A4DC-3D28-9BB27AD1EB75}"/>
              </a:ext>
            </a:extLst>
          </p:cNvPr>
          <p:cNvSpPr/>
          <p:nvPr/>
        </p:nvSpPr>
        <p:spPr>
          <a:xfrm>
            <a:off x="6537372" y="10112120"/>
            <a:ext cx="76743" cy="25226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DBF1F77-FCCA-505B-906C-E4A5C38D9AEB}"/>
              </a:ext>
            </a:extLst>
          </p:cNvPr>
          <p:cNvSpPr/>
          <p:nvPr/>
        </p:nvSpPr>
        <p:spPr>
          <a:xfrm>
            <a:off x="6694117" y="10036776"/>
            <a:ext cx="76553" cy="33245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B4A43D1-3D93-905B-E7A7-124D11493EF6}"/>
              </a:ext>
            </a:extLst>
          </p:cNvPr>
          <p:cNvCxnSpPr>
            <a:stCxn id="102" idx="3"/>
          </p:cNvCxnSpPr>
          <p:nvPr/>
        </p:nvCxnSpPr>
        <p:spPr>
          <a:xfrm flipV="1">
            <a:off x="6191345" y="9720322"/>
            <a:ext cx="193503" cy="4123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0A92899-0839-D269-40F3-698A54D76FBA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6191345" y="10132699"/>
            <a:ext cx="193503" cy="4463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5AADC7A4-0803-FDC8-97BC-6D393809474B}"/>
              </a:ext>
            </a:extLst>
          </p:cNvPr>
          <p:cNvSpPr txBox="1"/>
          <p:nvPr/>
        </p:nvSpPr>
        <p:spPr>
          <a:xfrm>
            <a:off x="6586168" y="1032676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i="0" dirty="0">
                <a:solidFill>
                  <a:srgbClr val="333333"/>
                </a:solidFill>
                <a:effectLst/>
                <a:latin typeface="Optima" panose="02000503060000020004" pitchFamily="2" charset="0"/>
              </a:rPr>
              <a:t>Peripheral</a:t>
            </a:r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nervous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system</a:t>
            </a:r>
            <a:endParaRPr lang="en-US" altLang="zh-CN" sz="200" b="1" dirty="0"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5" name="Chevron 244">
            <a:extLst>
              <a:ext uri="{FF2B5EF4-FFF2-40B4-BE49-F238E27FC236}">
                <a16:creationId xmlns:a16="http://schemas.microsoft.com/office/drawing/2014/main" id="{3F8333AB-7AA7-DB63-6C4A-72007BAA6124}"/>
              </a:ext>
            </a:extLst>
          </p:cNvPr>
          <p:cNvSpPr/>
          <p:nvPr/>
        </p:nvSpPr>
        <p:spPr>
          <a:xfrm>
            <a:off x="6996044" y="10165989"/>
            <a:ext cx="45719" cy="59982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7" name="Chevron 246">
            <a:extLst>
              <a:ext uri="{FF2B5EF4-FFF2-40B4-BE49-F238E27FC236}">
                <a16:creationId xmlns:a16="http://schemas.microsoft.com/office/drawing/2014/main" id="{AB1D79DB-A5CA-9E3C-A34E-B392AD8FA582}"/>
              </a:ext>
            </a:extLst>
          </p:cNvPr>
          <p:cNvSpPr/>
          <p:nvPr/>
        </p:nvSpPr>
        <p:spPr>
          <a:xfrm>
            <a:off x="7029124" y="10165187"/>
            <a:ext cx="45719" cy="59982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9" name="Chevron 248">
            <a:extLst>
              <a:ext uri="{FF2B5EF4-FFF2-40B4-BE49-F238E27FC236}">
                <a16:creationId xmlns:a16="http://schemas.microsoft.com/office/drawing/2014/main" id="{83103C24-0564-17FA-C2AF-7119CF39D817}"/>
              </a:ext>
            </a:extLst>
          </p:cNvPr>
          <p:cNvSpPr/>
          <p:nvPr/>
        </p:nvSpPr>
        <p:spPr>
          <a:xfrm>
            <a:off x="6965006" y="10165226"/>
            <a:ext cx="45719" cy="59982"/>
          </a:xfrm>
          <a:prstGeom prst="chevron">
            <a:avLst/>
          </a:prstGeom>
          <a:solidFill>
            <a:schemeClr val="accent1">
              <a:alpha val="76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B4E935A-C698-8E63-F475-2812974F9FA6}"/>
              </a:ext>
            </a:extLst>
          </p:cNvPr>
          <p:cNvSpPr txBox="1"/>
          <p:nvPr/>
        </p:nvSpPr>
        <p:spPr>
          <a:xfrm>
            <a:off x="6877562" y="10015656"/>
            <a:ext cx="4377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🛠️</a:t>
            </a:r>
            <a:endParaRPr lang="en-CN" sz="600" dirty="0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A3923B8-6C92-B697-73BC-263CD32CBAA0}"/>
              </a:ext>
            </a:extLst>
          </p:cNvPr>
          <p:cNvCxnSpPr>
            <a:cxnSpLocks/>
          </p:cNvCxnSpPr>
          <p:nvPr/>
        </p:nvCxnSpPr>
        <p:spPr>
          <a:xfrm>
            <a:off x="7150942" y="10362703"/>
            <a:ext cx="456355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5BEE215-F996-51C4-A761-AAC96AC92503}"/>
              </a:ext>
            </a:extLst>
          </p:cNvPr>
          <p:cNvCxnSpPr>
            <a:cxnSpLocks/>
          </p:cNvCxnSpPr>
          <p:nvPr/>
        </p:nvCxnSpPr>
        <p:spPr>
          <a:xfrm flipV="1">
            <a:off x="7150942" y="9857424"/>
            <a:ext cx="0" cy="505279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1C157EA-238C-83DB-DFB7-525BA1A261FD}"/>
              </a:ext>
            </a:extLst>
          </p:cNvPr>
          <p:cNvSpPr txBox="1"/>
          <p:nvPr/>
        </p:nvSpPr>
        <p:spPr>
          <a:xfrm>
            <a:off x="7087234" y="1033046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nervous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system</a:t>
            </a:r>
            <a:endParaRPr lang="en-US" altLang="zh-CN" sz="200" b="1" dirty="0"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C24DA14F-A9E6-78D6-9ED4-39CF9C3C834F}"/>
              </a:ext>
            </a:extLst>
          </p:cNvPr>
          <p:cNvSpPr/>
          <p:nvPr/>
        </p:nvSpPr>
        <p:spPr>
          <a:xfrm>
            <a:off x="7240913" y="9999782"/>
            <a:ext cx="76743" cy="362920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902CCCD-7334-6427-F882-76008F00DC92}"/>
              </a:ext>
            </a:extLst>
          </p:cNvPr>
          <p:cNvSpPr/>
          <p:nvPr/>
        </p:nvSpPr>
        <p:spPr>
          <a:xfrm>
            <a:off x="7397658" y="10104557"/>
            <a:ext cx="76553" cy="26298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E22197C-B770-4E9C-F0B3-906FB3F320C6}"/>
              </a:ext>
            </a:extLst>
          </p:cNvPr>
          <p:cNvSpPr txBox="1"/>
          <p:nvPr/>
        </p:nvSpPr>
        <p:spPr>
          <a:xfrm>
            <a:off x="7289709" y="1032508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i="0" dirty="0">
                <a:solidFill>
                  <a:srgbClr val="333333"/>
                </a:solidFill>
                <a:effectLst/>
                <a:latin typeface="Optima" panose="02000503060000020004" pitchFamily="2" charset="0"/>
              </a:rPr>
              <a:t>Peripheral</a:t>
            </a:r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nervous </a:t>
            </a:r>
          </a:p>
          <a:p>
            <a:r>
              <a:rPr lang="en-US" altLang="zh-CN" sz="400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system</a:t>
            </a:r>
            <a:endParaRPr lang="en-US" altLang="zh-CN" sz="200" b="1" dirty="0"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754E5AE-0BF5-9EB3-7C8D-48290CBB3003}"/>
              </a:ext>
            </a:extLst>
          </p:cNvPr>
          <p:cNvSpPr txBox="1"/>
          <p:nvPr/>
        </p:nvSpPr>
        <p:spPr>
          <a:xfrm>
            <a:off x="5216153" y="7983336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RL-PPO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RLKF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494117F-1111-73E3-0E01-EB7483ACC983}"/>
              </a:ext>
            </a:extLst>
          </p:cNvPr>
          <p:cNvSpPr/>
          <p:nvPr/>
        </p:nvSpPr>
        <p:spPr>
          <a:xfrm>
            <a:off x="2667606" y="1094508"/>
            <a:ext cx="6808379" cy="99172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CEA71DE8-0E4C-576E-528F-93480299717F}"/>
              </a:ext>
            </a:extLst>
          </p:cNvPr>
          <p:cNvSpPr/>
          <p:nvPr/>
        </p:nvSpPr>
        <p:spPr>
          <a:xfrm>
            <a:off x="2791651" y="8860979"/>
            <a:ext cx="275753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80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What part of the body does caffeine stimulate?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74A6531-0241-568F-479A-A74ED0E1C006}"/>
              </a:ext>
            </a:extLst>
          </p:cNvPr>
          <p:cNvSpPr/>
          <p:nvPr/>
        </p:nvSpPr>
        <p:spPr>
          <a:xfrm rot="20016471">
            <a:off x="4515394" y="8651366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" name="Picture 4" descr="A cartoon of a robot&#10;&#10;Description automatically generated">
            <a:extLst>
              <a:ext uri="{FF2B5EF4-FFF2-40B4-BE49-F238E27FC236}">
                <a16:creationId xmlns:a16="http://schemas.microsoft.com/office/drawing/2014/main" id="{3542CF86-BF60-C3EB-A50B-DDFDE6CC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0" y="8388917"/>
            <a:ext cx="364751" cy="335955"/>
          </a:xfrm>
          <a:prstGeom prst="rect">
            <a:avLst/>
          </a:prstGeom>
        </p:spPr>
      </p:pic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20072CE-BA34-36EB-3994-898C56618855}"/>
              </a:ext>
            </a:extLst>
          </p:cNvPr>
          <p:cNvSpPr/>
          <p:nvPr/>
        </p:nvSpPr>
        <p:spPr>
          <a:xfrm>
            <a:off x="5732835" y="8860979"/>
            <a:ext cx="1459512" cy="2880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3228E39-5555-092F-F619-053DAC5EA8BE}"/>
              </a:ext>
            </a:extLst>
          </p:cNvPr>
          <p:cNvSpPr/>
          <p:nvPr/>
        </p:nvSpPr>
        <p:spPr>
          <a:xfrm>
            <a:off x="7253158" y="8587906"/>
            <a:ext cx="329838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3" name="Picture 1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B570BD62-B6D3-AB6D-5C7C-426D293D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92" y="8474648"/>
            <a:ext cx="400868" cy="4365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7CC0F-FBE2-873C-5793-79110B3BE869}"/>
              </a:ext>
            </a:extLst>
          </p:cNvPr>
          <p:cNvSpPr txBox="1"/>
          <p:nvPr/>
        </p:nvSpPr>
        <p:spPr>
          <a:xfrm>
            <a:off x="7612625" y="8920265"/>
            <a:ext cx="717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8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1CA36BA-6809-7DDA-DB35-8807DDDF3577}"/>
              </a:ext>
            </a:extLst>
          </p:cNvPr>
          <p:cNvSpPr/>
          <p:nvPr/>
        </p:nvSpPr>
        <p:spPr>
          <a:xfrm>
            <a:off x="7257627" y="8872004"/>
            <a:ext cx="329838" cy="1402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796E5-0C57-A7DE-8135-6B24220A7554}"/>
              </a:ext>
            </a:extLst>
          </p:cNvPr>
          <p:cNvSpPr txBox="1"/>
          <p:nvPr/>
        </p:nvSpPr>
        <p:spPr>
          <a:xfrm>
            <a:off x="7189153" y="8689167"/>
            <a:ext cx="559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DPO</a:t>
            </a:r>
            <a:endParaRPr lang="en-CN" sz="1000" b="1" dirty="0">
              <a:solidFill>
                <a:schemeClr val="accent1"/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C0E3D3-1D3A-B394-CA66-EB2BAE322E5F}"/>
              </a:ext>
            </a:extLst>
          </p:cNvPr>
          <p:cNvSpPr txBox="1"/>
          <p:nvPr/>
        </p:nvSpPr>
        <p:spPr>
          <a:xfrm>
            <a:off x="5693532" y="9214866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RL-DPO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FE760217-240C-9C04-7B33-CE19A9021618}"/>
              </a:ext>
            </a:extLst>
          </p:cNvPr>
          <p:cNvSpPr/>
          <p:nvPr/>
        </p:nvSpPr>
        <p:spPr>
          <a:xfrm>
            <a:off x="7753089" y="1584600"/>
            <a:ext cx="1459512" cy="28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797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Central nervous system.</a:t>
            </a:r>
            <a:endParaRPr lang="en-CN" sz="950" dirty="0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839B4D4E-7352-E1D5-A6F3-5FC410CFE5A5}"/>
              </a:ext>
            </a:extLst>
          </p:cNvPr>
          <p:cNvSpPr/>
          <p:nvPr/>
        </p:nvSpPr>
        <p:spPr>
          <a:xfrm>
            <a:off x="7522277" y="1667509"/>
            <a:ext cx="133860" cy="14028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88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F5FDC16D-40C2-2334-F10D-1AD2389968B0}"/>
              </a:ext>
            </a:extLst>
          </p:cNvPr>
          <p:cNvSpPr/>
          <p:nvPr/>
        </p:nvSpPr>
        <p:spPr>
          <a:xfrm>
            <a:off x="7516682" y="2621628"/>
            <a:ext cx="476886" cy="454920"/>
          </a:xfrm>
          <a:prstGeom prst="roundRect">
            <a:avLst/>
          </a:prstGeom>
          <a:solidFill>
            <a:sysClr val="window" lastClr="FFFFFF">
              <a:lumMod val="85000"/>
              <a:alpha val="75068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FD861F2E-6C9B-8A36-CAC0-35E5815C146B}"/>
              </a:ext>
            </a:extLst>
          </p:cNvPr>
          <p:cNvSpPr/>
          <p:nvPr/>
        </p:nvSpPr>
        <p:spPr>
          <a:xfrm>
            <a:off x="5693754" y="2582291"/>
            <a:ext cx="326682" cy="23267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88E71768-9015-8B1A-64F7-1155DFABAA71}"/>
              </a:ext>
            </a:extLst>
          </p:cNvPr>
          <p:cNvSpPr/>
          <p:nvPr/>
        </p:nvSpPr>
        <p:spPr>
          <a:xfrm>
            <a:off x="6080756" y="2582291"/>
            <a:ext cx="326682" cy="23267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379" name="Rounded Rectangle 378">
            <a:extLst>
              <a:ext uri="{FF2B5EF4-FFF2-40B4-BE49-F238E27FC236}">
                <a16:creationId xmlns:a16="http://schemas.microsoft.com/office/drawing/2014/main" id="{06D66257-0C0E-094E-36DA-21E120188F9A}"/>
              </a:ext>
            </a:extLst>
          </p:cNvPr>
          <p:cNvSpPr/>
          <p:nvPr/>
        </p:nvSpPr>
        <p:spPr>
          <a:xfrm>
            <a:off x="6465713" y="2585278"/>
            <a:ext cx="326682" cy="23267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2BC6C32-153E-8BA4-B55E-DE1955CA98F9}"/>
              </a:ext>
            </a:extLst>
          </p:cNvPr>
          <p:cNvSpPr txBox="1"/>
          <p:nvPr/>
        </p:nvSpPr>
        <p:spPr>
          <a:xfrm>
            <a:off x="4307621" y="3334051"/>
            <a:ext cx="22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Likelihood-based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CN" sz="14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FA7F856-68F9-6EE9-0A58-AABCF70FDBCC}"/>
              </a:ext>
            </a:extLst>
          </p:cNvPr>
          <p:cNvSpPr txBox="1"/>
          <p:nvPr/>
        </p:nvSpPr>
        <p:spPr>
          <a:xfrm>
            <a:off x="4404073" y="654725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Prompting-based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4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C717870-2ECC-719F-A975-2334572678B3}"/>
              </a:ext>
            </a:extLst>
          </p:cNvPr>
          <p:cNvSpPr txBox="1"/>
          <p:nvPr/>
        </p:nvSpPr>
        <p:spPr>
          <a:xfrm>
            <a:off x="4329510" y="10248549"/>
            <a:ext cx="225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Training-based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4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C6A250B9-812D-54EA-77E5-C1AEDE7170E4}"/>
              </a:ext>
            </a:extLst>
          </p:cNvPr>
          <p:cNvSpPr txBox="1"/>
          <p:nvPr/>
        </p:nvSpPr>
        <p:spPr>
          <a:xfrm>
            <a:off x="4339273" y="8775178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Sampling-based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CN" sz="14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9C4F77E-7590-03A2-A6E4-214AC2E9FFFC}"/>
              </a:ext>
            </a:extLst>
          </p:cNvPr>
          <p:cNvSpPr txBox="1"/>
          <p:nvPr/>
        </p:nvSpPr>
        <p:spPr>
          <a:xfrm>
            <a:off x="4569671" y="29190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CN" sz="1400" dirty="0">
                <a:solidFill>
                  <a:schemeClr val="bg2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Futura Medium" panose="020B0602020204020303" pitchFamily="34" charset="-79"/>
              </a:rPr>
              <a:t>LLM</a:t>
            </a:r>
          </a:p>
        </p:txBody>
      </p:sp>
      <p:sp>
        <p:nvSpPr>
          <p:cNvPr id="386" name="Rounded Rectangle 385">
            <a:extLst>
              <a:ext uri="{FF2B5EF4-FFF2-40B4-BE49-F238E27FC236}">
                <a16:creationId xmlns:a16="http://schemas.microsoft.com/office/drawing/2014/main" id="{9A934502-A4AF-E2B2-4A38-BD383CB9ED49}"/>
              </a:ext>
            </a:extLst>
          </p:cNvPr>
          <p:cNvSpPr/>
          <p:nvPr/>
        </p:nvSpPr>
        <p:spPr>
          <a:xfrm>
            <a:off x="3074087" y="2604008"/>
            <a:ext cx="1329989" cy="503913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Input: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What's the capital of France?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A4AD9AA-D1A9-274E-D41F-6C6AFD24814C}"/>
              </a:ext>
            </a:extLst>
          </p:cNvPr>
          <p:cNvSpPr txBox="1"/>
          <p:nvPr/>
        </p:nvSpPr>
        <p:spPr>
          <a:xfrm>
            <a:off x="5730192" y="2567823"/>
            <a:ext cx="283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It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3820286D-83B8-8963-2F43-53AD04D6EB89}"/>
              </a:ext>
            </a:extLst>
          </p:cNvPr>
          <p:cNvSpPr txBox="1"/>
          <p:nvPr/>
        </p:nvSpPr>
        <p:spPr>
          <a:xfrm>
            <a:off x="6104242" y="2565194"/>
            <a:ext cx="357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100" dirty="0">
                <a:solidFill>
                  <a:prstClr val="black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is</a:t>
            </a:r>
            <a:endParaRPr lang="en-US" sz="110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306C984-AC01-B24F-16EB-CB97C4850B55}"/>
              </a:ext>
            </a:extLst>
          </p:cNvPr>
          <p:cNvSpPr txBox="1"/>
          <p:nvPr/>
        </p:nvSpPr>
        <p:spPr>
          <a:xfrm>
            <a:off x="6397874" y="2570262"/>
            <a:ext cx="48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100" dirty="0">
                <a:solidFill>
                  <a:prstClr val="black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Paris</a:t>
            </a:r>
            <a:endParaRPr lang="en-US" sz="110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E76E3969-A81D-D783-3198-774C6ADE6B3A}"/>
              </a:ext>
            </a:extLst>
          </p:cNvPr>
          <p:cNvSpPr/>
          <p:nvPr/>
        </p:nvSpPr>
        <p:spPr>
          <a:xfrm>
            <a:off x="5693754" y="2898473"/>
            <a:ext cx="326682" cy="23267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9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E728B23-81EE-B849-0F69-5A5A24CE87C3}"/>
              </a:ext>
            </a:extLst>
          </p:cNvPr>
          <p:cNvSpPr txBox="1"/>
          <p:nvPr/>
        </p:nvSpPr>
        <p:spPr>
          <a:xfrm>
            <a:off x="5693754" y="2909215"/>
            <a:ext cx="354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prstClr val="black"/>
                </a:solidFill>
                <a:latin typeface="Optima" panose="02000503060000020004" pitchFamily="2" charset="0"/>
              </a:rPr>
              <a:t>0.8</a:t>
            </a: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2" name="Rounded Rectangle 391">
            <a:extLst>
              <a:ext uri="{FF2B5EF4-FFF2-40B4-BE49-F238E27FC236}">
                <a16:creationId xmlns:a16="http://schemas.microsoft.com/office/drawing/2014/main" id="{F49904F0-A786-4C04-61FD-F2FF4480C5D1}"/>
              </a:ext>
            </a:extLst>
          </p:cNvPr>
          <p:cNvSpPr/>
          <p:nvPr/>
        </p:nvSpPr>
        <p:spPr>
          <a:xfrm>
            <a:off x="6080756" y="2898473"/>
            <a:ext cx="326682" cy="23267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9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4364237-001A-F1AE-6B9D-FB253A3D9E4D}"/>
              </a:ext>
            </a:extLst>
          </p:cNvPr>
          <p:cNvSpPr txBox="1"/>
          <p:nvPr/>
        </p:nvSpPr>
        <p:spPr>
          <a:xfrm>
            <a:off x="6080756" y="2909215"/>
            <a:ext cx="354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prstClr val="black"/>
                </a:solidFill>
                <a:latin typeface="Optima" panose="02000503060000020004" pitchFamily="2" charset="0"/>
              </a:rPr>
              <a:t>0.9</a:t>
            </a: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6A3EAB6B-213A-86F5-0B46-48E9EA6626B4}"/>
              </a:ext>
            </a:extLst>
          </p:cNvPr>
          <p:cNvSpPr/>
          <p:nvPr/>
        </p:nvSpPr>
        <p:spPr>
          <a:xfrm>
            <a:off x="6470963" y="2898473"/>
            <a:ext cx="326682" cy="23267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9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66D3DB4E-5914-F5B7-EBED-AD4E78168622}"/>
              </a:ext>
            </a:extLst>
          </p:cNvPr>
          <p:cNvSpPr txBox="1"/>
          <p:nvPr/>
        </p:nvSpPr>
        <p:spPr>
          <a:xfrm>
            <a:off x="6470963" y="2909215"/>
            <a:ext cx="354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prstClr val="black"/>
                </a:solidFill>
                <a:latin typeface="Optima" panose="02000503060000020004" pitchFamily="2" charset="0"/>
              </a:rPr>
              <a:t>0.6</a:t>
            </a: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6" name="Left Arrow 395">
            <a:extLst>
              <a:ext uri="{FF2B5EF4-FFF2-40B4-BE49-F238E27FC236}">
                <a16:creationId xmlns:a16="http://schemas.microsoft.com/office/drawing/2014/main" id="{53EEDEDC-C4E6-D65F-FEB1-EC725478144C}"/>
              </a:ext>
            </a:extLst>
          </p:cNvPr>
          <p:cNvSpPr/>
          <p:nvPr/>
        </p:nvSpPr>
        <p:spPr>
          <a:xfrm rot="10800000">
            <a:off x="4460426" y="2778029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7" name="Left Arrow 396">
            <a:extLst>
              <a:ext uri="{FF2B5EF4-FFF2-40B4-BE49-F238E27FC236}">
                <a16:creationId xmlns:a16="http://schemas.microsoft.com/office/drawing/2014/main" id="{E7BEBA00-4EE7-FD40-5DF7-B842A6CB530A}"/>
              </a:ext>
            </a:extLst>
          </p:cNvPr>
          <p:cNvSpPr/>
          <p:nvPr/>
        </p:nvSpPr>
        <p:spPr>
          <a:xfrm rot="10800000">
            <a:off x="5057960" y="2772613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61B6951-90AA-A09A-94E8-897A601FD2F1}"/>
              </a:ext>
            </a:extLst>
          </p:cNvPr>
          <p:cNvSpPr txBox="1"/>
          <p:nvPr/>
        </p:nvSpPr>
        <p:spPr>
          <a:xfrm>
            <a:off x="5099930" y="255606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2D77E97-7FC7-C213-7CFB-3EA87C29EA42}"/>
              </a:ext>
            </a:extLst>
          </p:cNvPr>
          <p:cNvSpPr txBox="1"/>
          <p:nvPr/>
        </p:nvSpPr>
        <p:spPr>
          <a:xfrm>
            <a:off x="5170410" y="2891487"/>
            <a:ext cx="5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900486FC-2753-87AB-30F7-11C23F72F13E}"/>
              </a:ext>
            </a:extLst>
          </p:cNvPr>
          <p:cNvSpPr/>
          <p:nvPr/>
        </p:nvSpPr>
        <p:spPr>
          <a:xfrm>
            <a:off x="5746927" y="2938911"/>
            <a:ext cx="997002" cy="158918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4D78188D-B073-0356-BFAE-3F233F624FC3}"/>
              </a:ext>
            </a:extLst>
          </p:cNvPr>
          <p:cNvSpPr/>
          <p:nvPr/>
        </p:nvSpPr>
        <p:spPr>
          <a:xfrm>
            <a:off x="6848144" y="2746936"/>
            <a:ext cx="463567" cy="216392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952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1050" kern="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A29DD8A-4034-759B-32C9-EAA536695113}"/>
              </a:ext>
            </a:extLst>
          </p:cNvPr>
          <p:cNvSpPr txBox="1"/>
          <p:nvPr/>
        </p:nvSpPr>
        <p:spPr>
          <a:xfrm>
            <a:off x="6780155" y="272524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(·)</a:t>
            </a:r>
            <a:endParaRPr lang="en-CN" sz="10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52EDE29-284F-B0B8-7FE8-9611B4B69C00}"/>
              </a:ext>
            </a:extLst>
          </p:cNvPr>
          <p:cNvSpPr txBox="1"/>
          <p:nvPr/>
        </p:nvSpPr>
        <p:spPr>
          <a:xfrm>
            <a:off x="7481655" y="263622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04" name="Left Arrow 403">
            <a:extLst>
              <a:ext uri="{FF2B5EF4-FFF2-40B4-BE49-F238E27FC236}">
                <a16:creationId xmlns:a16="http://schemas.microsoft.com/office/drawing/2014/main" id="{EF56F19C-8390-6AB1-5F14-257AE507C4B8}"/>
              </a:ext>
            </a:extLst>
          </p:cNvPr>
          <p:cNvSpPr/>
          <p:nvPr/>
        </p:nvSpPr>
        <p:spPr>
          <a:xfrm rot="10800000">
            <a:off x="7366610" y="2791884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81E4F7D-9437-CD5F-E82E-07A11041114C}"/>
              </a:ext>
            </a:extLst>
          </p:cNvPr>
          <p:cNvCxnSpPr>
            <a:cxnSpLocks/>
            <a:stCxn id="400" idx="3"/>
            <a:endCxn id="401" idx="1"/>
          </p:cNvCxnSpPr>
          <p:nvPr/>
        </p:nvCxnSpPr>
        <p:spPr>
          <a:xfrm flipV="1">
            <a:off x="6743929" y="2855132"/>
            <a:ext cx="104212" cy="163238"/>
          </a:xfrm>
          <a:prstGeom prst="straightConnector1">
            <a:avLst/>
          </a:prstGeom>
          <a:noFill/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6D6EEC37-0296-1712-739D-1D0674CB0988}"/>
              </a:ext>
            </a:extLst>
          </p:cNvPr>
          <p:cNvSpPr txBox="1"/>
          <p:nvPr/>
        </p:nvSpPr>
        <p:spPr>
          <a:xfrm>
            <a:off x="7525735" y="281496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0.75</a:t>
            </a:r>
            <a:endParaRPr lang="en-CN" sz="11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sp>
        <p:nvSpPr>
          <p:cNvPr id="411" name="Left Arrow 410">
            <a:extLst>
              <a:ext uri="{FF2B5EF4-FFF2-40B4-BE49-F238E27FC236}">
                <a16:creationId xmlns:a16="http://schemas.microsoft.com/office/drawing/2014/main" id="{FE322E7E-ED62-A1E5-FD4B-0C981EBCA699}"/>
              </a:ext>
            </a:extLst>
          </p:cNvPr>
          <p:cNvSpPr/>
          <p:nvPr/>
        </p:nvSpPr>
        <p:spPr>
          <a:xfrm rot="10800000">
            <a:off x="5059260" y="9710192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13" name="Manual Operation 412">
            <a:extLst>
              <a:ext uri="{FF2B5EF4-FFF2-40B4-BE49-F238E27FC236}">
                <a16:creationId xmlns:a16="http://schemas.microsoft.com/office/drawing/2014/main" id="{D63AEDBC-2D55-CDEC-7D37-1B683DBDA4E3}"/>
              </a:ext>
            </a:extLst>
          </p:cNvPr>
          <p:cNvSpPr/>
          <p:nvPr/>
        </p:nvSpPr>
        <p:spPr>
          <a:xfrm rot="16200000">
            <a:off x="6761767" y="9487863"/>
            <a:ext cx="520799" cy="581689"/>
          </a:xfrm>
          <a:prstGeom prst="flowChartManualOperation">
            <a:avLst/>
          </a:prstGeom>
          <a:solidFill>
            <a:srgbClr val="4472C4">
              <a:lumMod val="40000"/>
              <a:lumOff val="60000"/>
            </a:srgbClr>
          </a:solidFill>
          <a:ln w="952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14" name="Left Arrow 413">
            <a:extLst>
              <a:ext uri="{FF2B5EF4-FFF2-40B4-BE49-F238E27FC236}">
                <a16:creationId xmlns:a16="http://schemas.microsoft.com/office/drawing/2014/main" id="{F764CFC8-9121-F541-C5F8-670D419EC1C5}"/>
              </a:ext>
            </a:extLst>
          </p:cNvPr>
          <p:cNvSpPr/>
          <p:nvPr/>
        </p:nvSpPr>
        <p:spPr>
          <a:xfrm rot="10800000">
            <a:off x="6585256" y="9710192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E78EE08-157C-30DC-FB5D-BA0C63F94665}"/>
              </a:ext>
            </a:extLst>
          </p:cNvPr>
          <p:cNvSpPr txBox="1"/>
          <p:nvPr/>
        </p:nvSpPr>
        <p:spPr>
          <a:xfrm>
            <a:off x="6669027" y="9652309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CN" sz="1000" b="1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Evaluator</a:t>
            </a:r>
          </a:p>
        </p:txBody>
      </p:sp>
      <p:sp>
        <p:nvSpPr>
          <p:cNvPr id="416" name="Left Arrow 415">
            <a:extLst>
              <a:ext uri="{FF2B5EF4-FFF2-40B4-BE49-F238E27FC236}">
                <a16:creationId xmlns:a16="http://schemas.microsoft.com/office/drawing/2014/main" id="{B2CB9C0A-26CC-36D9-9494-2C25ABDD8BF5}"/>
              </a:ext>
            </a:extLst>
          </p:cNvPr>
          <p:cNvSpPr/>
          <p:nvPr/>
        </p:nvSpPr>
        <p:spPr>
          <a:xfrm rot="10800000">
            <a:off x="7361419" y="9716598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1" name="Left Arrow 420">
            <a:extLst>
              <a:ext uri="{FF2B5EF4-FFF2-40B4-BE49-F238E27FC236}">
                <a16:creationId xmlns:a16="http://schemas.microsoft.com/office/drawing/2014/main" id="{FE92CABC-9C7E-47D5-19E4-6D2B39CE8BCF}"/>
              </a:ext>
            </a:extLst>
          </p:cNvPr>
          <p:cNvSpPr/>
          <p:nvPr/>
        </p:nvSpPr>
        <p:spPr>
          <a:xfrm rot="10800000">
            <a:off x="5061792" y="5216536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D1CF1390-45CA-7D34-0AFE-22ABB2C62EAF}"/>
              </a:ext>
            </a:extLst>
          </p:cNvPr>
          <p:cNvSpPr/>
          <p:nvPr/>
        </p:nvSpPr>
        <p:spPr>
          <a:xfrm>
            <a:off x="5235373" y="5109878"/>
            <a:ext cx="1314745" cy="3672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Output: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It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is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Paris</a:t>
            </a:r>
            <a:endParaRPr lang="en-CN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CAB9F7E8-FA8C-0584-82D4-56DE946F3A7A}"/>
              </a:ext>
            </a:extLst>
          </p:cNvPr>
          <p:cNvSpPr/>
          <p:nvPr/>
        </p:nvSpPr>
        <p:spPr>
          <a:xfrm>
            <a:off x="5934725" y="4178188"/>
            <a:ext cx="2053803" cy="367200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Prompt: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Is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your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answer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True</a:t>
            </a:r>
            <a:r>
              <a:rPr 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?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4" name="Rounded Rectangle 423">
            <a:extLst>
              <a:ext uri="{FF2B5EF4-FFF2-40B4-BE49-F238E27FC236}">
                <a16:creationId xmlns:a16="http://schemas.microsoft.com/office/drawing/2014/main" id="{EE759D9F-D8CF-AC14-4C76-0303E74BD60A}"/>
              </a:ext>
            </a:extLst>
          </p:cNvPr>
          <p:cNvSpPr/>
          <p:nvPr/>
        </p:nvSpPr>
        <p:spPr>
          <a:xfrm>
            <a:off x="5934725" y="6038447"/>
            <a:ext cx="2053803" cy="367200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Prompt: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Your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confidence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is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7" name="Left Arrow 426">
            <a:extLst>
              <a:ext uri="{FF2B5EF4-FFF2-40B4-BE49-F238E27FC236}">
                <a16:creationId xmlns:a16="http://schemas.microsoft.com/office/drawing/2014/main" id="{71D33740-3EFF-5A15-826E-A5B57B617ACD}"/>
              </a:ext>
            </a:extLst>
          </p:cNvPr>
          <p:cNvSpPr/>
          <p:nvPr/>
        </p:nvSpPr>
        <p:spPr>
          <a:xfrm rot="10800000">
            <a:off x="6956402" y="4843515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8" name="Left Arrow 427">
            <a:extLst>
              <a:ext uri="{FF2B5EF4-FFF2-40B4-BE49-F238E27FC236}">
                <a16:creationId xmlns:a16="http://schemas.microsoft.com/office/drawing/2014/main" id="{FEC4E0E4-2B50-F5BA-E224-D64F62071FEC}"/>
              </a:ext>
            </a:extLst>
          </p:cNvPr>
          <p:cNvSpPr/>
          <p:nvPr/>
        </p:nvSpPr>
        <p:spPr>
          <a:xfrm rot="10800000">
            <a:off x="6971197" y="5587893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B4F62D6D-9CCB-76E6-EE95-4F6F1220AF76}"/>
              </a:ext>
            </a:extLst>
          </p:cNvPr>
          <p:cNvSpPr/>
          <p:nvPr/>
        </p:nvSpPr>
        <p:spPr>
          <a:xfrm>
            <a:off x="7099962" y="4662396"/>
            <a:ext cx="326682" cy="23267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BD5A6EC0-13B0-4123-F707-429FF3C52CE4}"/>
              </a:ext>
            </a:extLst>
          </p:cNvPr>
          <p:cNvSpPr txBox="1"/>
          <p:nvPr/>
        </p:nvSpPr>
        <p:spPr>
          <a:xfrm>
            <a:off x="7035910" y="4644180"/>
            <a:ext cx="48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100" dirty="0">
                <a:solidFill>
                  <a:prstClr val="black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True</a:t>
            </a:r>
            <a:endParaRPr lang="en-US" sz="110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87503421-DBAF-95B9-3A25-11F66C5D8207}"/>
              </a:ext>
            </a:extLst>
          </p:cNvPr>
          <p:cNvSpPr/>
          <p:nvPr/>
        </p:nvSpPr>
        <p:spPr>
          <a:xfrm>
            <a:off x="7102217" y="4948072"/>
            <a:ext cx="326682" cy="23267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9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A9F4234-F149-A36B-D4F9-1770C861437E}"/>
              </a:ext>
            </a:extLst>
          </p:cNvPr>
          <p:cNvSpPr txBox="1"/>
          <p:nvPr/>
        </p:nvSpPr>
        <p:spPr>
          <a:xfrm>
            <a:off x="7102217" y="4958814"/>
            <a:ext cx="354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prstClr val="black"/>
                </a:solidFill>
                <a:latin typeface="Optima" panose="02000503060000020004" pitchFamily="2" charset="0"/>
              </a:rPr>
              <a:t>0.9</a:t>
            </a: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33" name="Rounded Rectangle 432">
            <a:extLst>
              <a:ext uri="{FF2B5EF4-FFF2-40B4-BE49-F238E27FC236}">
                <a16:creationId xmlns:a16="http://schemas.microsoft.com/office/drawing/2014/main" id="{B40A15C5-CF94-2835-413C-316F53607556}"/>
              </a:ext>
            </a:extLst>
          </p:cNvPr>
          <p:cNvSpPr/>
          <p:nvPr/>
        </p:nvSpPr>
        <p:spPr>
          <a:xfrm>
            <a:off x="7109371" y="5546767"/>
            <a:ext cx="326682" cy="23267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AC8AB21-1F88-4700-7289-A61DC0977121}"/>
              </a:ext>
            </a:extLst>
          </p:cNvPr>
          <p:cNvSpPr txBox="1"/>
          <p:nvPr/>
        </p:nvSpPr>
        <p:spPr>
          <a:xfrm>
            <a:off x="7078792" y="5553438"/>
            <a:ext cx="412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prstClr val="black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0.85</a:t>
            </a:r>
            <a:endParaRPr lang="en-US" sz="90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4E2BB94F-FC6E-2FCE-2D35-E196E74BEA3A}"/>
              </a:ext>
            </a:extLst>
          </p:cNvPr>
          <p:cNvSpPr/>
          <p:nvPr/>
        </p:nvSpPr>
        <p:spPr>
          <a:xfrm>
            <a:off x="7516682" y="4690101"/>
            <a:ext cx="476886" cy="454920"/>
          </a:xfrm>
          <a:prstGeom prst="roundRect">
            <a:avLst/>
          </a:prstGeom>
          <a:solidFill>
            <a:sysClr val="window" lastClr="FFFFFF">
              <a:lumMod val="85000"/>
              <a:alpha val="75068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A263D12D-6EE9-7DCB-8563-2E3B92057B83}"/>
              </a:ext>
            </a:extLst>
          </p:cNvPr>
          <p:cNvSpPr txBox="1"/>
          <p:nvPr/>
        </p:nvSpPr>
        <p:spPr>
          <a:xfrm>
            <a:off x="7481655" y="470469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F9D8470C-DC98-2749-920E-FA83E70AFBA7}"/>
              </a:ext>
            </a:extLst>
          </p:cNvPr>
          <p:cNvSpPr txBox="1"/>
          <p:nvPr/>
        </p:nvSpPr>
        <p:spPr>
          <a:xfrm>
            <a:off x="7525735" y="4883438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0.9</a:t>
            </a:r>
            <a:endParaRPr lang="en-CN" sz="11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C1B3A359-490C-EF0E-48EF-D81B265A47AC}"/>
              </a:ext>
            </a:extLst>
          </p:cNvPr>
          <p:cNvSpPr/>
          <p:nvPr/>
        </p:nvSpPr>
        <p:spPr>
          <a:xfrm>
            <a:off x="7522128" y="5401162"/>
            <a:ext cx="476886" cy="454920"/>
          </a:xfrm>
          <a:prstGeom prst="roundRect">
            <a:avLst/>
          </a:prstGeom>
          <a:solidFill>
            <a:sysClr val="window" lastClr="FFFFFF">
              <a:lumMod val="85000"/>
              <a:alpha val="75068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52AA07C-F895-EA3E-7F62-3F17AF3A0FB7}"/>
              </a:ext>
            </a:extLst>
          </p:cNvPr>
          <p:cNvSpPr txBox="1"/>
          <p:nvPr/>
        </p:nvSpPr>
        <p:spPr>
          <a:xfrm>
            <a:off x="7487101" y="541575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BEBD312-1C22-3DA5-A80A-4A1D50BB61B4}"/>
              </a:ext>
            </a:extLst>
          </p:cNvPr>
          <p:cNvSpPr txBox="1"/>
          <p:nvPr/>
        </p:nvSpPr>
        <p:spPr>
          <a:xfrm>
            <a:off x="7531181" y="559449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0.85</a:t>
            </a:r>
            <a:endParaRPr lang="en-CN" sz="11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sp>
        <p:nvSpPr>
          <p:cNvPr id="445" name="Left Arrow 444">
            <a:extLst>
              <a:ext uri="{FF2B5EF4-FFF2-40B4-BE49-F238E27FC236}">
                <a16:creationId xmlns:a16="http://schemas.microsoft.com/office/drawing/2014/main" id="{A6B50DFD-155E-A470-176A-42F35233348F}"/>
              </a:ext>
            </a:extLst>
          </p:cNvPr>
          <p:cNvSpPr/>
          <p:nvPr/>
        </p:nvSpPr>
        <p:spPr>
          <a:xfrm rot="10800000">
            <a:off x="5059260" y="7886394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994A2646-DAC1-C8F9-E56B-D8ED09A2DCD0}"/>
              </a:ext>
            </a:extLst>
          </p:cNvPr>
          <p:cNvSpPr/>
          <p:nvPr/>
        </p:nvSpPr>
        <p:spPr>
          <a:xfrm>
            <a:off x="5226045" y="7305294"/>
            <a:ext cx="1519554" cy="3693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Output: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It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is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Paris</a:t>
            </a:r>
            <a:endParaRPr lang="en-CN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F8092E6A-187B-EF55-418C-906F7CE81F61}"/>
              </a:ext>
            </a:extLst>
          </p:cNvPr>
          <p:cNvSpPr/>
          <p:nvPr/>
        </p:nvSpPr>
        <p:spPr>
          <a:xfrm>
            <a:off x="5229092" y="7801766"/>
            <a:ext cx="1506961" cy="3693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Output: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It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is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Berlin</a:t>
            </a:r>
            <a:endParaRPr lang="en-CN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A48B541E-CADC-2222-911A-60957C424ABC}"/>
              </a:ext>
            </a:extLst>
          </p:cNvPr>
          <p:cNvSpPr/>
          <p:nvPr/>
        </p:nvSpPr>
        <p:spPr>
          <a:xfrm>
            <a:off x="5225551" y="8270118"/>
            <a:ext cx="1519555" cy="3693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 </a:t>
            </a:r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Output: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Paris.</a:t>
            </a:r>
            <a:endParaRPr lang="en-CN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449" name="Left Arrow 448">
            <a:extLst>
              <a:ext uri="{FF2B5EF4-FFF2-40B4-BE49-F238E27FC236}">
                <a16:creationId xmlns:a16="http://schemas.microsoft.com/office/drawing/2014/main" id="{93D0EF2C-0DBC-41B0-4473-32C1CA73B95F}"/>
              </a:ext>
            </a:extLst>
          </p:cNvPr>
          <p:cNvSpPr/>
          <p:nvPr/>
        </p:nvSpPr>
        <p:spPr>
          <a:xfrm rot="8960770">
            <a:off x="5061981" y="7585867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50" name="Left Arrow 449">
            <a:extLst>
              <a:ext uri="{FF2B5EF4-FFF2-40B4-BE49-F238E27FC236}">
                <a16:creationId xmlns:a16="http://schemas.microsoft.com/office/drawing/2014/main" id="{2F22E960-999D-B76A-2576-CAFCB104BE37}"/>
              </a:ext>
            </a:extLst>
          </p:cNvPr>
          <p:cNvSpPr/>
          <p:nvPr/>
        </p:nvSpPr>
        <p:spPr>
          <a:xfrm rot="12605157">
            <a:off x="5068647" y="8183138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B8B4AB5A-64D9-1491-213D-FB16992D690D}"/>
              </a:ext>
            </a:extLst>
          </p:cNvPr>
          <p:cNvSpPr txBox="1"/>
          <p:nvPr/>
        </p:nvSpPr>
        <p:spPr>
          <a:xfrm>
            <a:off x="6480503" y="7900802"/>
            <a:ext cx="28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00" dirty="0">
                <a:solidFill>
                  <a:prstClr val="black"/>
                </a:solidFill>
                <a:latin typeface="Bell MT"/>
              </a:rPr>
              <a:t>❌</a:t>
            </a:r>
            <a:endParaRPr lang="en-CN" sz="10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DF2001B-E52E-2A85-3BF2-7C55F129B03C}"/>
              </a:ext>
            </a:extLst>
          </p:cNvPr>
          <p:cNvSpPr txBox="1"/>
          <p:nvPr/>
        </p:nvSpPr>
        <p:spPr>
          <a:xfrm>
            <a:off x="6255996" y="8368315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CN" sz="1000" dirty="0">
                <a:solidFill>
                  <a:prstClr val="black"/>
                </a:solidFill>
                <a:latin typeface="Bell MT"/>
                <a:ea typeface="等线"/>
              </a:rPr>
              <a:t>✅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68A8673B-764E-9BE7-4F31-3DC8717C7F7F}"/>
              </a:ext>
            </a:extLst>
          </p:cNvPr>
          <p:cNvSpPr txBox="1"/>
          <p:nvPr/>
        </p:nvSpPr>
        <p:spPr>
          <a:xfrm>
            <a:off x="6419310" y="7399443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CN" sz="1000" dirty="0">
                <a:solidFill>
                  <a:prstClr val="black"/>
                </a:solidFill>
                <a:latin typeface="Bell MT"/>
                <a:ea typeface="等线"/>
              </a:rPr>
              <a:t>✅</a:t>
            </a:r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5A9DF441-F103-7735-B169-1DED3F4CB395}"/>
              </a:ext>
            </a:extLst>
          </p:cNvPr>
          <p:cNvSpPr/>
          <p:nvPr/>
        </p:nvSpPr>
        <p:spPr>
          <a:xfrm>
            <a:off x="6908141" y="7872436"/>
            <a:ext cx="418653" cy="216392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952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sz="1050" kern="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4313A0E-BBDF-CC86-3408-89C3CCA82B5A}"/>
              </a:ext>
            </a:extLst>
          </p:cNvPr>
          <p:cNvSpPr txBox="1"/>
          <p:nvPr/>
        </p:nvSpPr>
        <p:spPr>
          <a:xfrm>
            <a:off x="6862446" y="784793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(·)</a:t>
            </a:r>
            <a:endParaRPr lang="en-CN" sz="10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456" name="Left Arrow 455">
            <a:extLst>
              <a:ext uri="{FF2B5EF4-FFF2-40B4-BE49-F238E27FC236}">
                <a16:creationId xmlns:a16="http://schemas.microsoft.com/office/drawing/2014/main" id="{E782AA49-DDD1-95A5-1A5D-EC358B20820E}"/>
              </a:ext>
            </a:extLst>
          </p:cNvPr>
          <p:cNvSpPr/>
          <p:nvPr/>
        </p:nvSpPr>
        <p:spPr>
          <a:xfrm rot="10800000">
            <a:off x="7376946" y="7900775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cxnSp>
        <p:nvCxnSpPr>
          <p:cNvPr id="457" name="Curved Connector 456">
            <a:extLst>
              <a:ext uri="{FF2B5EF4-FFF2-40B4-BE49-F238E27FC236}">
                <a16:creationId xmlns:a16="http://schemas.microsoft.com/office/drawing/2014/main" id="{5FEADA9F-5067-CCA4-5517-74BA951C8453}"/>
              </a:ext>
            </a:extLst>
          </p:cNvPr>
          <p:cNvCxnSpPr>
            <a:cxnSpLocks/>
            <a:stCxn id="446" idx="3"/>
            <a:endCxn id="454" idx="1"/>
          </p:cNvCxnSpPr>
          <p:nvPr/>
        </p:nvCxnSpPr>
        <p:spPr>
          <a:xfrm>
            <a:off x="6745602" y="7489960"/>
            <a:ext cx="162539" cy="490672"/>
          </a:xfrm>
          <a:prstGeom prst="curvedConnector3">
            <a:avLst/>
          </a:prstGeom>
          <a:noFill/>
          <a:ln w="952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25F1949A-7199-B4AC-AD43-442D8134C6EA}"/>
              </a:ext>
            </a:extLst>
          </p:cNvPr>
          <p:cNvCxnSpPr>
            <a:cxnSpLocks/>
            <a:stCxn id="448" idx="3"/>
            <a:endCxn id="454" idx="1"/>
          </p:cNvCxnSpPr>
          <p:nvPr/>
        </p:nvCxnSpPr>
        <p:spPr>
          <a:xfrm flipV="1">
            <a:off x="6745106" y="7980632"/>
            <a:ext cx="163035" cy="47415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27AC6144-8E8D-E50F-0149-C0DF93A97748}"/>
              </a:ext>
            </a:extLst>
          </p:cNvPr>
          <p:cNvCxnSpPr>
            <a:cxnSpLocks/>
            <a:stCxn id="447" idx="3"/>
            <a:endCxn id="454" idx="1"/>
          </p:cNvCxnSpPr>
          <p:nvPr/>
        </p:nvCxnSpPr>
        <p:spPr>
          <a:xfrm flipV="1">
            <a:off x="6736050" y="7980632"/>
            <a:ext cx="172088" cy="580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sp>
        <p:nvSpPr>
          <p:cNvPr id="460" name="Rounded Rectangle 459">
            <a:extLst>
              <a:ext uri="{FF2B5EF4-FFF2-40B4-BE49-F238E27FC236}">
                <a16:creationId xmlns:a16="http://schemas.microsoft.com/office/drawing/2014/main" id="{C6009212-0114-EF5B-80EA-47310F564E0A}"/>
              </a:ext>
            </a:extLst>
          </p:cNvPr>
          <p:cNvSpPr/>
          <p:nvPr/>
        </p:nvSpPr>
        <p:spPr>
          <a:xfrm>
            <a:off x="7516682" y="9552849"/>
            <a:ext cx="476886" cy="454920"/>
          </a:xfrm>
          <a:prstGeom prst="roundRect">
            <a:avLst/>
          </a:prstGeom>
          <a:solidFill>
            <a:sysClr val="window" lastClr="FFFFFF">
              <a:lumMod val="85000"/>
              <a:alpha val="75068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9CE7FFA-B37E-CF23-66FF-2E77EC2DA466}"/>
              </a:ext>
            </a:extLst>
          </p:cNvPr>
          <p:cNvSpPr txBox="1"/>
          <p:nvPr/>
        </p:nvSpPr>
        <p:spPr>
          <a:xfrm>
            <a:off x="7481655" y="956744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811F187A-AE53-4331-19BC-2A11B7987AA5}"/>
              </a:ext>
            </a:extLst>
          </p:cNvPr>
          <p:cNvSpPr txBox="1"/>
          <p:nvPr/>
        </p:nvSpPr>
        <p:spPr>
          <a:xfrm>
            <a:off x="7525735" y="974618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0.72</a:t>
            </a:r>
            <a:endParaRPr lang="en-CN" sz="11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sp>
        <p:nvSpPr>
          <p:cNvPr id="463" name="Rounded Rectangle 462">
            <a:extLst>
              <a:ext uri="{FF2B5EF4-FFF2-40B4-BE49-F238E27FC236}">
                <a16:creationId xmlns:a16="http://schemas.microsoft.com/office/drawing/2014/main" id="{ABD88EFF-3A9F-9D7E-4EC2-46E23D596E78}"/>
              </a:ext>
            </a:extLst>
          </p:cNvPr>
          <p:cNvSpPr/>
          <p:nvPr/>
        </p:nvSpPr>
        <p:spPr>
          <a:xfrm>
            <a:off x="7520692" y="7764686"/>
            <a:ext cx="476886" cy="454920"/>
          </a:xfrm>
          <a:prstGeom prst="roundRect">
            <a:avLst/>
          </a:prstGeom>
          <a:solidFill>
            <a:sysClr val="window" lastClr="FFFFFF">
              <a:lumMod val="85000"/>
              <a:alpha val="75068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Bell MT"/>
              <a:ea typeface="等线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9746C13-785A-813A-4558-2B3E9D9321FC}"/>
              </a:ext>
            </a:extLst>
          </p:cNvPr>
          <p:cNvSpPr txBox="1"/>
          <p:nvPr/>
        </p:nvSpPr>
        <p:spPr>
          <a:xfrm>
            <a:off x="7485665" y="7779279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endParaRPr lang="en-CN" sz="1200" dirty="0">
              <a:solidFill>
                <a:prstClr val="black"/>
              </a:solidFill>
              <a:latin typeface="Bell MT"/>
              <a:ea typeface="等线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348A4886-E049-AD05-9369-2C11974F92C1}"/>
              </a:ext>
            </a:extLst>
          </p:cNvPr>
          <p:cNvSpPr txBox="1"/>
          <p:nvPr/>
        </p:nvSpPr>
        <p:spPr>
          <a:xfrm>
            <a:off x="7529745" y="7958023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</a:rPr>
              <a:t>0.66</a:t>
            </a:r>
            <a:endParaRPr lang="en-CN" sz="1100" b="1" dirty="0">
              <a:solidFill>
                <a:srgbClr val="ED7D31">
                  <a:lumMod val="75000"/>
                </a:srgbClr>
              </a:solidFill>
              <a:latin typeface="Bell MT"/>
              <a:ea typeface="等线"/>
            </a:endParaRPr>
          </a:p>
        </p:txBody>
      </p:sp>
      <p:cxnSp>
        <p:nvCxnSpPr>
          <p:cNvPr id="470" name="Curved Connector 469">
            <a:extLst>
              <a:ext uri="{FF2B5EF4-FFF2-40B4-BE49-F238E27FC236}">
                <a16:creationId xmlns:a16="http://schemas.microsoft.com/office/drawing/2014/main" id="{AB8902D3-F22E-A06D-6913-A2957AC00598}"/>
              </a:ext>
            </a:extLst>
          </p:cNvPr>
          <p:cNvCxnSpPr>
            <a:cxnSpLocks/>
            <a:endCxn id="423" idx="1"/>
          </p:cNvCxnSpPr>
          <p:nvPr/>
        </p:nvCxnSpPr>
        <p:spPr>
          <a:xfrm rot="5400000" flipH="1" flipV="1">
            <a:off x="5416164" y="4588204"/>
            <a:ext cx="744970" cy="292145"/>
          </a:xfrm>
          <a:prstGeom prst="curvedConnector2">
            <a:avLst/>
          </a:prstGeom>
          <a:noFill/>
          <a:ln w="952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sp>
        <p:nvSpPr>
          <p:cNvPr id="493" name="Left Arrow 492">
            <a:extLst>
              <a:ext uri="{FF2B5EF4-FFF2-40B4-BE49-F238E27FC236}">
                <a16:creationId xmlns:a16="http://schemas.microsoft.com/office/drawing/2014/main" id="{B7BFC8D3-C9E0-1778-E367-424C58AD578B}"/>
              </a:ext>
            </a:extLst>
          </p:cNvPr>
          <p:cNvSpPr/>
          <p:nvPr/>
        </p:nvSpPr>
        <p:spPr>
          <a:xfrm rot="16200000">
            <a:off x="6668964" y="4589462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2EF56E41-8618-15B6-67EA-CDB6ADB948DD}"/>
              </a:ext>
            </a:extLst>
          </p:cNvPr>
          <p:cNvCxnSpPr>
            <a:cxnSpLocks/>
            <a:endCxn id="424" idx="1"/>
          </p:cNvCxnSpPr>
          <p:nvPr/>
        </p:nvCxnSpPr>
        <p:spPr>
          <a:xfrm rot="16200000" flipH="1">
            <a:off x="5416164" y="5703489"/>
            <a:ext cx="744970" cy="292146"/>
          </a:xfrm>
          <a:prstGeom prst="curvedConnector2">
            <a:avLst/>
          </a:prstGeom>
          <a:noFill/>
          <a:ln w="952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  <a:tailEnd type="stealth" w="sm" len="med"/>
          </a:ln>
          <a:effectLst/>
        </p:spPr>
      </p:cxnSp>
      <p:sp>
        <p:nvSpPr>
          <p:cNvPr id="506" name="Left Arrow 505">
            <a:extLst>
              <a:ext uri="{FF2B5EF4-FFF2-40B4-BE49-F238E27FC236}">
                <a16:creationId xmlns:a16="http://schemas.microsoft.com/office/drawing/2014/main" id="{6A05F941-3663-4F68-83B7-5E81C7686FC1}"/>
              </a:ext>
            </a:extLst>
          </p:cNvPr>
          <p:cNvSpPr/>
          <p:nvPr/>
        </p:nvSpPr>
        <p:spPr>
          <a:xfrm rot="5400000">
            <a:off x="6668963" y="5853506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539" name="Rounded Rectangle 538">
            <a:extLst>
              <a:ext uri="{FF2B5EF4-FFF2-40B4-BE49-F238E27FC236}">
                <a16:creationId xmlns:a16="http://schemas.microsoft.com/office/drawing/2014/main" id="{2A883DDD-F993-214E-6F5C-4349D1B4B9B2}"/>
              </a:ext>
            </a:extLst>
          </p:cNvPr>
          <p:cNvSpPr/>
          <p:nvPr/>
        </p:nvSpPr>
        <p:spPr>
          <a:xfrm>
            <a:off x="5235373" y="9590175"/>
            <a:ext cx="1314745" cy="3672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Output: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It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is</a:t>
            </a:r>
            <a:r>
              <a:rPr lang="zh-CN" alt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  <a:cs typeface="Times New Roman" panose="02020603050405020304" pitchFamily="18" charset="0"/>
              </a:rPr>
              <a:t>Paris</a:t>
            </a:r>
            <a:endParaRPr lang="en-CN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6834C69-C852-18FF-F234-9D5D9724638C}"/>
              </a:ext>
            </a:extLst>
          </p:cNvPr>
          <p:cNvSpPr/>
          <p:nvPr/>
        </p:nvSpPr>
        <p:spPr>
          <a:xfrm>
            <a:off x="2879918" y="1489441"/>
            <a:ext cx="9056830" cy="91633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BEC1B9AE-2985-0680-23A6-320D3781F68E}"/>
              </a:ext>
            </a:extLst>
          </p:cNvPr>
          <p:cNvSpPr txBox="1"/>
          <p:nvPr/>
        </p:nvSpPr>
        <p:spPr>
          <a:xfrm>
            <a:off x="8278903" y="2149881"/>
            <a:ext cx="3674473" cy="14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length;</a:t>
            </a:r>
            <a:endParaRPr lang="en-CN" altLang="zh-C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CN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token-level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probabilities,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inapplicable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LLMs;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Fails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capture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semantic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meaning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over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token-level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probabilities.</a:t>
            </a:r>
            <a:endParaRPr lang="en-CN" sz="1400" dirty="0">
              <a:solidFill>
                <a:prstClr val="black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1767DC3-BACC-6151-1018-526FD4B22859}"/>
              </a:ext>
            </a:extLst>
          </p:cNvPr>
          <p:cNvSpPr txBox="1"/>
          <p:nvPr/>
        </p:nvSpPr>
        <p:spPr>
          <a:xfrm>
            <a:off x="8278901" y="9508379"/>
            <a:ext cx="3674473" cy="786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evaluator;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LLM’s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E510FA18-2425-B46A-D89D-C9F33C57FB64}"/>
              </a:ext>
            </a:extLst>
          </p:cNvPr>
          <p:cNvSpPr txBox="1"/>
          <p:nvPr/>
        </p:nvSpPr>
        <p:spPr>
          <a:xfrm>
            <a:off x="8278901" y="4545388"/>
            <a:ext cx="3674473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prompting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estimation,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probability,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confidence,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etc.);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LLM’s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ability.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over-confident.</a:t>
            </a:r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69B0B08B-2465-DEA1-F14C-EBB227FC02D7}"/>
              </a:ext>
            </a:extLst>
          </p:cNvPr>
          <p:cNvCxnSpPr>
            <a:cxnSpLocks/>
          </p:cNvCxnSpPr>
          <p:nvPr/>
        </p:nvCxnSpPr>
        <p:spPr>
          <a:xfrm>
            <a:off x="2873169" y="9216958"/>
            <a:ext cx="9056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B88D8A4F-DD4B-4C4A-49BB-140EEC7D38C0}"/>
              </a:ext>
            </a:extLst>
          </p:cNvPr>
          <p:cNvSpPr txBox="1"/>
          <p:nvPr/>
        </p:nvSpPr>
        <p:spPr>
          <a:xfrm>
            <a:off x="8278558" y="7635472"/>
            <a:ext cx="367447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cost;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methods;</a:t>
            </a:r>
          </a:p>
          <a:p>
            <a:pPr marL="234900" indent="-234000" defTabSz="914400">
              <a:lnSpc>
                <a:spcPct val="110000"/>
              </a:lnSpc>
              <a:buFont typeface="+mj-lt"/>
              <a:buAutoNum type="alphaLcPeriod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LLM’s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ability.</a:t>
            </a: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96497B4A-522A-17FD-7905-E410C64E8FCC}"/>
              </a:ext>
            </a:extLst>
          </p:cNvPr>
          <p:cNvCxnSpPr>
            <a:cxnSpLocks/>
          </p:cNvCxnSpPr>
          <p:nvPr/>
        </p:nvCxnSpPr>
        <p:spPr>
          <a:xfrm>
            <a:off x="2879918" y="7039548"/>
            <a:ext cx="9056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9234CAD-9302-1AD7-5C25-5DAA23903E39}"/>
              </a:ext>
            </a:extLst>
          </p:cNvPr>
          <p:cNvCxnSpPr>
            <a:cxnSpLocks/>
          </p:cNvCxnSpPr>
          <p:nvPr/>
        </p:nvCxnSpPr>
        <p:spPr>
          <a:xfrm>
            <a:off x="2879918" y="3816285"/>
            <a:ext cx="9056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5FF868B1-1EEA-A9BD-127E-CB21AE8C51D3}"/>
              </a:ext>
            </a:extLst>
          </p:cNvPr>
          <p:cNvCxnSpPr>
            <a:cxnSpLocks/>
          </p:cNvCxnSpPr>
          <p:nvPr/>
        </p:nvCxnSpPr>
        <p:spPr>
          <a:xfrm>
            <a:off x="2873169" y="2002725"/>
            <a:ext cx="9063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6C2E63FC-F6E7-7D19-BEB7-6A69FBF16C10}"/>
              </a:ext>
            </a:extLst>
          </p:cNvPr>
          <p:cNvCxnSpPr>
            <a:cxnSpLocks/>
          </p:cNvCxnSpPr>
          <p:nvPr/>
        </p:nvCxnSpPr>
        <p:spPr>
          <a:xfrm>
            <a:off x="8224909" y="1489441"/>
            <a:ext cx="0" cy="9163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C03ADDFC-F239-89AC-E099-81CF71E242B5}"/>
              </a:ext>
            </a:extLst>
          </p:cNvPr>
          <p:cNvSpPr txBox="1"/>
          <p:nvPr/>
        </p:nvSpPr>
        <p:spPr>
          <a:xfrm>
            <a:off x="3316440" y="1615259"/>
            <a:ext cx="456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en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1F11C6AE-3397-1A74-ECE8-03FE77B8D754}"/>
              </a:ext>
            </a:extLst>
          </p:cNvPr>
          <p:cNvSpPr txBox="1"/>
          <p:nvPr/>
        </p:nvSpPr>
        <p:spPr>
          <a:xfrm>
            <a:off x="9450036" y="1600556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6" name="Picture 615" descr="A cartoon of a robot&#10;&#10;Description automatically generated">
            <a:extLst>
              <a:ext uri="{FF2B5EF4-FFF2-40B4-BE49-F238E27FC236}">
                <a16:creationId xmlns:a16="http://schemas.microsoft.com/office/drawing/2014/main" id="{E36F5EEE-D540-A3F7-28D0-99D98D0E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45" y="2547688"/>
            <a:ext cx="432203" cy="398082"/>
          </a:xfrm>
          <a:prstGeom prst="rect">
            <a:avLst/>
          </a:prstGeom>
        </p:spPr>
      </p:pic>
      <p:sp>
        <p:nvSpPr>
          <p:cNvPr id="618" name="TextBox 617">
            <a:extLst>
              <a:ext uri="{FF2B5EF4-FFF2-40B4-BE49-F238E27FC236}">
                <a16:creationId xmlns:a16="http://schemas.microsoft.com/office/drawing/2014/main" id="{CF007BE1-BE5D-DFC5-60CC-9F809F6D6914}"/>
              </a:ext>
            </a:extLst>
          </p:cNvPr>
          <p:cNvSpPr txBox="1"/>
          <p:nvPr/>
        </p:nvSpPr>
        <p:spPr>
          <a:xfrm>
            <a:off x="4576439" y="984561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CN" sz="1400" dirty="0">
                <a:solidFill>
                  <a:schemeClr val="bg2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Futura Medium" panose="020B0602020204020303" pitchFamily="34" charset="-79"/>
              </a:rPr>
              <a:t>LLM</a:t>
            </a:r>
          </a:p>
        </p:txBody>
      </p:sp>
      <p:sp>
        <p:nvSpPr>
          <p:cNvPr id="621" name="Rounded Rectangle 620">
            <a:extLst>
              <a:ext uri="{FF2B5EF4-FFF2-40B4-BE49-F238E27FC236}">
                <a16:creationId xmlns:a16="http://schemas.microsoft.com/office/drawing/2014/main" id="{DE25ADF6-E299-C8F7-7F0C-74AD73056A61}"/>
              </a:ext>
            </a:extLst>
          </p:cNvPr>
          <p:cNvSpPr/>
          <p:nvPr/>
        </p:nvSpPr>
        <p:spPr>
          <a:xfrm>
            <a:off x="3079871" y="9530248"/>
            <a:ext cx="1329989" cy="503913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Input: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What's the capital of France?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622" name="Left Arrow 621">
            <a:extLst>
              <a:ext uri="{FF2B5EF4-FFF2-40B4-BE49-F238E27FC236}">
                <a16:creationId xmlns:a16="http://schemas.microsoft.com/office/drawing/2014/main" id="{B9791567-D6FA-B91E-5FF4-0F7310E83B8F}"/>
              </a:ext>
            </a:extLst>
          </p:cNvPr>
          <p:cNvSpPr/>
          <p:nvPr/>
        </p:nvSpPr>
        <p:spPr>
          <a:xfrm rot="10800000">
            <a:off x="4466210" y="9704269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623" name="Picture 622" descr="A cartoon of a robot&#10;&#10;Description automatically generated">
            <a:extLst>
              <a:ext uri="{FF2B5EF4-FFF2-40B4-BE49-F238E27FC236}">
                <a16:creationId xmlns:a16="http://schemas.microsoft.com/office/drawing/2014/main" id="{B2A0933A-0C03-9884-7EBF-194D7B4D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729" y="9473928"/>
            <a:ext cx="432203" cy="398082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72ACACBD-5518-9166-18AA-5BC3CD887025}"/>
              </a:ext>
            </a:extLst>
          </p:cNvPr>
          <p:cNvSpPr txBox="1"/>
          <p:nvPr/>
        </p:nvSpPr>
        <p:spPr>
          <a:xfrm>
            <a:off x="4573661" y="535714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CN" sz="1400" dirty="0">
                <a:solidFill>
                  <a:schemeClr val="bg2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Futura Medium" panose="020B0602020204020303" pitchFamily="34" charset="-79"/>
              </a:rPr>
              <a:t>LLM</a:t>
            </a:r>
          </a:p>
        </p:txBody>
      </p:sp>
      <p:sp>
        <p:nvSpPr>
          <p:cNvPr id="625" name="Rounded Rectangle 624">
            <a:extLst>
              <a:ext uri="{FF2B5EF4-FFF2-40B4-BE49-F238E27FC236}">
                <a16:creationId xmlns:a16="http://schemas.microsoft.com/office/drawing/2014/main" id="{94A1E502-513B-7387-8AB7-6B7DB3E999E7}"/>
              </a:ext>
            </a:extLst>
          </p:cNvPr>
          <p:cNvSpPr/>
          <p:nvPr/>
        </p:nvSpPr>
        <p:spPr>
          <a:xfrm>
            <a:off x="3078077" y="5042115"/>
            <a:ext cx="1329989" cy="503913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Input: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What's the capital of France?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626" name="Left Arrow 625">
            <a:extLst>
              <a:ext uri="{FF2B5EF4-FFF2-40B4-BE49-F238E27FC236}">
                <a16:creationId xmlns:a16="http://schemas.microsoft.com/office/drawing/2014/main" id="{E9362ABE-643C-D12E-6B74-BBBC406A3D0A}"/>
              </a:ext>
            </a:extLst>
          </p:cNvPr>
          <p:cNvSpPr/>
          <p:nvPr/>
        </p:nvSpPr>
        <p:spPr>
          <a:xfrm rot="10800000">
            <a:off x="4464416" y="5216136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627" name="Picture 626" descr="A cartoon of a robot&#10;&#10;Description automatically generated">
            <a:extLst>
              <a:ext uri="{FF2B5EF4-FFF2-40B4-BE49-F238E27FC236}">
                <a16:creationId xmlns:a16="http://schemas.microsoft.com/office/drawing/2014/main" id="{C13B85C4-4E2B-CB33-95E9-9DCCACF1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35" y="4985795"/>
            <a:ext cx="432203" cy="398082"/>
          </a:xfrm>
          <a:prstGeom prst="rect">
            <a:avLst/>
          </a:prstGeom>
        </p:spPr>
      </p:pic>
      <p:sp>
        <p:nvSpPr>
          <p:cNvPr id="628" name="TextBox 627">
            <a:extLst>
              <a:ext uri="{FF2B5EF4-FFF2-40B4-BE49-F238E27FC236}">
                <a16:creationId xmlns:a16="http://schemas.microsoft.com/office/drawing/2014/main" id="{4D6D99CA-F413-81F4-9F25-BFDD2E13354D}"/>
              </a:ext>
            </a:extLst>
          </p:cNvPr>
          <p:cNvSpPr txBox="1"/>
          <p:nvPr/>
        </p:nvSpPr>
        <p:spPr>
          <a:xfrm>
            <a:off x="4568571" y="803072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CN" sz="1400" dirty="0">
                <a:solidFill>
                  <a:schemeClr val="bg2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Futura Medium" panose="020B0602020204020303" pitchFamily="34" charset="-79"/>
              </a:rPr>
              <a:t>LLM</a:t>
            </a:r>
          </a:p>
        </p:txBody>
      </p: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72A243C1-612B-FC40-BE23-F83AA3464170}"/>
              </a:ext>
            </a:extLst>
          </p:cNvPr>
          <p:cNvSpPr/>
          <p:nvPr/>
        </p:nvSpPr>
        <p:spPr>
          <a:xfrm>
            <a:off x="3072987" y="7715693"/>
            <a:ext cx="1329989" cy="503913"/>
          </a:xfrm>
          <a:prstGeom prst="roundRect">
            <a:avLst/>
          </a:prstGeom>
          <a:solidFill>
            <a:srgbClr val="FFC000">
              <a:lumMod val="40000"/>
              <a:lumOff val="60000"/>
              <a:alpha val="76762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 defTabSz="914400"/>
            <a:r>
              <a:rPr lang="en-US" altLang="zh-CN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Input:</a:t>
            </a:r>
            <a:r>
              <a:rPr lang="zh-CN" altLang="en-US" sz="1200" b="1" kern="0" dirty="0">
                <a:solidFill>
                  <a:prstClr val="black"/>
                </a:solidFill>
                <a:latin typeface="Times New Roman" panose="02020603050405020304" pitchFamily="18" charset="0"/>
                <a:ea typeface="等线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prstClr val="black"/>
                </a:solidFill>
                <a:latin typeface="Optima" panose="02000503060000020004" pitchFamily="2" charset="0"/>
                <a:ea typeface="等线"/>
              </a:rPr>
              <a:t>What's the capital of France?</a:t>
            </a:r>
            <a:endParaRPr lang="en-US" sz="1100" kern="0" dirty="0">
              <a:solidFill>
                <a:prstClr val="black"/>
              </a:solidFill>
              <a:latin typeface="Optima" panose="02000503060000020004" pitchFamily="2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630" name="Left Arrow 629">
            <a:extLst>
              <a:ext uri="{FF2B5EF4-FFF2-40B4-BE49-F238E27FC236}">
                <a16:creationId xmlns:a16="http://schemas.microsoft.com/office/drawing/2014/main" id="{BEDECB88-8BAD-F932-FDE1-640B507F3A2D}"/>
              </a:ext>
            </a:extLst>
          </p:cNvPr>
          <p:cNvSpPr/>
          <p:nvPr/>
        </p:nvSpPr>
        <p:spPr>
          <a:xfrm rot="10800000">
            <a:off x="4459326" y="7889714"/>
            <a:ext cx="111180" cy="153889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631" name="Picture 630" descr="A cartoon of a robot&#10;&#10;Description automatically generated">
            <a:extLst>
              <a:ext uri="{FF2B5EF4-FFF2-40B4-BE49-F238E27FC236}">
                <a16:creationId xmlns:a16="http://schemas.microsoft.com/office/drawing/2014/main" id="{58927112-4371-4E4B-B5F1-536E8FF9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45" y="7659373"/>
            <a:ext cx="432203" cy="398082"/>
          </a:xfrm>
          <a:prstGeom prst="rect">
            <a:avLst/>
          </a:prstGeom>
        </p:spPr>
      </p:pic>
      <p:pic>
        <p:nvPicPr>
          <p:cNvPr id="632" name="Picture 631" descr="A cartoon of a robot&#10;&#10;Description automatically generated">
            <a:extLst>
              <a:ext uri="{FF2B5EF4-FFF2-40B4-BE49-F238E27FC236}">
                <a16:creationId xmlns:a16="http://schemas.microsoft.com/office/drawing/2014/main" id="{1FD73D33-E6E8-3D1D-460A-85C8A1BE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70" y="4727140"/>
            <a:ext cx="432203" cy="398082"/>
          </a:xfrm>
          <a:prstGeom prst="rect">
            <a:avLst/>
          </a:prstGeom>
        </p:spPr>
      </p:pic>
      <p:pic>
        <p:nvPicPr>
          <p:cNvPr id="633" name="Picture 632" descr="A cartoon of a robot&#10;&#10;Description automatically generated">
            <a:extLst>
              <a:ext uri="{FF2B5EF4-FFF2-40B4-BE49-F238E27FC236}">
                <a16:creationId xmlns:a16="http://schemas.microsoft.com/office/drawing/2014/main" id="{AA085426-4EF9-9ED5-E9FA-050A16A7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70" y="5469218"/>
            <a:ext cx="432203" cy="398082"/>
          </a:xfrm>
          <a:prstGeom prst="rect">
            <a:avLst/>
          </a:prstGeom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7CD609EA-CCB7-697F-98A3-5F5D7806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73" y="10284221"/>
            <a:ext cx="312585" cy="227711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1BD54E1E-5ADA-4377-2B34-2580C54C7411}"/>
              </a:ext>
            </a:extLst>
          </p:cNvPr>
          <p:cNvSpPr/>
          <p:nvPr/>
        </p:nvSpPr>
        <p:spPr>
          <a:xfrm rot="5400000">
            <a:off x="6968144" y="10080124"/>
            <a:ext cx="111180" cy="153889"/>
          </a:xfrm>
          <a:prstGeom prst="left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CN" kern="0">
              <a:solidFill>
                <a:prstClr val="white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86ED-8C7C-5278-08A2-D99FADCE7664}"/>
              </a:ext>
            </a:extLst>
          </p:cNvPr>
          <p:cNvSpPr txBox="1"/>
          <p:nvPr/>
        </p:nvSpPr>
        <p:spPr>
          <a:xfrm>
            <a:off x="7049827" y="10035345"/>
            <a:ext cx="682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2935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6067A11-9D54-C0E4-107A-98139098F23E}"/>
              </a:ext>
            </a:extLst>
          </p:cNvPr>
          <p:cNvSpPr/>
          <p:nvPr/>
        </p:nvSpPr>
        <p:spPr>
          <a:xfrm>
            <a:off x="7589462" y="3788073"/>
            <a:ext cx="938678" cy="699853"/>
          </a:xfrm>
          <a:prstGeom prst="flowChartAlternateProcess">
            <a:avLst/>
          </a:prstGeom>
          <a:solidFill>
            <a:schemeClr val="bg1">
              <a:lumMod val="85000"/>
              <a:alpha val="59743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C2494373-CA7E-4E80-5D26-1D7B6893A4AE}"/>
              </a:ext>
            </a:extLst>
          </p:cNvPr>
          <p:cNvSpPr/>
          <p:nvPr/>
        </p:nvSpPr>
        <p:spPr>
          <a:xfrm>
            <a:off x="7605808" y="4598316"/>
            <a:ext cx="938678" cy="699853"/>
          </a:xfrm>
          <a:prstGeom prst="flowChartAlternateProcess">
            <a:avLst/>
          </a:prstGeom>
          <a:solidFill>
            <a:schemeClr val="bg1">
              <a:lumMod val="85000"/>
              <a:alpha val="59743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3" name="Alternate Process 112">
            <a:extLst>
              <a:ext uri="{FF2B5EF4-FFF2-40B4-BE49-F238E27FC236}">
                <a16:creationId xmlns:a16="http://schemas.microsoft.com/office/drawing/2014/main" id="{9F5D0E68-1B55-1FDE-60CA-4159A41D754E}"/>
              </a:ext>
            </a:extLst>
          </p:cNvPr>
          <p:cNvSpPr/>
          <p:nvPr/>
        </p:nvSpPr>
        <p:spPr>
          <a:xfrm>
            <a:off x="7605808" y="5407941"/>
            <a:ext cx="938678" cy="699853"/>
          </a:xfrm>
          <a:prstGeom prst="flowChartAlternateProcess">
            <a:avLst/>
          </a:prstGeom>
          <a:solidFill>
            <a:schemeClr val="bg1">
              <a:lumMod val="85000"/>
              <a:alpha val="59743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138F3E8-270F-1DE4-30E6-E06A051DE7D9}"/>
              </a:ext>
            </a:extLst>
          </p:cNvPr>
          <p:cNvSpPr/>
          <p:nvPr/>
        </p:nvSpPr>
        <p:spPr>
          <a:xfrm>
            <a:off x="8577737" y="5083487"/>
            <a:ext cx="1180583" cy="210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4F3CE9FE-DD09-4644-3AD9-472CE50766F0}"/>
              </a:ext>
            </a:extLst>
          </p:cNvPr>
          <p:cNvSpPr/>
          <p:nvPr/>
        </p:nvSpPr>
        <p:spPr>
          <a:xfrm>
            <a:off x="8764248" y="5885961"/>
            <a:ext cx="789903" cy="210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44E1BF-C5EC-8097-46DE-32A02E950B81}"/>
              </a:ext>
            </a:extLst>
          </p:cNvPr>
          <p:cNvSpPr txBox="1"/>
          <p:nvPr/>
        </p:nvSpPr>
        <p:spPr>
          <a:xfrm>
            <a:off x="5117064" y="3965789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C16A7C5-2580-A684-CE14-40726D210752}"/>
              </a:ext>
            </a:extLst>
          </p:cNvPr>
          <p:cNvSpPr/>
          <p:nvPr/>
        </p:nvSpPr>
        <p:spPr>
          <a:xfrm>
            <a:off x="6982260" y="4066526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5C4423F-543B-E995-5DD0-BE4E0371D08A}"/>
              </a:ext>
            </a:extLst>
          </p:cNvPr>
          <p:cNvSpPr/>
          <p:nvPr/>
        </p:nvSpPr>
        <p:spPr>
          <a:xfrm>
            <a:off x="7418731" y="4084849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473178-8C6A-0B62-5F72-77E8EA709738}"/>
              </a:ext>
            </a:extLst>
          </p:cNvPr>
          <p:cNvSpPr/>
          <p:nvPr/>
        </p:nvSpPr>
        <p:spPr>
          <a:xfrm>
            <a:off x="7486542" y="4073200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DD87E-5FB4-44BE-1140-0C623D4344F0}"/>
              </a:ext>
            </a:extLst>
          </p:cNvPr>
          <p:cNvSpPr txBox="1"/>
          <p:nvPr/>
        </p:nvSpPr>
        <p:spPr>
          <a:xfrm>
            <a:off x="7573023" y="378004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China.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Brazil.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Canada.</a:t>
            </a:r>
          </a:p>
        </p:txBody>
      </p:sp>
      <p:pic>
        <p:nvPicPr>
          <p:cNvPr id="9" name="Picture 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267344E-F84F-B699-42BB-842BFE5E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377" y="4068121"/>
            <a:ext cx="109191" cy="110600"/>
          </a:xfrm>
          <a:prstGeom prst="rect">
            <a:avLst/>
          </a:prstGeom>
        </p:spPr>
      </p:pic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0F2D6A4-B54A-C9D1-CF85-8D6043C1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060" y="3838575"/>
            <a:ext cx="129672" cy="99046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CF9765-1ED5-0313-C320-7206C0CAF330}"/>
              </a:ext>
            </a:extLst>
          </p:cNvPr>
          <p:cNvSpPr/>
          <p:nvPr/>
        </p:nvSpPr>
        <p:spPr>
          <a:xfrm>
            <a:off x="8760784" y="4000511"/>
            <a:ext cx="793892" cy="22452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46BC4-5F61-532F-8EBE-90A8245BC43F}"/>
              </a:ext>
            </a:extLst>
          </p:cNvPr>
          <p:cNvSpPr/>
          <p:nvPr/>
        </p:nvSpPr>
        <p:spPr>
          <a:xfrm rot="3896346">
            <a:off x="8668185" y="4093837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7FB866-3BAE-5879-4D86-83BBDD1D7DD8}"/>
              </a:ext>
            </a:extLst>
          </p:cNvPr>
          <p:cNvSpPr/>
          <p:nvPr/>
        </p:nvSpPr>
        <p:spPr>
          <a:xfrm rot="3896346">
            <a:off x="8578575" y="4084372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0" name="Picture 19" descr="A cartoon of a robot&#10;&#10;Description automatically generated">
            <a:extLst>
              <a:ext uri="{FF2B5EF4-FFF2-40B4-BE49-F238E27FC236}">
                <a16:creationId xmlns:a16="http://schemas.microsoft.com/office/drawing/2014/main" id="{52DE2048-97AD-3907-4778-7F563D6EC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53" y="3997575"/>
            <a:ext cx="234879" cy="246774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A453C255-F916-4E9B-393C-223C9F753E03}"/>
              </a:ext>
            </a:extLst>
          </p:cNvPr>
          <p:cNvSpPr/>
          <p:nvPr/>
        </p:nvSpPr>
        <p:spPr>
          <a:xfrm>
            <a:off x="9614199" y="4058335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E07B0D9F-FF0C-968C-974E-98E2252C1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594" y="3924565"/>
            <a:ext cx="241666" cy="263147"/>
          </a:xfrm>
          <a:prstGeom prst="rect">
            <a:avLst/>
          </a:prstGeom>
        </p:spPr>
      </p:pic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019F9CB-20D2-1C80-FD32-99849D315A50}"/>
              </a:ext>
            </a:extLst>
          </p:cNvPr>
          <p:cNvSpPr/>
          <p:nvPr/>
        </p:nvSpPr>
        <p:spPr>
          <a:xfrm rot="5400000">
            <a:off x="10405117" y="3717841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I’m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not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sure.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61CF711-131E-1C9D-475D-BBB8CCA0953E}"/>
              </a:ext>
            </a:extLst>
          </p:cNvPr>
          <p:cNvSpPr/>
          <p:nvPr/>
        </p:nvSpPr>
        <p:spPr>
          <a:xfrm>
            <a:off x="6982260" y="4894517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A273D5-7827-67AD-0029-94AED0F144B1}"/>
              </a:ext>
            </a:extLst>
          </p:cNvPr>
          <p:cNvSpPr/>
          <p:nvPr/>
        </p:nvSpPr>
        <p:spPr>
          <a:xfrm>
            <a:off x="7418731" y="4912840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4ABB21-DACD-1803-4776-9112B608D51F}"/>
              </a:ext>
            </a:extLst>
          </p:cNvPr>
          <p:cNvSpPr/>
          <p:nvPr/>
        </p:nvSpPr>
        <p:spPr>
          <a:xfrm>
            <a:off x="7486542" y="4901191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0E1B797-77A7-E47A-A0B1-50D0676F2AC5}"/>
              </a:ext>
            </a:extLst>
          </p:cNvPr>
          <p:cNvSpPr/>
          <p:nvPr/>
        </p:nvSpPr>
        <p:spPr>
          <a:xfrm>
            <a:off x="8760784" y="4698373"/>
            <a:ext cx="789903" cy="36490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EF439D-C93B-332A-8DFD-19FA4198E731}"/>
              </a:ext>
            </a:extLst>
          </p:cNvPr>
          <p:cNvSpPr/>
          <p:nvPr/>
        </p:nvSpPr>
        <p:spPr>
          <a:xfrm rot="3896346">
            <a:off x="8668185" y="4921828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F71278C-DF4F-966A-C7F1-D786B342C03A}"/>
              </a:ext>
            </a:extLst>
          </p:cNvPr>
          <p:cNvSpPr/>
          <p:nvPr/>
        </p:nvSpPr>
        <p:spPr>
          <a:xfrm rot="3896346">
            <a:off x="8578575" y="4912363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2" name="Picture 71" descr="A cartoon of a robot&#10;&#10;Description automatically generated">
            <a:extLst>
              <a:ext uri="{FF2B5EF4-FFF2-40B4-BE49-F238E27FC236}">
                <a16:creationId xmlns:a16="http://schemas.microsoft.com/office/drawing/2014/main" id="{34BFC6B2-343F-7BBE-1CB6-DA90F4EF3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53" y="4825566"/>
            <a:ext cx="234879" cy="246774"/>
          </a:xfrm>
          <a:prstGeom prst="rect">
            <a:avLst/>
          </a:prstGeom>
        </p:spPr>
      </p:pic>
      <p:sp>
        <p:nvSpPr>
          <p:cNvPr id="73" name="Right Arrow 72">
            <a:extLst>
              <a:ext uri="{FF2B5EF4-FFF2-40B4-BE49-F238E27FC236}">
                <a16:creationId xmlns:a16="http://schemas.microsoft.com/office/drawing/2014/main" id="{73C5558B-2683-6081-E9E2-69766333F3B7}"/>
              </a:ext>
            </a:extLst>
          </p:cNvPr>
          <p:cNvSpPr/>
          <p:nvPr/>
        </p:nvSpPr>
        <p:spPr>
          <a:xfrm>
            <a:off x="9614199" y="4886326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4" name="Picture 73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0BB10139-4B29-75B0-3603-C4331DEA6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5929" y="4747891"/>
            <a:ext cx="241666" cy="263147"/>
          </a:xfrm>
          <a:prstGeom prst="rect">
            <a:avLst/>
          </a:prstGeom>
        </p:spPr>
      </p:pic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A24A6B14-F62D-67F3-677E-7601AEDA9FF6}"/>
              </a:ext>
            </a:extLst>
          </p:cNvPr>
          <p:cNvSpPr/>
          <p:nvPr/>
        </p:nvSpPr>
        <p:spPr>
          <a:xfrm rot="5400000">
            <a:off x="10405117" y="4545832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B781D01D-C1BA-7E61-E5CA-772E2F07EECD}"/>
              </a:ext>
            </a:extLst>
          </p:cNvPr>
          <p:cNvSpPr/>
          <p:nvPr/>
        </p:nvSpPr>
        <p:spPr>
          <a:xfrm rot="5400000">
            <a:off x="6007265" y="3446041"/>
            <a:ext cx="442014" cy="141365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79" name="Picture 7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F532046-A5CF-5E0A-C8D3-0FEE51AF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16" y="4209773"/>
            <a:ext cx="109191" cy="110600"/>
          </a:xfrm>
          <a:prstGeom prst="rect">
            <a:avLst/>
          </a:prstGeom>
        </p:spPr>
      </p:pic>
      <p:pic>
        <p:nvPicPr>
          <p:cNvPr id="80" name="Picture 7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FE4F3E8F-4F0E-162A-DC24-0F0FEBC6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00" y="4336858"/>
            <a:ext cx="109191" cy="110600"/>
          </a:xfrm>
          <a:prstGeom prst="rect">
            <a:avLst/>
          </a:prstGeom>
        </p:spPr>
      </p:pic>
      <p:pic>
        <p:nvPicPr>
          <p:cNvPr id="81" name="Picture 8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8861A35B-B1C0-B93B-55C4-9FD5270B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33" y="3933217"/>
            <a:ext cx="129672" cy="9904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6AA5FCD-91E7-C29F-445A-21D4FAF46FD9}"/>
              </a:ext>
            </a:extLst>
          </p:cNvPr>
          <p:cNvSpPr txBox="1"/>
          <p:nvPr/>
        </p:nvSpPr>
        <p:spPr>
          <a:xfrm>
            <a:off x="7589369" y="460571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China.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Brazil.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Canada.</a:t>
            </a:r>
          </a:p>
        </p:txBody>
      </p:sp>
      <p:pic>
        <p:nvPicPr>
          <p:cNvPr id="85" name="Picture 8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FE02028D-4DA7-9E7E-B5EC-1F9E3C93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23" y="4878364"/>
            <a:ext cx="109191" cy="110600"/>
          </a:xfrm>
          <a:prstGeom prst="rect">
            <a:avLst/>
          </a:prstGeom>
        </p:spPr>
      </p:pic>
      <p:pic>
        <p:nvPicPr>
          <p:cNvPr id="86" name="Picture 8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8F0863BA-F914-AE6E-F85A-1BC55A06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06" y="4648818"/>
            <a:ext cx="129672" cy="99046"/>
          </a:xfrm>
          <a:prstGeom prst="rect">
            <a:avLst/>
          </a:prstGeom>
        </p:spPr>
      </p:pic>
      <p:pic>
        <p:nvPicPr>
          <p:cNvPr id="88" name="Picture 8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F9D978E-079E-8461-94B3-0865F80A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62" y="5020016"/>
            <a:ext cx="109191" cy="110600"/>
          </a:xfrm>
          <a:prstGeom prst="rect">
            <a:avLst/>
          </a:prstGeom>
        </p:spPr>
      </p:pic>
      <p:pic>
        <p:nvPicPr>
          <p:cNvPr id="89" name="Picture 8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3AE0BE0-A4A9-3275-52A1-280A3578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46" y="5147101"/>
            <a:ext cx="109191" cy="110600"/>
          </a:xfrm>
          <a:prstGeom prst="rect">
            <a:avLst/>
          </a:prstGeom>
        </p:spPr>
      </p:pic>
      <p:pic>
        <p:nvPicPr>
          <p:cNvPr id="90" name="Picture 8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B676737-737E-50C6-37BD-042BE7B6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579" y="4743460"/>
            <a:ext cx="129672" cy="99046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9FBF76E-EBDA-2FBC-5980-A20F88AF22BC}"/>
              </a:ext>
            </a:extLst>
          </p:cNvPr>
          <p:cNvSpPr/>
          <p:nvPr/>
        </p:nvSpPr>
        <p:spPr>
          <a:xfrm>
            <a:off x="7677003" y="4662365"/>
            <a:ext cx="516941" cy="20283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8C3F542-AE04-A762-3B0F-4DF74730210F}"/>
              </a:ext>
            </a:extLst>
          </p:cNvPr>
          <p:cNvSpPr/>
          <p:nvPr/>
        </p:nvSpPr>
        <p:spPr>
          <a:xfrm>
            <a:off x="7674782" y="4898068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1B0C85A-347C-7E3E-DD54-EAD4E15FC423}"/>
              </a:ext>
            </a:extLst>
          </p:cNvPr>
          <p:cNvSpPr/>
          <p:nvPr/>
        </p:nvSpPr>
        <p:spPr>
          <a:xfrm>
            <a:off x="7678168" y="5020349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6C3C7CA-2947-5D4A-619E-53461238FE7D}"/>
              </a:ext>
            </a:extLst>
          </p:cNvPr>
          <p:cNvSpPr/>
          <p:nvPr/>
        </p:nvSpPr>
        <p:spPr>
          <a:xfrm>
            <a:off x="7676660" y="5143784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8" name="Picture 9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7019A87-C772-EE8C-50C0-2643519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39" y="4064798"/>
            <a:ext cx="109191" cy="110600"/>
          </a:xfrm>
          <a:prstGeom prst="rect">
            <a:avLst/>
          </a:prstGeom>
        </p:spPr>
      </p:pic>
      <p:pic>
        <p:nvPicPr>
          <p:cNvPr id="99" name="Picture 9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7090236-1F5E-C025-AFA7-90BC1257A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245" y="4890898"/>
            <a:ext cx="129672" cy="9904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3E57C82-9588-EB9C-8B2A-F82573EF913A}"/>
              </a:ext>
            </a:extLst>
          </p:cNvPr>
          <p:cNvSpPr txBox="1"/>
          <p:nvPr/>
        </p:nvSpPr>
        <p:spPr>
          <a:xfrm>
            <a:off x="5117064" y="56296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👩‍💻</a:t>
            </a:r>
            <a:endParaRPr lang="en-CN" dirty="0"/>
          </a:p>
        </p:txBody>
      </p:sp>
      <p:sp>
        <p:nvSpPr>
          <p:cNvPr id="102" name="Rounded Rectangular Callout 101">
            <a:extLst>
              <a:ext uri="{FF2B5EF4-FFF2-40B4-BE49-F238E27FC236}">
                <a16:creationId xmlns:a16="http://schemas.microsoft.com/office/drawing/2014/main" id="{39151BF4-DFD0-A601-C667-2964C7FE0FDE}"/>
              </a:ext>
            </a:extLst>
          </p:cNvPr>
          <p:cNvSpPr/>
          <p:nvPr/>
        </p:nvSpPr>
        <p:spPr>
          <a:xfrm rot="5400000">
            <a:off x="6053772" y="5083745"/>
            <a:ext cx="343766" cy="140842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Asian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country hosted the 2018 Winter Olympics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030F7312-8349-02E5-C94C-8BF5B1B8C8BD}"/>
              </a:ext>
            </a:extLst>
          </p:cNvPr>
          <p:cNvSpPr/>
          <p:nvPr/>
        </p:nvSpPr>
        <p:spPr>
          <a:xfrm>
            <a:off x="6982260" y="5707060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478988-E467-4044-12AD-F01FD975DE22}"/>
              </a:ext>
            </a:extLst>
          </p:cNvPr>
          <p:cNvSpPr/>
          <p:nvPr/>
        </p:nvSpPr>
        <p:spPr>
          <a:xfrm>
            <a:off x="7418731" y="5725383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4C24FB7-828B-EC41-F854-18DB101D2B6A}"/>
              </a:ext>
            </a:extLst>
          </p:cNvPr>
          <p:cNvSpPr/>
          <p:nvPr/>
        </p:nvSpPr>
        <p:spPr>
          <a:xfrm>
            <a:off x="7486542" y="5713734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DFAACD5-62D0-3AD0-9637-A568B6E000B6}"/>
              </a:ext>
            </a:extLst>
          </p:cNvPr>
          <p:cNvSpPr/>
          <p:nvPr/>
        </p:nvSpPr>
        <p:spPr>
          <a:xfrm>
            <a:off x="8760785" y="5496168"/>
            <a:ext cx="789902" cy="36490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20%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A535E36-8F75-81D8-BE9B-85C0FE9DA25B}"/>
              </a:ext>
            </a:extLst>
          </p:cNvPr>
          <p:cNvSpPr/>
          <p:nvPr/>
        </p:nvSpPr>
        <p:spPr>
          <a:xfrm rot="3896346">
            <a:off x="8668185" y="5734371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EDD6413-4F89-F0E4-60BF-9045563BB2D8}"/>
              </a:ext>
            </a:extLst>
          </p:cNvPr>
          <p:cNvSpPr/>
          <p:nvPr/>
        </p:nvSpPr>
        <p:spPr>
          <a:xfrm rot="3896346">
            <a:off x="8578575" y="5724906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9" name="Picture 108" descr="A cartoon of a robot&#10;&#10;Description automatically generated">
            <a:extLst>
              <a:ext uri="{FF2B5EF4-FFF2-40B4-BE49-F238E27FC236}">
                <a16:creationId xmlns:a16="http://schemas.microsoft.com/office/drawing/2014/main" id="{5E4ED8AC-05DC-C0A7-89E8-EBA4ADC7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53" y="5638109"/>
            <a:ext cx="234879" cy="246774"/>
          </a:xfrm>
          <a:prstGeom prst="rect">
            <a:avLst/>
          </a:prstGeom>
        </p:spPr>
      </p:pic>
      <p:sp>
        <p:nvSpPr>
          <p:cNvPr id="110" name="Right Arrow 109">
            <a:extLst>
              <a:ext uri="{FF2B5EF4-FFF2-40B4-BE49-F238E27FC236}">
                <a16:creationId xmlns:a16="http://schemas.microsoft.com/office/drawing/2014/main" id="{5C62F191-46E4-BD11-D72F-569EDF27C465}"/>
              </a:ext>
            </a:extLst>
          </p:cNvPr>
          <p:cNvSpPr/>
          <p:nvPr/>
        </p:nvSpPr>
        <p:spPr>
          <a:xfrm>
            <a:off x="9619293" y="5698528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998AFF07-AE8D-3E32-6765-FD9A2B6B9291}"/>
              </a:ext>
            </a:extLst>
          </p:cNvPr>
          <p:cNvSpPr/>
          <p:nvPr/>
        </p:nvSpPr>
        <p:spPr>
          <a:xfrm rot="5400000">
            <a:off x="10405117" y="5358375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I’m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not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sure.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4D881D-07F6-2F6E-9BD9-82386A35F26F}"/>
              </a:ext>
            </a:extLst>
          </p:cNvPr>
          <p:cNvSpPr txBox="1"/>
          <p:nvPr/>
        </p:nvSpPr>
        <p:spPr>
          <a:xfrm>
            <a:off x="7589369" y="539990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Korea.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effectLst/>
                <a:latin typeface="Optima" panose="02000503060000020004" pitchFamily="2" charset="0"/>
                <a:cs typeface="Times New Roman" panose="02020603050405020304" pitchFamily="18" charset="0"/>
              </a:rPr>
              <a:t>China.</a:t>
            </a:r>
            <a:endParaRPr lang="en-US" altLang="zh-CN" sz="800" dirty="0">
              <a:latin typeface="Optima" panose="02000503060000020004" pitchFamily="2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Japan.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Canada.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India.</a:t>
            </a:r>
          </a:p>
        </p:txBody>
      </p:sp>
      <p:pic>
        <p:nvPicPr>
          <p:cNvPr id="115" name="Picture 11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4D882897-6E51-E6A0-93F8-D489CECB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23" y="5687989"/>
            <a:ext cx="109191" cy="110600"/>
          </a:xfrm>
          <a:prstGeom prst="rect">
            <a:avLst/>
          </a:prstGeom>
        </p:spPr>
      </p:pic>
      <p:pic>
        <p:nvPicPr>
          <p:cNvPr id="116" name="Picture 11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0DCEBE6-A579-5658-4237-62A4DFF2B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06" y="5458443"/>
            <a:ext cx="129672" cy="99046"/>
          </a:xfrm>
          <a:prstGeom prst="rect">
            <a:avLst/>
          </a:prstGeom>
        </p:spPr>
      </p:pic>
      <p:pic>
        <p:nvPicPr>
          <p:cNvPr id="117" name="Picture 11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FD95A5C-E5D4-1E0A-B7EC-4F4C7DD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62" y="5829641"/>
            <a:ext cx="109191" cy="110600"/>
          </a:xfrm>
          <a:prstGeom prst="rect">
            <a:avLst/>
          </a:prstGeom>
        </p:spPr>
      </p:pic>
      <p:pic>
        <p:nvPicPr>
          <p:cNvPr id="118" name="Picture 1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3ADF2D2C-E702-EB9C-3962-FD772D02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46" y="5956726"/>
            <a:ext cx="109191" cy="110600"/>
          </a:xfrm>
          <a:prstGeom prst="rect">
            <a:avLst/>
          </a:prstGeom>
        </p:spPr>
      </p:pic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DA16501-F616-E324-CF56-3D2FCFD62019}"/>
              </a:ext>
            </a:extLst>
          </p:cNvPr>
          <p:cNvSpPr/>
          <p:nvPr/>
        </p:nvSpPr>
        <p:spPr>
          <a:xfrm>
            <a:off x="7677003" y="5468654"/>
            <a:ext cx="578029" cy="914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B12F612-6356-51F7-3D1C-442269C8FAF9}"/>
              </a:ext>
            </a:extLst>
          </p:cNvPr>
          <p:cNvSpPr/>
          <p:nvPr/>
        </p:nvSpPr>
        <p:spPr>
          <a:xfrm>
            <a:off x="7674782" y="5707693"/>
            <a:ext cx="580800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02057A4-6536-7377-37DF-13B9A52B046D}"/>
              </a:ext>
            </a:extLst>
          </p:cNvPr>
          <p:cNvSpPr/>
          <p:nvPr/>
        </p:nvSpPr>
        <p:spPr>
          <a:xfrm>
            <a:off x="7678168" y="5829974"/>
            <a:ext cx="580800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D46D98C-FF7C-956F-B98A-5267518D47DE}"/>
              </a:ext>
            </a:extLst>
          </p:cNvPr>
          <p:cNvSpPr/>
          <p:nvPr/>
        </p:nvSpPr>
        <p:spPr>
          <a:xfrm>
            <a:off x="7676660" y="5953409"/>
            <a:ext cx="580800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7" name="Picture 12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35F5D68E-093C-3A95-792E-E6D8D94D2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460" y="5703441"/>
            <a:ext cx="129672" cy="99046"/>
          </a:xfrm>
          <a:prstGeom prst="rect">
            <a:avLst/>
          </a:prstGeom>
        </p:spPr>
      </p:pic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10FBEDBE-D4B1-26D8-3866-B102F8ADC64E}"/>
              </a:ext>
            </a:extLst>
          </p:cNvPr>
          <p:cNvSpPr/>
          <p:nvPr/>
        </p:nvSpPr>
        <p:spPr>
          <a:xfrm>
            <a:off x="7674339" y="5583480"/>
            <a:ext cx="584629" cy="9904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9" name="Picture 12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9C4A6C3-0A6D-4953-05DF-CF3FC242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62" y="5567349"/>
            <a:ext cx="109191" cy="11060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462727A-9073-567E-3545-0DF8F946B20E}"/>
              </a:ext>
            </a:extLst>
          </p:cNvPr>
          <p:cNvSpPr/>
          <p:nvPr/>
        </p:nvSpPr>
        <p:spPr>
          <a:xfrm>
            <a:off x="5110739" y="3494929"/>
            <a:ext cx="5876216" cy="267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07E572-8C3E-0726-0AE2-D2F324ECCC2E}"/>
              </a:ext>
            </a:extLst>
          </p:cNvPr>
          <p:cNvCxnSpPr>
            <a:cxnSpLocks/>
          </p:cNvCxnSpPr>
          <p:nvPr/>
        </p:nvCxnSpPr>
        <p:spPr>
          <a:xfrm>
            <a:off x="5110739" y="3704289"/>
            <a:ext cx="587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1E034C7-05E9-A252-8D49-D5BE9820C720}"/>
              </a:ext>
            </a:extLst>
          </p:cNvPr>
          <p:cNvSpPr txBox="1"/>
          <p:nvPr/>
        </p:nvSpPr>
        <p:spPr>
          <a:xfrm>
            <a:off x="5971732" y="3498465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AF2250-FA7D-4B7F-CA75-9B455D094789}"/>
              </a:ext>
            </a:extLst>
          </p:cNvPr>
          <p:cNvSpPr txBox="1"/>
          <p:nvPr/>
        </p:nvSpPr>
        <p:spPr>
          <a:xfrm>
            <a:off x="7007540" y="3495844"/>
            <a:ext cx="1601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2B9D3B-EFE9-4793-1F9B-92F4179EF49F}"/>
              </a:ext>
            </a:extLst>
          </p:cNvPr>
          <p:cNvSpPr txBox="1"/>
          <p:nvPr/>
        </p:nvSpPr>
        <p:spPr>
          <a:xfrm>
            <a:off x="8603837" y="3494929"/>
            <a:ext cx="116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552B2A-D7C4-297C-B52B-6B4F870AC4F0}"/>
              </a:ext>
            </a:extLst>
          </p:cNvPr>
          <p:cNvSpPr txBox="1"/>
          <p:nvPr/>
        </p:nvSpPr>
        <p:spPr>
          <a:xfrm>
            <a:off x="10085674" y="3504337"/>
            <a:ext cx="68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D0D1CBD-93D2-EDC6-E34C-F6EC1A9F56CE}"/>
              </a:ext>
            </a:extLst>
          </p:cNvPr>
          <p:cNvCxnSpPr>
            <a:cxnSpLocks/>
          </p:cNvCxnSpPr>
          <p:nvPr/>
        </p:nvCxnSpPr>
        <p:spPr>
          <a:xfrm>
            <a:off x="5110739" y="4539920"/>
            <a:ext cx="58762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C2A3D38-2485-F39C-9FD6-7E1D1A7BE753}"/>
              </a:ext>
            </a:extLst>
          </p:cNvPr>
          <p:cNvCxnSpPr>
            <a:cxnSpLocks/>
          </p:cNvCxnSpPr>
          <p:nvPr/>
        </p:nvCxnSpPr>
        <p:spPr>
          <a:xfrm flipV="1">
            <a:off x="5110739" y="5345584"/>
            <a:ext cx="5876215" cy="1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6FC002-CD1F-768D-AA1B-881D6B453557}"/>
                  </a:ext>
                </a:extLst>
              </p:cNvPr>
              <p:cNvSpPr txBox="1"/>
              <p:nvPr/>
            </p:nvSpPr>
            <p:spPr>
              <a:xfrm>
                <a:off x="8595163" y="5105744"/>
                <a:ext cx="11610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N" sz="550" b="1" i="0" smtClean="0">
                          <a:latin typeface="Cambria Math" panose="02040503050406030204" pitchFamily="18" charset="0"/>
                        </a:rPr>
                        <m:t>𝐒𝐄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=−(0.4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55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55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550" b="0" i="1" smtClean="0"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endParaRPr lang="en-CN" sz="55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6FC002-CD1F-768D-AA1B-881D6B453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63" y="5105744"/>
                <a:ext cx="1161023" cy="169277"/>
              </a:xfrm>
              <a:prstGeom prst="rect">
                <a:avLst/>
              </a:prstGeom>
              <a:blipFill>
                <a:blip r:embed="rId7"/>
                <a:stretch>
                  <a:fillRect l="-4348" t="-7143" r="-1087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92B548-4FE1-EDE0-6EE0-BD59BDD650BC}"/>
                  </a:ext>
                </a:extLst>
              </p:cNvPr>
              <p:cNvSpPr txBox="1"/>
              <p:nvPr/>
            </p:nvSpPr>
            <p:spPr>
              <a:xfrm>
                <a:off x="8791104" y="5911161"/>
                <a:ext cx="7407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N" sz="550" b="1" i="0" smtClean="0">
                          <a:latin typeface="Cambria Math" panose="02040503050406030204" pitchFamily="18" charset="0"/>
                        </a:rPr>
                        <m:t>𝐒𝐄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=−(5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55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55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550" b="0" i="1" smtClean="0"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CN" sz="55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92B548-4FE1-EDE0-6EE0-BD59BDD65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104" y="5911161"/>
                <a:ext cx="740780" cy="169277"/>
              </a:xfrm>
              <a:prstGeom prst="rect">
                <a:avLst/>
              </a:prstGeom>
              <a:blipFill>
                <a:blip r:embed="rId8"/>
                <a:stretch>
                  <a:fillRect l="-5085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0F8DA393-FBEE-8023-5A0E-471F7703DBB3}"/>
              </a:ext>
            </a:extLst>
          </p:cNvPr>
          <p:cNvSpPr txBox="1"/>
          <p:nvPr/>
        </p:nvSpPr>
        <p:spPr>
          <a:xfrm>
            <a:off x="5110739" y="370852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F8AE71-3BC3-1227-5FDF-19046541B688}"/>
              </a:ext>
            </a:extLst>
          </p:cNvPr>
          <p:cNvSpPr txBox="1"/>
          <p:nvPr/>
        </p:nvSpPr>
        <p:spPr>
          <a:xfrm>
            <a:off x="5112884" y="454689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A7B10B9-243B-038F-8ECD-D67F4284508C}"/>
              </a:ext>
            </a:extLst>
          </p:cNvPr>
          <p:cNvSpPr txBox="1"/>
          <p:nvPr/>
        </p:nvSpPr>
        <p:spPr>
          <a:xfrm>
            <a:off x="5112884" y="534737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209BB1-66B7-ACE9-E14E-F0C47059CD06}"/>
              </a:ext>
            </a:extLst>
          </p:cNvPr>
          <p:cNvSpPr txBox="1"/>
          <p:nvPr/>
        </p:nvSpPr>
        <p:spPr>
          <a:xfrm>
            <a:off x="5115084" y="4791140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7A35EBD0-CF91-52F3-2F77-407FC8981940}"/>
              </a:ext>
            </a:extLst>
          </p:cNvPr>
          <p:cNvSpPr/>
          <p:nvPr/>
        </p:nvSpPr>
        <p:spPr>
          <a:xfrm rot="5400000">
            <a:off x="6006275" y="4272382"/>
            <a:ext cx="442014" cy="141167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7F7D3E7-D917-EA08-7488-AF69EBEF9B3D}"/>
              </a:ext>
            </a:extLst>
          </p:cNvPr>
          <p:cNvSpPr txBox="1"/>
          <p:nvPr/>
        </p:nvSpPr>
        <p:spPr>
          <a:xfrm>
            <a:off x="6845245" y="4196929"/>
            <a:ext cx="8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F0D2CC-A3D7-EF70-B9FB-132CFA0B16D1}"/>
              </a:ext>
            </a:extLst>
          </p:cNvPr>
          <p:cNvSpPr txBox="1"/>
          <p:nvPr/>
        </p:nvSpPr>
        <p:spPr>
          <a:xfrm>
            <a:off x="6844002" y="5020831"/>
            <a:ext cx="8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2A49160-3786-0D27-8496-8751683EBA94}"/>
              </a:ext>
            </a:extLst>
          </p:cNvPr>
          <p:cNvSpPr txBox="1"/>
          <p:nvPr/>
        </p:nvSpPr>
        <p:spPr>
          <a:xfrm>
            <a:off x="6843258" y="5834450"/>
            <a:ext cx="8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44369F1-028B-3A2E-C836-EFE4B528AF5D}"/>
              </a:ext>
            </a:extLst>
          </p:cNvPr>
          <p:cNvSpPr txBox="1"/>
          <p:nvPr/>
        </p:nvSpPr>
        <p:spPr>
          <a:xfrm>
            <a:off x="9637614" y="4161010"/>
            <a:ext cx="605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C32BB6-77A1-05AD-E372-243BAEEC1112}"/>
              </a:ext>
            </a:extLst>
          </p:cNvPr>
          <p:cNvSpPr txBox="1"/>
          <p:nvPr/>
        </p:nvSpPr>
        <p:spPr>
          <a:xfrm>
            <a:off x="9655785" y="4983505"/>
            <a:ext cx="567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5" name="Picture 164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E9A6EB03-6446-4C4E-A67A-407D79CA7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197" y="5559084"/>
            <a:ext cx="241666" cy="263147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A5436142-9BBB-BCA7-140E-6A5F91EDF2F6}"/>
              </a:ext>
            </a:extLst>
          </p:cNvPr>
          <p:cNvSpPr txBox="1"/>
          <p:nvPr/>
        </p:nvSpPr>
        <p:spPr>
          <a:xfrm>
            <a:off x="9650481" y="5794698"/>
            <a:ext cx="567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83677A73-8059-319E-D714-5997A63EEDD6}"/>
              </a:ext>
            </a:extLst>
          </p:cNvPr>
          <p:cNvSpPr/>
          <p:nvPr/>
        </p:nvSpPr>
        <p:spPr>
          <a:xfrm>
            <a:off x="7589462" y="6760352"/>
            <a:ext cx="938678" cy="699853"/>
          </a:xfrm>
          <a:prstGeom prst="flowChartAlternateProcess">
            <a:avLst/>
          </a:prstGeom>
          <a:solidFill>
            <a:schemeClr val="bg1">
              <a:lumMod val="85000"/>
              <a:alpha val="59743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0F1A7CF-ACC5-44CC-760E-F69014B4E1FB}"/>
              </a:ext>
            </a:extLst>
          </p:cNvPr>
          <p:cNvSpPr/>
          <p:nvPr/>
        </p:nvSpPr>
        <p:spPr>
          <a:xfrm>
            <a:off x="7605808" y="7570595"/>
            <a:ext cx="938678" cy="699853"/>
          </a:xfrm>
          <a:prstGeom prst="flowChartAlternateProcess">
            <a:avLst/>
          </a:prstGeom>
          <a:solidFill>
            <a:schemeClr val="bg1">
              <a:lumMod val="85000"/>
              <a:alpha val="59743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038D04-D163-9594-AA28-10246B4438E8}"/>
              </a:ext>
            </a:extLst>
          </p:cNvPr>
          <p:cNvSpPr/>
          <p:nvPr/>
        </p:nvSpPr>
        <p:spPr>
          <a:xfrm>
            <a:off x="8577737" y="8055766"/>
            <a:ext cx="1180583" cy="210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E15CE-0D31-BACA-F2B1-2CDBECCD4302}"/>
              </a:ext>
            </a:extLst>
          </p:cNvPr>
          <p:cNvSpPr txBox="1"/>
          <p:nvPr/>
        </p:nvSpPr>
        <p:spPr>
          <a:xfrm>
            <a:off x="5117064" y="6938068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EAACF4B-B65A-7BB2-3AF5-551AC514FE69}"/>
              </a:ext>
            </a:extLst>
          </p:cNvPr>
          <p:cNvSpPr/>
          <p:nvPr/>
        </p:nvSpPr>
        <p:spPr>
          <a:xfrm>
            <a:off x="6982260" y="7038805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C65918-7D33-B1B5-914F-8E81330D952B}"/>
              </a:ext>
            </a:extLst>
          </p:cNvPr>
          <p:cNvSpPr/>
          <p:nvPr/>
        </p:nvSpPr>
        <p:spPr>
          <a:xfrm>
            <a:off x="7418731" y="7057128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62BA5-64D7-990B-781E-842785F66CBA}"/>
              </a:ext>
            </a:extLst>
          </p:cNvPr>
          <p:cNvSpPr/>
          <p:nvPr/>
        </p:nvSpPr>
        <p:spPr>
          <a:xfrm>
            <a:off x="7486542" y="7045479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F3F0D-477F-5DD2-0E4C-D1056A9B9F23}"/>
              </a:ext>
            </a:extLst>
          </p:cNvPr>
          <p:cNvSpPr txBox="1"/>
          <p:nvPr/>
        </p:nvSpPr>
        <p:spPr>
          <a:xfrm>
            <a:off x="7573023" y="6752320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China.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Brazil.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Canada.</a:t>
            </a:r>
          </a:p>
        </p:txBody>
      </p:sp>
      <p:pic>
        <p:nvPicPr>
          <p:cNvPr id="22" name="Picture 2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E8F70AA-E7B3-0B1C-BB75-7151FBDD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377" y="7040400"/>
            <a:ext cx="109191" cy="110600"/>
          </a:xfrm>
          <a:prstGeom prst="rect">
            <a:avLst/>
          </a:prstGeom>
        </p:spPr>
      </p:pic>
      <p:pic>
        <p:nvPicPr>
          <p:cNvPr id="23" name="Picture 2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38F8DBF-30A1-BE55-FCEA-75B65A16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060" y="6810854"/>
            <a:ext cx="129672" cy="9904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C84950-0838-3C2E-228E-17796592A2BB}"/>
              </a:ext>
            </a:extLst>
          </p:cNvPr>
          <p:cNvSpPr/>
          <p:nvPr/>
        </p:nvSpPr>
        <p:spPr>
          <a:xfrm>
            <a:off x="8760784" y="6972790"/>
            <a:ext cx="793892" cy="22452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7F218-6AF6-6A8A-4DFF-350FDDBD63BE}"/>
              </a:ext>
            </a:extLst>
          </p:cNvPr>
          <p:cNvSpPr/>
          <p:nvPr/>
        </p:nvSpPr>
        <p:spPr>
          <a:xfrm rot="3896346">
            <a:off x="8668185" y="7066116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234E88-66B0-96A9-14C7-118603625234}"/>
              </a:ext>
            </a:extLst>
          </p:cNvPr>
          <p:cNvSpPr/>
          <p:nvPr/>
        </p:nvSpPr>
        <p:spPr>
          <a:xfrm rot="3896346">
            <a:off x="8578575" y="7056651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7" name="Picture 26" descr="A cartoon of a robot&#10;&#10;Description automatically generated">
            <a:extLst>
              <a:ext uri="{FF2B5EF4-FFF2-40B4-BE49-F238E27FC236}">
                <a16:creationId xmlns:a16="http://schemas.microsoft.com/office/drawing/2014/main" id="{C07DE0C4-D949-9D2D-4455-6EBE90AB9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53" y="6969854"/>
            <a:ext cx="234879" cy="246774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F5EAE0FB-8483-21D3-1098-B52E8B0BD4B7}"/>
              </a:ext>
            </a:extLst>
          </p:cNvPr>
          <p:cNvSpPr/>
          <p:nvPr/>
        </p:nvSpPr>
        <p:spPr>
          <a:xfrm>
            <a:off x="9614199" y="7030614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8ED259E9-5DB0-C26C-FA7D-A1093C9E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594" y="6896844"/>
            <a:ext cx="241666" cy="263147"/>
          </a:xfrm>
          <a:prstGeom prst="rect">
            <a:avLst/>
          </a:prstGeom>
        </p:spPr>
      </p:pic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88B1EC5-ADB2-5156-FB72-6E32C722E318}"/>
              </a:ext>
            </a:extLst>
          </p:cNvPr>
          <p:cNvSpPr/>
          <p:nvPr/>
        </p:nvSpPr>
        <p:spPr>
          <a:xfrm rot="5400000">
            <a:off x="10405117" y="6690120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I’m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not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sure.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B512AF6-2DD5-72C2-B62D-8FE5C17F93B5}"/>
              </a:ext>
            </a:extLst>
          </p:cNvPr>
          <p:cNvSpPr/>
          <p:nvPr/>
        </p:nvSpPr>
        <p:spPr>
          <a:xfrm>
            <a:off x="6982260" y="7866796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E42519-018D-3C01-7468-DDC47F18D5CB}"/>
              </a:ext>
            </a:extLst>
          </p:cNvPr>
          <p:cNvSpPr/>
          <p:nvPr/>
        </p:nvSpPr>
        <p:spPr>
          <a:xfrm>
            <a:off x="7418731" y="7885119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FF9EE-3C2D-E400-6B32-5ECED3F273D3}"/>
              </a:ext>
            </a:extLst>
          </p:cNvPr>
          <p:cNvSpPr/>
          <p:nvPr/>
        </p:nvSpPr>
        <p:spPr>
          <a:xfrm>
            <a:off x="7486542" y="7873470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D4E6F8B-0DE3-6188-D0C2-34EF5641E0D4}"/>
              </a:ext>
            </a:extLst>
          </p:cNvPr>
          <p:cNvSpPr/>
          <p:nvPr/>
        </p:nvSpPr>
        <p:spPr>
          <a:xfrm>
            <a:off x="8760784" y="7670652"/>
            <a:ext cx="789903" cy="36490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1.33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D1A92B-50D5-13D9-139C-D709D72A77D2}"/>
              </a:ext>
            </a:extLst>
          </p:cNvPr>
          <p:cNvSpPr/>
          <p:nvPr/>
        </p:nvSpPr>
        <p:spPr>
          <a:xfrm rot="3896346">
            <a:off x="8668185" y="7894107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48CD53-0191-07B9-651E-8B87D69610BD}"/>
              </a:ext>
            </a:extLst>
          </p:cNvPr>
          <p:cNvSpPr/>
          <p:nvPr/>
        </p:nvSpPr>
        <p:spPr>
          <a:xfrm rot="3896346">
            <a:off x="8578575" y="7884642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7" name="Picture 36" descr="A cartoon of a robot&#10;&#10;Description automatically generated">
            <a:extLst>
              <a:ext uri="{FF2B5EF4-FFF2-40B4-BE49-F238E27FC236}">
                <a16:creationId xmlns:a16="http://schemas.microsoft.com/office/drawing/2014/main" id="{143AAF98-6F99-8414-18C1-1056CD2C3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53" y="7797845"/>
            <a:ext cx="234879" cy="246774"/>
          </a:xfrm>
          <a:prstGeom prst="rect">
            <a:avLst/>
          </a:prstGeom>
        </p:spPr>
      </p:pic>
      <p:sp>
        <p:nvSpPr>
          <p:cNvPr id="38" name="Right Arrow 37">
            <a:extLst>
              <a:ext uri="{FF2B5EF4-FFF2-40B4-BE49-F238E27FC236}">
                <a16:creationId xmlns:a16="http://schemas.microsoft.com/office/drawing/2014/main" id="{D30482CC-19A2-54DA-05A5-7AC9035C5BDC}"/>
              </a:ext>
            </a:extLst>
          </p:cNvPr>
          <p:cNvSpPr/>
          <p:nvPr/>
        </p:nvSpPr>
        <p:spPr>
          <a:xfrm>
            <a:off x="9614199" y="7858605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9" name="Picture 38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4601AE71-0B4A-60D5-ACF5-3184DFC40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5929" y="7720170"/>
            <a:ext cx="241666" cy="263147"/>
          </a:xfrm>
          <a:prstGeom prst="rect">
            <a:avLst/>
          </a:prstGeom>
        </p:spPr>
      </p:pic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79A23F32-2508-5CAA-916A-F9CE6AA5B605}"/>
              </a:ext>
            </a:extLst>
          </p:cNvPr>
          <p:cNvSpPr/>
          <p:nvPr/>
        </p:nvSpPr>
        <p:spPr>
          <a:xfrm rot="5400000">
            <a:off x="10405117" y="7518111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25EBBA50-314A-214C-F738-C529F7FF6BD8}"/>
              </a:ext>
            </a:extLst>
          </p:cNvPr>
          <p:cNvSpPr/>
          <p:nvPr/>
        </p:nvSpPr>
        <p:spPr>
          <a:xfrm rot="5400000">
            <a:off x="6007265" y="6418320"/>
            <a:ext cx="442014" cy="141365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9EFED6E-8BAC-07CB-BE94-0BB41011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16" y="7182052"/>
            <a:ext cx="109191" cy="110600"/>
          </a:xfrm>
          <a:prstGeom prst="rect">
            <a:avLst/>
          </a:prstGeom>
        </p:spPr>
      </p:pic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456E240-0DA5-9E08-A8E1-A0BE73F9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00" y="7309137"/>
            <a:ext cx="109191" cy="110600"/>
          </a:xfrm>
          <a:prstGeom prst="rect">
            <a:avLst/>
          </a:prstGeom>
        </p:spPr>
      </p:pic>
      <p:pic>
        <p:nvPicPr>
          <p:cNvPr id="45" name="Picture 4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B9F5483-C9E0-C7A1-2F7D-FDA4301A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33" y="6905496"/>
            <a:ext cx="129672" cy="990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12100D-D803-183B-90A8-C09A3BF02836}"/>
              </a:ext>
            </a:extLst>
          </p:cNvPr>
          <p:cNvSpPr txBox="1"/>
          <p:nvPr/>
        </p:nvSpPr>
        <p:spPr>
          <a:xfrm>
            <a:off x="7589369" y="7577995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China.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Brazil.</a:t>
            </a:r>
          </a:p>
          <a:p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·</a:t>
            </a:r>
            <a:r>
              <a:rPr lang="zh-CN" altLang="en-US" sz="800" dirty="0"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Optima" panose="02000503060000020004" pitchFamily="2" charset="0"/>
                <a:cs typeface="Times New Roman" panose="02020603050405020304" pitchFamily="18" charset="0"/>
              </a:rPr>
              <a:t>Canada.</a:t>
            </a:r>
          </a:p>
        </p:txBody>
      </p:sp>
      <p:pic>
        <p:nvPicPr>
          <p:cNvPr id="48" name="Picture 4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A40E2CE-7C95-EBE5-5EEC-7A72CAB2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23" y="7850643"/>
            <a:ext cx="109191" cy="110600"/>
          </a:xfrm>
          <a:prstGeom prst="rect">
            <a:avLst/>
          </a:prstGeom>
        </p:spPr>
      </p:pic>
      <p:pic>
        <p:nvPicPr>
          <p:cNvPr id="49" name="Picture 4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C1D6E86-4338-243D-35A2-23405C9C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06" y="7621097"/>
            <a:ext cx="129672" cy="99046"/>
          </a:xfrm>
          <a:prstGeom prst="rect">
            <a:avLst/>
          </a:prstGeom>
        </p:spPr>
      </p:pic>
      <p:pic>
        <p:nvPicPr>
          <p:cNvPr id="53" name="Picture 5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A9FE8AD5-82EE-F5E1-E38A-4A936B1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62" y="7992295"/>
            <a:ext cx="109191" cy="110600"/>
          </a:xfrm>
          <a:prstGeom prst="rect">
            <a:avLst/>
          </a:prstGeom>
        </p:spPr>
      </p:pic>
      <p:pic>
        <p:nvPicPr>
          <p:cNvPr id="54" name="Picture 5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FA1974A-1401-49B1-C517-B9E452F0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46" y="8119380"/>
            <a:ext cx="109191" cy="110600"/>
          </a:xfrm>
          <a:prstGeom prst="rect">
            <a:avLst/>
          </a:prstGeom>
        </p:spPr>
      </p:pic>
      <p:pic>
        <p:nvPicPr>
          <p:cNvPr id="55" name="Picture 5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EE4694FD-3763-C3CD-8F4C-6D5E414B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579" y="7715739"/>
            <a:ext cx="129672" cy="99046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0BA1588-AD7B-5400-4B81-17823729D416}"/>
              </a:ext>
            </a:extLst>
          </p:cNvPr>
          <p:cNvSpPr/>
          <p:nvPr/>
        </p:nvSpPr>
        <p:spPr>
          <a:xfrm>
            <a:off x="7677003" y="7634644"/>
            <a:ext cx="516941" cy="20283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3ABA7C7-8A80-B161-6F54-314E8C20E6C0}"/>
              </a:ext>
            </a:extLst>
          </p:cNvPr>
          <p:cNvSpPr/>
          <p:nvPr/>
        </p:nvSpPr>
        <p:spPr>
          <a:xfrm>
            <a:off x="7674782" y="7870347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A41A458-AA22-A3CF-EFDA-41B3EA69AA37}"/>
              </a:ext>
            </a:extLst>
          </p:cNvPr>
          <p:cNvSpPr/>
          <p:nvPr/>
        </p:nvSpPr>
        <p:spPr>
          <a:xfrm>
            <a:off x="7678168" y="7992628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95C917-15E3-2DC6-ECC2-64835723097F}"/>
              </a:ext>
            </a:extLst>
          </p:cNvPr>
          <p:cNvSpPr/>
          <p:nvPr/>
        </p:nvSpPr>
        <p:spPr>
          <a:xfrm>
            <a:off x="7676660" y="8116063"/>
            <a:ext cx="519419" cy="1014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0" name="Picture 5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A5C07AA3-DFE5-D656-1D87-7FEBB9F2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39" y="7037077"/>
            <a:ext cx="109191" cy="110600"/>
          </a:xfrm>
          <a:prstGeom prst="rect">
            <a:avLst/>
          </a:prstGeom>
        </p:spPr>
      </p:pic>
      <p:pic>
        <p:nvPicPr>
          <p:cNvPr id="61" name="Picture 6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2C16579-5BCD-9751-3749-2FD8CAF0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245" y="7863177"/>
            <a:ext cx="129672" cy="99046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03EC86A7-D122-70C8-E2EC-85571423CB1E}"/>
              </a:ext>
            </a:extLst>
          </p:cNvPr>
          <p:cNvSpPr/>
          <p:nvPr/>
        </p:nvSpPr>
        <p:spPr>
          <a:xfrm>
            <a:off x="5110739" y="6467208"/>
            <a:ext cx="5876216" cy="1893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74447A9-72E5-EF66-929D-F51C775306F0}"/>
              </a:ext>
            </a:extLst>
          </p:cNvPr>
          <p:cNvCxnSpPr>
            <a:cxnSpLocks/>
          </p:cNvCxnSpPr>
          <p:nvPr/>
        </p:nvCxnSpPr>
        <p:spPr>
          <a:xfrm>
            <a:off x="5110739" y="6676568"/>
            <a:ext cx="587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54C7F-55AF-2723-8A14-E98367109AA6}"/>
              </a:ext>
            </a:extLst>
          </p:cNvPr>
          <p:cNvSpPr txBox="1"/>
          <p:nvPr/>
        </p:nvSpPr>
        <p:spPr>
          <a:xfrm>
            <a:off x="5971732" y="647074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672A76A-91D1-3792-7CE1-9880B988AEEA}"/>
              </a:ext>
            </a:extLst>
          </p:cNvPr>
          <p:cNvSpPr txBox="1"/>
          <p:nvPr/>
        </p:nvSpPr>
        <p:spPr>
          <a:xfrm>
            <a:off x="7007540" y="6468123"/>
            <a:ext cx="1601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FD2AE61-DE8E-4FA0-58DB-FE6C9627C739}"/>
              </a:ext>
            </a:extLst>
          </p:cNvPr>
          <p:cNvSpPr txBox="1"/>
          <p:nvPr/>
        </p:nvSpPr>
        <p:spPr>
          <a:xfrm>
            <a:off x="8603837" y="6467208"/>
            <a:ext cx="116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1DD1831-D4EC-6F67-93F7-9A817B8C2BF0}"/>
              </a:ext>
            </a:extLst>
          </p:cNvPr>
          <p:cNvSpPr txBox="1"/>
          <p:nvPr/>
        </p:nvSpPr>
        <p:spPr>
          <a:xfrm>
            <a:off x="10085674" y="6476616"/>
            <a:ext cx="68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28DCE6A-C3E5-B2AC-C910-1E49DF879CBD}"/>
              </a:ext>
            </a:extLst>
          </p:cNvPr>
          <p:cNvCxnSpPr>
            <a:cxnSpLocks/>
          </p:cNvCxnSpPr>
          <p:nvPr/>
        </p:nvCxnSpPr>
        <p:spPr>
          <a:xfrm>
            <a:off x="5110739" y="7512199"/>
            <a:ext cx="58762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791B545-A950-2C8B-2C29-E92774924D67}"/>
                  </a:ext>
                </a:extLst>
              </p:cNvPr>
              <p:cNvSpPr txBox="1"/>
              <p:nvPr/>
            </p:nvSpPr>
            <p:spPr>
              <a:xfrm>
                <a:off x="8595163" y="8078023"/>
                <a:ext cx="11610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N" sz="550" b="1" i="0" smtClean="0">
                          <a:latin typeface="Cambria Math" panose="02040503050406030204" pitchFamily="18" charset="0"/>
                        </a:rPr>
                        <m:t>𝐒𝐄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=−(0.4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55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55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550" b="0" i="1" smtClean="0"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endParaRPr lang="en-CN" sz="55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791B545-A950-2C8B-2C29-E92774924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63" y="8078023"/>
                <a:ext cx="1161023" cy="169277"/>
              </a:xfrm>
              <a:prstGeom prst="rect">
                <a:avLst/>
              </a:prstGeom>
              <a:blipFill>
                <a:blip r:embed="rId9"/>
                <a:stretch>
                  <a:fillRect l="-2174" t="-7143" r="-1087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1AF97B73-F289-EA0E-3F71-7D4395C0B688}"/>
              </a:ext>
            </a:extLst>
          </p:cNvPr>
          <p:cNvSpPr txBox="1"/>
          <p:nvPr/>
        </p:nvSpPr>
        <p:spPr>
          <a:xfrm>
            <a:off x="5110739" y="668080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33CB79-2CCF-C428-979D-734A71A4817E}"/>
              </a:ext>
            </a:extLst>
          </p:cNvPr>
          <p:cNvSpPr txBox="1"/>
          <p:nvPr/>
        </p:nvSpPr>
        <p:spPr>
          <a:xfrm>
            <a:off x="5112884" y="75191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C09A73D-EED0-76BB-5B44-80F746C7F90F}"/>
              </a:ext>
            </a:extLst>
          </p:cNvPr>
          <p:cNvSpPr txBox="1"/>
          <p:nvPr/>
        </p:nvSpPr>
        <p:spPr>
          <a:xfrm>
            <a:off x="5115084" y="7763419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174" name="Rounded Rectangular Callout 173">
            <a:extLst>
              <a:ext uri="{FF2B5EF4-FFF2-40B4-BE49-F238E27FC236}">
                <a16:creationId xmlns:a16="http://schemas.microsoft.com/office/drawing/2014/main" id="{9F5EAE6E-7BAC-0FAB-FF7B-D113AED0677C}"/>
              </a:ext>
            </a:extLst>
          </p:cNvPr>
          <p:cNvSpPr/>
          <p:nvPr/>
        </p:nvSpPr>
        <p:spPr>
          <a:xfrm rot="5400000">
            <a:off x="6006275" y="7244661"/>
            <a:ext cx="442014" cy="141167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C09EC6C-1E6E-EB50-1D1B-1B4957648E5E}"/>
              </a:ext>
            </a:extLst>
          </p:cNvPr>
          <p:cNvSpPr txBox="1"/>
          <p:nvPr/>
        </p:nvSpPr>
        <p:spPr>
          <a:xfrm>
            <a:off x="6845245" y="7169208"/>
            <a:ext cx="8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A8682F-968D-82E1-173D-D48BD83B9014}"/>
              </a:ext>
            </a:extLst>
          </p:cNvPr>
          <p:cNvSpPr txBox="1"/>
          <p:nvPr/>
        </p:nvSpPr>
        <p:spPr>
          <a:xfrm>
            <a:off x="6844002" y="7993110"/>
            <a:ext cx="8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09BDBC-E4D4-0ABB-F70E-8AD07F0F18BB}"/>
              </a:ext>
            </a:extLst>
          </p:cNvPr>
          <p:cNvSpPr txBox="1"/>
          <p:nvPr/>
        </p:nvSpPr>
        <p:spPr>
          <a:xfrm>
            <a:off x="9637614" y="7133289"/>
            <a:ext cx="605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68D9A50-BBF1-CEED-3E60-74EB8DCBBC86}"/>
              </a:ext>
            </a:extLst>
          </p:cNvPr>
          <p:cNvSpPr txBox="1"/>
          <p:nvPr/>
        </p:nvSpPr>
        <p:spPr>
          <a:xfrm>
            <a:off x="9655785" y="7955784"/>
            <a:ext cx="567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50DB-78AF-C631-736D-FC2454807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B8F8280-2EBB-0DDD-734D-1730651E4774}"/>
              </a:ext>
            </a:extLst>
          </p:cNvPr>
          <p:cNvSpPr/>
          <p:nvPr/>
        </p:nvSpPr>
        <p:spPr>
          <a:xfrm>
            <a:off x="6312363" y="3338054"/>
            <a:ext cx="1180583" cy="210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42A7FAD2-3E96-B1F5-3F51-31B4B1B5B5EC}"/>
              </a:ext>
            </a:extLst>
          </p:cNvPr>
          <p:cNvSpPr/>
          <p:nvPr/>
        </p:nvSpPr>
        <p:spPr>
          <a:xfrm>
            <a:off x="6498874" y="4137234"/>
            <a:ext cx="789903" cy="210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6FD402-ECA8-93E4-7C55-769222C6175C}"/>
              </a:ext>
            </a:extLst>
          </p:cNvPr>
          <p:cNvSpPr txBox="1"/>
          <p:nvPr/>
        </p:nvSpPr>
        <p:spPr>
          <a:xfrm>
            <a:off x="2851690" y="2204924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8A89D74-A745-C7F9-49AC-84E099073C6F}"/>
              </a:ext>
            </a:extLst>
          </p:cNvPr>
          <p:cNvSpPr/>
          <p:nvPr/>
        </p:nvSpPr>
        <p:spPr>
          <a:xfrm>
            <a:off x="4716886" y="2305661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C70D5B-7284-F0E7-DECC-D365973FC027}"/>
              </a:ext>
            </a:extLst>
          </p:cNvPr>
          <p:cNvSpPr/>
          <p:nvPr/>
        </p:nvSpPr>
        <p:spPr>
          <a:xfrm>
            <a:off x="5153357" y="2323984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AC6500-B2C1-105B-9031-B7B297B27304}"/>
              </a:ext>
            </a:extLst>
          </p:cNvPr>
          <p:cNvSpPr/>
          <p:nvPr/>
        </p:nvSpPr>
        <p:spPr>
          <a:xfrm>
            <a:off x="5221168" y="2312335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312342-9F56-4750-896B-DFFB67993837}"/>
              </a:ext>
            </a:extLst>
          </p:cNvPr>
          <p:cNvSpPr/>
          <p:nvPr/>
        </p:nvSpPr>
        <p:spPr>
          <a:xfrm>
            <a:off x="6495410" y="2239646"/>
            <a:ext cx="793892" cy="22452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  <a:endParaRPr lang="en-US" altLang="zh-CN" sz="800" b="1" dirty="0">
              <a:solidFill>
                <a:srgbClr val="ED7D31">
                  <a:lumMod val="75000"/>
                </a:srgbClr>
              </a:solidFill>
              <a:latin typeface="Optima" panose="02000503060000020004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D7238-6379-3F0D-68CE-4C5512B01C46}"/>
              </a:ext>
            </a:extLst>
          </p:cNvPr>
          <p:cNvSpPr/>
          <p:nvPr/>
        </p:nvSpPr>
        <p:spPr>
          <a:xfrm rot="3896346">
            <a:off x="6402811" y="2332972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548DB2-A30A-FF17-3786-C3867DF4DF48}"/>
              </a:ext>
            </a:extLst>
          </p:cNvPr>
          <p:cNvSpPr/>
          <p:nvPr/>
        </p:nvSpPr>
        <p:spPr>
          <a:xfrm rot="3896346">
            <a:off x="6313201" y="2323507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0" name="Picture 19" descr="A cartoon of a robot&#10;&#10;Description automatically generated">
            <a:extLst>
              <a:ext uri="{FF2B5EF4-FFF2-40B4-BE49-F238E27FC236}">
                <a16:creationId xmlns:a16="http://schemas.microsoft.com/office/drawing/2014/main" id="{C869F012-48B8-8159-A038-5547ABD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37" y="2236710"/>
            <a:ext cx="218080" cy="246774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4C389A95-331E-E3E9-E0B0-8EDB14D3CAF6}"/>
              </a:ext>
            </a:extLst>
          </p:cNvPr>
          <p:cNvSpPr/>
          <p:nvPr/>
        </p:nvSpPr>
        <p:spPr>
          <a:xfrm>
            <a:off x="7348825" y="2297470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A80C10B8-30E9-CFA0-995C-015E7E80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20" y="2163700"/>
            <a:ext cx="241666" cy="263147"/>
          </a:xfrm>
          <a:prstGeom prst="rect">
            <a:avLst/>
          </a:prstGeom>
        </p:spPr>
      </p:pic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18D91C12-015E-BB2E-99B1-358270FDD8F9}"/>
              </a:ext>
            </a:extLst>
          </p:cNvPr>
          <p:cNvSpPr/>
          <p:nvPr/>
        </p:nvSpPr>
        <p:spPr>
          <a:xfrm rot="5400000">
            <a:off x="8139743" y="1956976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I’m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not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sure.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303813F-15C6-FDFE-22C9-E0FA28D11839}"/>
              </a:ext>
            </a:extLst>
          </p:cNvPr>
          <p:cNvSpPr/>
          <p:nvPr/>
        </p:nvSpPr>
        <p:spPr>
          <a:xfrm>
            <a:off x="4716886" y="3149084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A31E3F-41CB-772B-FCA8-D1CBA8FCD46D}"/>
              </a:ext>
            </a:extLst>
          </p:cNvPr>
          <p:cNvSpPr/>
          <p:nvPr/>
        </p:nvSpPr>
        <p:spPr>
          <a:xfrm>
            <a:off x="5153357" y="3167407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B0F2DA-78E5-2A2F-27C6-7ED271F39491}"/>
              </a:ext>
            </a:extLst>
          </p:cNvPr>
          <p:cNvSpPr/>
          <p:nvPr/>
        </p:nvSpPr>
        <p:spPr>
          <a:xfrm>
            <a:off x="5221168" y="3155758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06E4E10-13C7-B730-08A9-7D8CBA0E533F}"/>
              </a:ext>
            </a:extLst>
          </p:cNvPr>
          <p:cNvSpPr/>
          <p:nvPr/>
        </p:nvSpPr>
        <p:spPr>
          <a:xfrm>
            <a:off x="6495410" y="2952940"/>
            <a:ext cx="789903" cy="36490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40%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D5ED1F5-0368-887F-E10C-6968356B52E7}"/>
              </a:ext>
            </a:extLst>
          </p:cNvPr>
          <p:cNvSpPr/>
          <p:nvPr/>
        </p:nvSpPr>
        <p:spPr>
          <a:xfrm rot="3896346">
            <a:off x="6402811" y="3176395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952952-137C-91F1-5A2B-AB7E02320E87}"/>
              </a:ext>
            </a:extLst>
          </p:cNvPr>
          <p:cNvSpPr/>
          <p:nvPr/>
        </p:nvSpPr>
        <p:spPr>
          <a:xfrm rot="3896346">
            <a:off x="6313201" y="3166930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2" name="Picture 71" descr="A cartoon of a robot&#10;&#10;Description automatically generated">
            <a:extLst>
              <a:ext uri="{FF2B5EF4-FFF2-40B4-BE49-F238E27FC236}">
                <a16:creationId xmlns:a16="http://schemas.microsoft.com/office/drawing/2014/main" id="{746CC885-83C7-3FD1-C3C9-EB0C42D8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37" y="3080133"/>
            <a:ext cx="218080" cy="246774"/>
          </a:xfrm>
          <a:prstGeom prst="rect">
            <a:avLst/>
          </a:prstGeom>
        </p:spPr>
      </p:pic>
      <p:sp>
        <p:nvSpPr>
          <p:cNvPr id="73" name="Right Arrow 72">
            <a:extLst>
              <a:ext uri="{FF2B5EF4-FFF2-40B4-BE49-F238E27FC236}">
                <a16:creationId xmlns:a16="http://schemas.microsoft.com/office/drawing/2014/main" id="{E28147BE-9ED2-CB0D-F32B-D8129BB57A12}"/>
              </a:ext>
            </a:extLst>
          </p:cNvPr>
          <p:cNvSpPr/>
          <p:nvPr/>
        </p:nvSpPr>
        <p:spPr>
          <a:xfrm>
            <a:off x="7348825" y="3140893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4" name="Picture 73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540DE363-219D-323C-AA99-5358D6E2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555" y="3002458"/>
            <a:ext cx="241666" cy="263147"/>
          </a:xfrm>
          <a:prstGeom prst="rect">
            <a:avLst/>
          </a:prstGeom>
        </p:spPr>
      </p:pic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09811D00-14C9-4C96-6F85-B3B08827E5C4}"/>
              </a:ext>
            </a:extLst>
          </p:cNvPr>
          <p:cNvSpPr/>
          <p:nvPr/>
        </p:nvSpPr>
        <p:spPr>
          <a:xfrm rot="5400000">
            <a:off x="8139743" y="2800399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It’s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the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U.S.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A9634495-0DE7-0009-494D-DB5BD6C027FE}"/>
              </a:ext>
            </a:extLst>
          </p:cNvPr>
          <p:cNvSpPr/>
          <p:nvPr/>
        </p:nvSpPr>
        <p:spPr>
          <a:xfrm rot="5400000">
            <a:off x="3741891" y="1685176"/>
            <a:ext cx="442014" cy="141365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8" name="Picture 9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8718020-1A7E-C90F-B50C-A70FA7AB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265" y="2303933"/>
            <a:ext cx="109191" cy="110600"/>
          </a:xfrm>
          <a:prstGeom prst="rect">
            <a:avLst/>
          </a:prstGeom>
        </p:spPr>
      </p:pic>
      <p:pic>
        <p:nvPicPr>
          <p:cNvPr id="99" name="Picture 9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668FD0C4-17D8-2A93-2A12-54E26BFD6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871" y="3145465"/>
            <a:ext cx="129672" cy="9904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1C0C127-BFAB-3092-2D9B-417FDC12631D}"/>
              </a:ext>
            </a:extLst>
          </p:cNvPr>
          <p:cNvSpPr txBox="1"/>
          <p:nvPr/>
        </p:nvSpPr>
        <p:spPr>
          <a:xfrm>
            <a:off x="2851690" y="3880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👩‍💻</a:t>
            </a:r>
            <a:endParaRPr lang="en-CN" dirty="0"/>
          </a:p>
        </p:txBody>
      </p:sp>
      <p:sp>
        <p:nvSpPr>
          <p:cNvPr id="102" name="Rounded Rectangular Callout 101">
            <a:extLst>
              <a:ext uri="{FF2B5EF4-FFF2-40B4-BE49-F238E27FC236}">
                <a16:creationId xmlns:a16="http://schemas.microsoft.com/office/drawing/2014/main" id="{34FF9145-F2E2-82BE-D3DB-794D98DA8E47}"/>
              </a:ext>
            </a:extLst>
          </p:cNvPr>
          <p:cNvSpPr/>
          <p:nvPr/>
        </p:nvSpPr>
        <p:spPr>
          <a:xfrm rot="5400000">
            <a:off x="3788398" y="3335018"/>
            <a:ext cx="343766" cy="140842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Asian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country hosted the 2018 Winter Olympics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?</a:t>
            </a:r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08147836-6B0F-9CC4-8CAE-78D95372DD82}"/>
              </a:ext>
            </a:extLst>
          </p:cNvPr>
          <p:cNvSpPr/>
          <p:nvPr/>
        </p:nvSpPr>
        <p:spPr>
          <a:xfrm>
            <a:off x="4716886" y="3958333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4D24F9-6A51-43A0-C837-26EF314C2700}"/>
              </a:ext>
            </a:extLst>
          </p:cNvPr>
          <p:cNvSpPr/>
          <p:nvPr/>
        </p:nvSpPr>
        <p:spPr>
          <a:xfrm>
            <a:off x="5153357" y="3976656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346ECF-98D5-034B-6F20-ECBE19DCECD9}"/>
              </a:ext>
            </a:extLst>
          </p:cNvPr>
          <p:cNvSpPr/>
          <p:nvPr/>
        </p:nvSpPr>
        <p:spPr>
          <a:xfrm>
            <a:off x="5221168" y="3965007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61503AE-EB07-00FC-C9AE-7CA27E22828E}"/>
              </a:ext>
            </a:extLst>
          </p:cNvPr>
          <p:cNvSpPr/>
          <p:nvPr/>
        </p:nvSpPr>
        <p:spPr>
          <a:xfrm>
            <a:off x="6495411" y="3747441"/>
            <a:ext cx="789902" cy="36490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20%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610EDA7-B5D2-1E43-791E-84D132413AE4}"/>
              </a:ext>
            </a:extLst>
          </p:cNvPr>
          <p:cNvSpPr/>
          <p:nvPr/>
        </p:nvSpPr>
        <p:spPr>
          <a:xfrm rot="3896346">
            <a:off x="6402811" y="3985644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E630DFB-161F-FCE7-3227-2B909F003D1E}"/>
              </a:ext>
            </a:extLst>
          </p:cNvPr>
          <p:cNvSpPr/>
          <p:nvPr/>
        </p:nvSpPr>
        <p:spPr>
          <a:xfrm rot="3896346">
            <a:off x="6313201" y="3976179"/>
            <a:ext cx="64800" cy="64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9" name="Picture 108" descr="A cartoon of a robot&#10;&#10;Description automatically generated">
            <a:extLst>
              <a:ext uri="{FF2B5EF4-FFF2-40B4-BE49-F238E27FC236}">
                <a16:creationId xmlns:a16="http://schemas.microsoft.com/office/drawing/2014/main" id="{00A2C5CA-EC9F-8A24-5800-9D8E7A4D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37" y="3889382"/>
            <a:ext cx="218080" cy="246774"/>
          </a:xfrm>
          <a:prstGeom prst="rect">
            <a:avLst/>
          </a:prstGeom>
        </p:spPr>
      </p:pic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615ACEB-96C6-5F46-89CF-489C96E9030A}"/>
              </a:ext>
            </a:extLst>
          </p:cNvPr>
          <p:cNvSpPr/>
          <p:nvPr/>
        </p:nvSpPr>
        <p:spPr>
          <a:xfrm>
            <a:off x="7353919" y="3949801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1B2AD967-D29B-A3F7-65B0-9696DB9E4EC5}"/>
              </a:ext>
            </a:extLst>
          </p:cNvPr>
          <p:cNvSpPr/>
          <p:nvPr/>
        </p:nvSpPr>
        <p:spPr>
          <a:xfrm rot="5400000">
            <a:off x="8139743" y="3609648"/>
            <a:ext cx="219600" cy="794783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I’m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not</a:t>
            </a:r>
            <a:r>
              <a:rPr lang="zh-CN" alt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sure.</a:t>
            </a:r>
          </a:p>
        </p:txBody>
      </p:sp>
      <p:pic>
        <p:nvPicPr>
          <p:cNvPr id="127" name="Picture 12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C1A8075B-3C6B-6355-49A7-448B95C58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086" y="3954714"/>
            <a:ext cx="129672" cy="99046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9BEA7D7D-890C-A040-C4C5-A486D0AE743A}"/>
              </a:ext>
            </a:extLst>
          </p:cNvPr>
          <p:cNvSpPr/>
          <p:nvPr/>
        </p:nvSpPr>
        <p:spPr>
          <a:xfrm>
            <a:off x="2845365" y="1734064"/>
            <a:ext cx="5876216" cy="267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5209050-AC65-FCF5-9C67-10002D42EF25}"/>
              </a:ext>
            </a:extLst>
          </p:cNvPr>
          <p:cNvCxnSpPr>
            <a:cxnSpLocks/>
          </p:cNvCxnSpPr>
          <p:nvPr/>
        </p:nvCxnSpPr>
        <p:spPr>
          <a:xfrm>
            <a:off x="2845365" y="1943424"/>
            <a:ext cx="587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409DBF-0B91-2147-3476-CDF5951514A2}"/>
              </a:ext>
            </a:extLst>
          </p:cNvPr>
          <p:cNvSpPr txBox="1"/>
          <p:nvPr/>
        </p:nvSpPr>
        <p:spPr>
          <a:xfrm>
            <a:off x="3706358" y="173760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64C318-2C61-D66D-381C-FAB27C9F985C}"/>
              </a:ext>
            </a:extLst>
          </p:cNvPr>
          <p:cNvSpPr txBox="1"/>
          <p:nvPr/>
        </p:nvSpPr>
        <p:spPr>
          <a:xfrm>
            <a:off x="4742166" y="1734979"/>
            <a:ext cx="1601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776602-5CB7-B5B7-A6AF-B271104938C0}"/>
              </a:ext>
            </a:extLst>
          </p:cNvPr>
          <p:cNvSpPr txBox="1"/>
          <p:nvPr/>
        </p:nvSpPr>
        <p:spPr>
          <a:xfrm>
            <a:off x="6338463" y="1734064"/>
            <a:ext cx="116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75962BD-71B1-0B98-50AC-D441B0930C46}"/>
              </a:ext>
            </a:extLst>
          </p:cNvPr>
          <p:cNvSpPr txBox="1"/>
          <p:nvPr/>
        </p:nvSpPr>
        <p:spPr>
          <a:xfrm>
            <a:off x="7820300" y="1743472"/>
            <a:ext cx="68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98F9094-3A19-D224-F9D6-80D6E9E74FE6}"/>
              </a:ext>
            </a:extLst>
          </p:cNvPr>
          <p:cNvCxnSpPr>
            <a:cxnSpLocks/>
          </p:cNvCxnSpPr>
          <p:nvPr/>
        </p:nvCxnSpPr>
        <p:spPr>
          <a:xfrm>
            <a:off x="2845365" y="2779055"/>
            <a:ext cx="58762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15C4E83-28D6-91EB-B700-78FDE25D4050}"/>
              </a:ext>
            </a:extLst>
          </p:cNvPr>
          <p:cNvCxnSpPr>
            <a:cxnSpLocks/>
          </p:cNvCxnSpPr>
          <p:nvPr/>
        </p:nvCxnSpPr>
        <p:spPr>
          <a:xfrm flipV="1">
            <a:off x="2845365" y="3584719"/>
            <a:ext cx="5876215" cy="1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B5CD7BA-3E39-6629-E13E-5BE221922C3A}"/>
                  </a:ext>
                </a:extLst>
              </p:cNvPr>
              <p:cNvSpPr txBox="1"/>
              <p:nvPr/>
            </p:nvSpPr>
            <p:spPr>
              <a:xfrm>
                <a:off x="6329789" y="3360311"/>
                <a:ext cx="11610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N" sz="550" b="1" i="0" smtClean="0">
                          <a:latin typeface="Cambria Math" panose="02040503050406030204" pitchFamily="18" charset="0"/>
                        </a:rPr>
                        <m:t>𝐒𝐄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=−(0.4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55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55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550" b="0" i="1" smtClean="0"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endParaRPr lang="en-CN" sz="55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B5CD7BA-3E39-6629-E13E-5BE2219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89" y="3360311"/>
                <a:ext cx="1161023" cy="169277"/>
              </a:xfrm>
              <a:prstGeom prst="rect">
                <a:avLst/>
              </a:prstGeom>
              <a:blipFill>
                <a:blip r:embed="rId7"/>
                <a:stretch>
                  <a:fillRect l="-2174" r="-1087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981C3A4-0318-C663-4F9D-68D65EF5C1B8}"/>
                  </a:ext>
                </a:extLst>
              </p:cNvPr>
              <p:cNvSpPr txBox="1"/>
              <p:nvPr/>
            </p:nvSpPr>
            <p:spPr>
              <a:xfrm>
                <a:off x="6525730" y="4162434"/>
                <a:ext cx="7407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N" sz="550" b="1" i="0" smtClean="0">
                          <a:latin typeface="Cambria Math" panose="02040503050406030204" pitchFamily="18" charset="0"/>
                        </a:rPr>
                        <m:t>𝐒𝐄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=−(5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func>
                      <m:r>
                        <a:rPr lang="en-US" altLang="zh-CN" sz="5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55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55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550" b="0" i="1" smtClean="0"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CN" sz="55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981C3A4-0318-C663-4F9D-68D65EF5C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30" y="4162434"/>
                <a:ext cx="740780" cy="169277"/>
              </a:xfrm>
              <a:prstGeom prst="rect">
                <a:avLst/>
              </a:prstGeom>
              <a:blipFill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8D250AC8-640F-BEE0-D12D-7E595DCF2314}"/>
              </a:ext>
            </a:extLst>
          </p:cNvPr>
          <p:cNvSpPr txBox="1"/>
          <p:nvPr/>
        </p:nvSpPr>
        <p:spPr>
          <a:xfrm>
            <a:off x="2845365" y="194766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C81BAC-14D0-C839-D311-8AB0FDA4A995}"/>
              </a:ext>
            </a:extLst>
          </p:cNvPr>
          <p:cNvSpPr txBox="1"/>
          <p:nvPr/>
        </p:nvSpPr>
        <p:spPr>
          <a:xfrm>
            <a:off x="2847510" y="278603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4420A0-5B1F-AFA6-DC3F-048362DCBC9B}"/>
              </a:ext>
            </a:extLst>
          </p:cNvPr>
          <p:cNvSpPr txBox="1"/>
          <p:nvPr/>
        </p:nvSpPr>
        <p:spPr>
          <a:xfrm>
            <a:off x="2847510" y="358650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D3D5BE5-47D1-2DDC-555C-06FD3F3B7550}"/>
              </a:ext>
            </a:extLst>
          </p:cNvPr>
          <p:cNvSpPr txBox="1"/>
          <p:nvPr/>
        </p:nvSpPr>
        <p:spPr>
          <a:xfrm>
            <a:off x="2849710" y="3045707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5D8329C9-0EA9-824B-0537-F03863EF2B0D}"/>
              </a:ext>
            </a:extLst>
          </p:cNvPr>
          <p:cNvSpPr/>
          <p:nvPr/>
        </p:nvSpPr>
        <p:spPr>
          <a:xfrm rot="5400000">
            <a:off x="3740901" y="2526949"/>
            <a:ext cx="442014" cy="1411678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Which country has the fourth largest land area in the world?</a:t>
            </a:r>
            <a:endParaRPr lang="en-US" altLang="zh-CN" sz="800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55F524-27C6-8A6F-9910-0BA9695CBF48}"/>
              </a:ext>
            </a:extLst>
          </p:cNvPr>
          <p:cNvSpPr txBox="1"/>
          <p:nvPr/>
        </p:nvSpPr>
        <p:spPr>
          <a:xfrm>
            <a:off x="4579871" y="2436064"/>
            <a:ext cx="8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Uncertainty-Aware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zh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7953A6-64EB-6098-7CF0-44D1375D25FC}"/>
              </a:ext>
            </a:extLst>
          </p:cNvPr>
          <p:cNvSpPr txBox="1"/>
          <p:nvPr/>
        </p:nvSpPr>
        <p:spPr>
          <a:xfrm>
            <a:off x="4578628" y="3275398"/>
            <a:ext cx="8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Uncertainty-Aware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zh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91787A-0F1E-F0CE-F606-EF75BBF139BD}"/>
              </a:ext>
            </a:extLst>
          </p:cNvPr>
          <p:cNvSpPr txBox="1"/>
          <p:nvPr/>
        </p:nvSpPr>
        <p:spPr>
          <a:xfrm>
            <a:off x="4577884" y="4085723"/>
            <a:ext cx="8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Uncertainty-Aware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zh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352D6BF-4361-7DA3-688E-8832D218A4BE}"/>
              </a:ext>
            </a:extLst>
          </p:cNvPr>
          <p:cNvSpPr txBox="1"/>
          <p:nvPr/>
        </p:nvSpPr>
        <p:spPr>
          <a:xfrm>
            <a:off x="7372240" y="2400145"/>
            <a:ext cx="605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4D509A-2748-FEAF-3681-22882E4071A9}"/>
              </a:ext>
            </a:extLst>
          </p:cNvPr>
          <p:cNvSpPr txBox="1"/>
          <p:nvPr/>
        </p:nvSpPr>
        <p:spPr>
          <a:xfrm>
            <a:off x="7390411" y="3238072"/>
            <a:ext cx="567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5" name="Picture 164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A296E1A5-BEF8-B8EA-78E0-60B27E845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23" y="3810357"/>
            <a:ext cx="241666" cy="263147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E3138FE3-0DD2-27EC-1537-2AC8EE51A936}"/>
              </a:ext>
            </a:extLst>
          </p:cNvPr>
          <p:cNvSpPr txBox="1"/>
          <p:nvPr/>
        </p:nvSpPr>
        <p:spPr>
          <a:xfrm>
            <a:off x="7385107" y="4045971"/>
            <a:ext cx="567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Policy</a:t>
            </a:r>
            <a:r>
              <a:rPr lang="zh-CN" altLang="en-US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6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6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DD7B99-DB67-204F-0535-188A908F4B26}"/>
              </a:ext>
            </a:extLst>
          </p:cNvPr>
          <p:cNvCxnSpPr>
            <a:cxnSpLocks/>
          </p:cNvCxnSpPr>
          <p:nvPr/>
        </p:nvCxnSpPr>
        <p:spPr>
          <a:xfrm>
            <a:off x="5415066" y="2530650"/>
            <a:ext cx="834761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FDA0A-3572-028A-1DB0-DC9D64BB574F}"/>
              </a:ext>
            </a:extLst>
          </p:cNvPr>
          <p:cNvCxnSpPr>
            <a:cxnSpLocks/>
          </p:cNvCxnSpPr>
          <p:nvPr/>
        </p:nvCxnSpPr>
        <p:spPr>
          <a:xfrm flipV="1">
            <a:off x="5415066" y="2025371"/>
            <a:ext cx="0" cy="505279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0296B1-96AA-96FB-C75C-92A63C33AF8B}"/>
              </a:ext>
            </a:extLst>
          </p:cNvPr>
          <p:cNvSpPr txBox="1"/>
          <p:nvPr/>
        </p:nvSpPr>
        <p:spPr>
          <a:xfrm rot="19533131">
            <a:off x="5419160" y="253177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U.S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126464-EF6D-BF74-1080-06F996F02484}"/>
              </a:ext>
            </a:extLst>
          </p:cNvPr>
          <p:cNvSpPr txBox="1"/>
          <p:nvPr/>
        </p:nvSpPr>
        <p:spPr>
          <a:xfrm rot="19533131">
            <a:off x="5607492" y="2539195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China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82E4A-A479-4DDF-D9CE-A9DA992E3CEA}"/>
              </a:ext>
            </a:extLst>
          </p:cNvPr>
          <p:cNvSpPr txBox="1"/>
          <p:nvPr/>
        </p:nvSpPr>
        <p:spPr>
          <a:xfrm rot="19533131">
            <a:off x="5828684" y="2539195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Russia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58A41-BBA5-BA7E-2925-8B6874483E77}"/>
              </a:ext>
            </a:extLst>
          </p:cNvPr>
          <p:cNvSpPr/>
          <p:nvPr/>
        </p:nvSpPr>
        <p:spPr>
          <a:xfrm>
            <a:off x="5521538" y="2198826"/>
            <a:ext cx="77331" cy="33182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0E1C52-40CF-2EBE-5F8A-CAEBE8F51769}"/>
              </a:ext>
            </a:extLst>
          </p:cNvPr>
          <p:cNvSpPr/>
          <p:nvPr/>
        </p:nvSpPr>
        <p:spPr>
          <a:xfrm>
            <a:off x="5749624" y="2297470"/>
            <a:ext cx="77331" cy="23484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8A2B2-13B3-AC0D-719F-D7E9207A116B}"/>
              </a:ext>
            </a:extLst>
          </p:cNvPr>
          <p:cNvSpPr/>
          <p:nvPr/>
        </p:nvSpPr>
        <p:spPr>
          <a:xfrm>
            <a:off x="5995297" y="2295273"/>
            <a:ext cx="77331" cy="23484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6CCDC-05D1-8260-1CF2-E9DA649301BD}"/>
              </a:ext>
            </a:extLst>
          </p:cNvPr>
          <p:cNvSpPr txBox="1"/>
          <p:nvPr/>
        </p:nvSpPr>
        <p:spPr>
          <a:xfrm>
            <a:off x="5435639" y="2060903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0.4</a:t>
            </a:r>
            <a:endParaRPr lang="en-CN" sz="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B2B027-A52A-6AAF-D976-7E2FE7E9AE27}"/>
              </a:ext>
            </a:extLst>
          </p:cNvPr>
          <p:cNvSpPr txBox="1"/>
          <p:nvPr/>
        </p:nvSpPr>
        <p:spPr>
          <a:xfrm>
            <a:off x="5658392" y="2161868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</a:t>
            </a:r>
            <a:endParaRPr lang="en-CN" sz="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1DF849-A3C2-28CE-C17F-4AB3986FF1D8}"/>
              </a:ext>
            </a:extLst>
          </p:cNvPr>
          <p:cNvSpPr txBox="1"/>
          <p:nvPr/>
        </p:nvSpPr>
        <p:spPr>
          <a:xfrm>
            <a:off x="5902172" y="2164572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</a:t>
            </a:r>
            <a:endParaRPr lang="en-CN" sz="5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2E6B81-1324-83AA-3C83-4A72AD456743}"/>
              </a:ext>
            </a:extLst>
          </p:cNvPr>
          <p:cNvCxnSpPr>
            <a:cxnSpLocks/>
          </p:cNvCxnSpPr>
          <p:nvPr/>
        </p:nvCxnSpPr>
        <p:spPr>
          <a:xfrm>
            <a:off x="5414927" y="3338368"/>
            <a:ext cx="834761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538FA0-DE02-9F4F-5969-7B4B2D1A1717}"/>
              </a:ext>
            </a:extLst>
          </p:cNvPr>
          <p:cNvCxnSpPr>
            <a:cxnSpLocks/>
          </p:cNvCxnSpPr>
          <p:nvPr/>
        </p:nvCxnSpPr>
        <p:spPr>
          <a:xfrm flipV="1">
            <a:off x="5414927" y="2833089"/>
            <a:ext cx="0" cy="505279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8289F1-42A1-C5BF-28E5-0DBC122E6FEE}"/>
              </a:ext>
            </a:extLst>
          </p:cNvPr>
          <p:cNvSpPr txBox="1"/>
          <p:nvPr/>
        </p:nvSpPr>
        <p:spPr>
          <a:xfrm rot="19533131">
            <a:off x="5419021" y="333949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U.S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D68421-1FBF-6842-C8E5-C00D878CF35C}"/>
              </a:ext>
            </a:extLst>
          </p:cNvPr>
          <p:cNvSpPr txBox="1"/>
          <p:nvPr/>
        </p:nvSpPr>
        <p:spPr>
          <a:xfrm rot="19533131">
            <a:off x="5607353" y="3346913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7B6A00-E017-830C-E0D2-A7D6864636E2}"/>
              </a:ext>
            </a:extLst>
          </p:cNvPr>
          <p:cNvSpPr txBox="1"/>
          <p:nvPr/>
        </p:nvSpPr>
        <p:spPr>
          <a:xfrm rot="19533131">
            <a:off x="5828545" y="3346913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Russia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131F86-FEA7-219D-DBC6-02C1A5DEF6BD}"/>
              </a:ext>
            </a:extLst>
          </p:cNvPr>
          <p:cNvSpPr/>
          <p:nvPr/>
        </p:nvSpPr>
        <p:spPr>
          <a:xfrm>
            <a:off x="5521399" y="3006544"/>
            <a:ext cx="77331" cy="33182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4DCB38-D60A-DA10-3205-54314B1CC2E8}"/>
              </a:ext>
            </a:extLst>
          </p:cNvPr>
          <p:cNvSpPr/>
          <p:nvPr/>
        </p:nvSpPr>
        <p:spPr>
          <a:xfrm>
            <a:off x="5749485" y="3105188"/>
            <a:ext cx="77331" cy="23484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B75418-2A59-57B9-7A6F-E60A38F500A7}"/>
              </a:ext>
            </a:extLst>
          </p:cNvPr>
          <p:cNvSpPr/>
          <p:nvPr/>
        </p:nvSpPr>
        <p:spPr>
          <a:xfrm>
            <a:off x="5995158" y="3102991"/>
            <a:ext cx="77331" cy="23484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58C1C8-DCCF-189C-98A7-89B8088C1436}"/>
              </a:ext>
            </a:extLst>
          </p:cNvPr>
          <p:cNvSpPr txBox="1"/>
          <p:nvPr/>
        </p:nvSpPr>
        <p:spPr>
          <a:xfrm>
            <a:off x="5435500" y="2868621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0.4</a:t>
            </a:r>
            <a:endParaRPr lang="en-CN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737806-E133-215B-0A5E-F95CF8EF9445}"/>
              </a:ext>
            </a:extLst>
          </p:cNvPr>
          <p:cNvSpPr txBox="1"/>
          <p:nvPr/>
        </p:nvSpPr>
        <p:spPr>
          <a:xfrm>
            <a:off x="5658253" y="2969586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</a:t>
            </a:r>
            <a:endParaRPr lang="en-CN" sz="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00ACEE-DA31-1D1C-1932-503B3E852BA0}"/>
              </a:ext>
            </a:extLst>
          </p:cNvPr>
          <p:cNvSpPr txBox="1"/>
          <p:nvPr/>
        </p:nvSpPr>
        <p:spPr>
          <a:xfrm>
            <a:off x="5902033" y="2972290"/>
            <a:ext cx="2648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</a:t>
            </a:r>
            <a:endParaRPr lang="en-CN" sz="500" dirty="0"/>
          </a:p>
        </p:txBody>
      </p:sp>
      <p:pic>
        <p:nvPicPr>
          <p:cNvPr id="111" name="Picture 110" descr="A red x on a black background&#10;&#10;Description automatically generated">
            <a:extLst>
              <a:ext uri="{FF2B5EF4-FFF2-40B4-BE49-F238E27FC236}">
                <a16:creationId xmlns:a16="http://schemas.microsoft.com/office/drawing/2014/main" id="{A4B61CC8-50E8-2F60-4D3A-2FDD4EC1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519" y="2668434"/>
            <a:ext cx="77331" cy="78329"/>
          </a:xfrm>
          <a:prstGeom prst="rect">
            <a:avLst/>
          </a:prstGeom>
        </p:spPr>
      </p:pic>
      <p:pic>
        <p:nvPicPr>
          <p:cNvPr id="119" name="Picture 11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6440A004-D1B8-CF86-AD25-3A41A99E4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903" y="2670937"/>
            <a:ext cx="88526" cy="67618"/>
          </a:xfrm>
          <a:prstGeom prst="rect">
            <a:avLst/>
          </a:prstGeom>
        </p:spPr>
      </p:pic>
      <p:pic>
        <p:nvPicPr>
          <p:cNvPr id="121" name="Picture 120" descr="A red x on a black background&#10;&#10;Description automatically generated">
            <a:extLst>
              <a:ext uri="{FF2B5EF4-FFF2-40B4-BE49-F238E27FC236}">
                <a16:creationId xmlns:a16="http://schemas.microsoft.com/office/drawing/2014/main" id="{87FC0FD2-41F1-4388-B8D5-13AAE8588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92" y="2668417"/>
            <a:ext cx="77331" cy="78329"/>
          </a:xfrm>
          <a:prstGeom prst="rect">
            <a:avLst/>
          </a:prstGeom>
        </p:spPr>
      </p:pic>
      <p:pic>
        <p:nvPicPr>
          <p:cNvPr id="124" name="Picture 12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6280029-F9D6-306C-F5D5-27F26744B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940" y="3468412"/>
            <a:ext cx="77331" cy="78329"/>
          </a:xfrm>
          <a:prstGeom prst="rect">
            <a:avLst/>
          </a:prstGeom>
        </p:spPr>
      </p:pic>
      <p:pic>
        <p:nvPicPr>
          <p:cNvPr id="132" name="Picture 13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33F0F1E-6D11-32C3-E727-72DC5E86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324" y="3470915"/>
            <a:ext cx="88526" cy="67618"/>
          </a:xfrm>
          <a:prstGeom prst="rect">
            <a:avLst/>
          </a:prstGeom>
        </p:spPr>
      </p:pic>
      <p:pic>
        <p:nvPicPr>
          <p:cNvPr id="134" name="Picture 13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3EC0625-7F57-8686-5343-567C8738C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613" y="3468395"/>
            <a:ext cx="77331" cy="78329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D487B4F-EA26-8E62-DC81-21A4DF2EDDE6}"/>
              </a:ext>
            </a:extLst>
          </p:cNvPr>
          <p:cNvCxnSpPr>
            <a:cxnSpLocks/>
          </p:cNvCxnSpPr>
          <p:nvPr/>
        </p:nvCxnSpPr>
        <p:spPr>
          <a:xfrm>
            <a:off x="5418372" y="4176976"/>
            <a:ext cx="834761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B696A00-19EE-7A2A-D50A-6DF59416465A}"/>
              </a:ext>
            </a:extLst>
          </p:cNvPr>
          <p:cNvCxnSpPr>
            <a:cxnSpLocks/>
          </p:cNvCxnSpPr>
          <p:nvPr/>
        </p:nvCxnSpPr>
        <p:spPr>
          <a:xfrm flipV="1">
            <a:off x="5418372" y="3671697"/>
            <a:ext cx="0" cy="505279"/>
          </a:xfrm>
          <a:prstGeom prst="straightConnector1">
            <a:avLst/>
          </a:prstGeom>
          <a:ln w="952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77D32-342C-1490-6B05-ED95D36B8361}"/>
              </a:ext>
            </a:extLst>
          </p:cNvPr>
          <p:cNvSpPr txBox="1"/>
          <p:nvPr/>
        </p:nvSpPr>
        <p:spPr>
          <a:xfrm rot="19533131">
            <a:off x="5383192" y="4178104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Korea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FCB5B6-CE3F-E92A-64B8-10A415D2F215}"/>
              </a:ext>
            </a:extLst>
          </p:cNvPr>
          <p:cNvSpPr txBox="1"/>
          <p:nvPr/>
        </p:nvSpPr>
        <p:spPr>
          <a:xfrm rot="19533131">
            <a:off x="5610798" y="4185521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China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CC2DB9-163E-0453-3AD4-09BAFA29EE3A}"/>
              </a:ext>
            </a:extLst>
          </p:cNvPr>
          <p:cNvSpPr txBox="1"/>
          <p:nvPr/>
        </p:nvSpPr>
        <p:spPr>
          <a:xfrm rot="19533131">
            <a:off x="5842410" y="4185521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latin typeface="Optima" panose="02000503060000020004" pitchFamily="2" charset="0"/>
                <a:cs typeface="Times New Roman" panose="02020603050405020304" pitchFamily="18" charset="0"/>
              </a:rPr>
              <a:t>Japan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3A6C3C6-BA09-DB05-559C-FC644FF4AB4A}"/>
              </a:ext>
            </a:extLst>
          </p:cNvPr>
          <p:cNvSpPr/>
          <p:nvPr/>
        </p:nvSpPr>
        <p:spPr>
          <a:xfrm>
            <a:off x="5524844" y="3870877"/>
            <a:ext cx="77331" cy="30609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2E6EEA9-E661-9F1B-7832-9712BA09331F}"/>
              </a:ext>
            </a:extLst>
          </p:cNvPr>
          <p:cNvSpPr/>
          <p:nvPr/>
        </p:nvSpPr>
        <p:spPr>
          <a:xfrm>
            <a:off x="5752930" y="3870878"/>
            <a:ext cx="77331" cy="30776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196EF3-0CF1-CDE0-0DF0-A5D0A3214D70}"/>
              </a:ext>
            </a:extLst>
          </p:cNvPr>
          <p:cNvSpPr/>
          <p:nvPr/>
        </p:nvSpPr>
        <p:spPr>
          <a:xfrm>
            <a:off x="5998603" y="3875575"/>
            <a:ext cx="77331" cy="300867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41D1FE7-F489-4CE6-66F4-6F3CA1338409}"/>
              </a:ext>
            </a:extLst>
          </p:cNvPr>
          <p:cNvSpPr txBox="1"/>
          <p:nvPr/>
        </p:nvSpPr>
        <p:spPr>
          <a:xfrm>
            <a:off x="5438945" y="3707229"/>
            <a:ext cx="296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0.33</a:t>
            </a:r>
            <a:endParaRPr lang="en-CN" sz="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198E4C8-AF70-EBCD-6D12-941B6CD755BC}"/>
              </a:ext>
            </a:extLst>
          </p:cNvPr>
          <p:cNvSpPr txBox="1"/>
          <p:nvPr/>
        </p:nvSpPr>
        <p:spPr>
          <a:xfrm>
            <a:off x="5658392" y="3706426"/>
            <a:ext cx="296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0.33</a:t>
            </a:r>
            <a:endParaRPr lang="en-CN" sz="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6764083-5703-694A-D26C-52183A458B1F}"/>
              </a:ext>
            </a:extLst>
          </p:cNvPr>
          <p:cNvSpPr txBox="1"/>
          <p:nvPr/>
        </p:nvSpPr>
        <p:spPr>
          <a:xfrm>
            <a:off x="5902172" y="3703785"/>
            <a:ext cx="296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0.33</a:t>
            </a:r>
            <a:endParaRPr lang="en-CN" sz="500" dirty="0"/>
          </a:p>
        </p:txBody>
      </p:sp>
      <p:pic>
        <p:nvPicPr>
          <p:cNvPr id="167" name="Picture 16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DAE581C-55D8-60F6-0F62-51763A7D6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85" y="4307020"/>
            <a:ext cx="77331" cy="78329"/>
          </a:xfrm>
          <a:prstGeom prst="rect">
            <a:avLst/>
          </a:prstGeom>
        </p:spPr>
      </p:pic>
      <p:pic>
        <p:nvPicPr>
          <p:cNvPr id="168" name="Picture 16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BEC8EBC0-8912-5F19-5E9B-5149170F3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69" y="4309523"/>
            <a:ext cx="88526" cy="67618"/>
          </a:xfrm>
          <a:prstGeom prst="rect">
            <a:avLst/>
          </a:prstGeom>
        </p:spPr>
      </p:pic>
      <p:pic>
        <p:nvPicPr>
          <p:cNvPr id="169" name="Picture 16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CC79227-1874-2FFB-9A56-637E194C7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058" y="4307003"/>
            <a:ext cx="77331" cy="78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D4A1D-BBD2-A958-265D-7A1BD3BD23AD}"/>
              </a:ext>
            </a:extLst>
          </p:cNvPr>
          <p:cNvSpPr txBox="1"/>
          <p:nvPr/>
        </p:nvSpPr>
        <p:spPr>
          <a:xfrm>
            <a:off x="9672253" y="2647591"/>
            <a:ext cx="1620957" cy="28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Knowledge</a:t>
            </a:r>
            <a:r>
              <a:rPr lang="zh-CN" altLang="en-US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223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Spectrum</a:t>
            </a:r>
            <a:endParaRPr lang="en-CN" sz="1223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2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1741-2296-BC30-2D49-6BC3ADA6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C0C63-4279-C370-D4BD-7B8A1E592C51}"/>
              </a:ext>
            </a:extLst>
          </p:cNvPr>
          <p:cNvSpPr/>
          <p:nvPr/>
        </p:nvSpPr>
        <p:spPr>
          <a:xfrm>
            <a:off x="5361315" y="6947507"/>
            <a:ext cx="361766" cy="204020"/>
          </a:xfrm>
          <a:prstGeom prst="rect">
            <a:avLst/>
          </a:prstGeom>
          <a:gradFill flip="none" rotWithShape="1">
            <a:gsLst>
              <a:gs pos="66000">
                <a:schemeClr val="accent6">
                  <a:lumMod val="60000"/>
                  <a:lumOff val="40000"/>
                </a:schemeClr>
              </a:gs>
              <a:gs pos="1000">
                <a:schemeClr val="bg1">
                  <a:lumMod val="50000"/>
                </a:schemeClr>
              </a:gs>
              <a:gs pos="16000">
                <a:schemeClr val="bg1">
                  <a:lumMod val="85000"/>
                </a:schemeClr>
              </a:gs>
              <a:gs pos="21000">
                <a:schemeClr val="accent6">
                  <a:lumMod val="40000"/>
                  <a:lumOff val="60000"/>
                </a:schemeClr>
              </a:gs>
              <a:gs pos="19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C0708-03E4-6B03-3A91-7041D275AFD6}"/>
              </a:ext>
            </a:extLst>
          </p:cNvPr>
          <p:cNvSpPr txBox="1"/>
          <p:nvPr/>
        </p:nvSpPr>
        <p:spPr>
          <a:xfrm>
            <a:off x="7486752" y="6970408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Highly</a:t>
            </a:r>
            <a:r>
              <a:rPr lang="zh-CN" altLang="en-US" sz="7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7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Known</a:t>
            </a:r>
            <a:endParaRPr lang="en-CN" sz="700" b="1" dirty="0">
              <a:solidFill>
                <a:schemeClr val="accent6">
                  <a:lumMod val="7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E9D84-9494-6879-373E-0132CFBD2F93}"/>
              </a:ext>
            </a:extLst>
          </p:cNvPr>
          <p:cNvSpPr txBox="1"/>
          <p:nvPr/>
        </p:nvSpPr>
        <p:spPr>
          <a:xfrm>
            <a:off x="8407454" y="6963716"/>
            <a:ext cx="7793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Weakly</a:t>
            </a:r>
            <a:r>
              <a:rPr lang="zh-CN" altLang="en-US" sz="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Known</a:t>
            </a:r>
            <a:endParaRPr lang="en-CN" sz="700" b="1" dirty="0">
              <a:solidFill>
                <a:schemeClr val="accent6">
                  <a:lumMod val="60000"/>
                  <a:lumOff val="40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4BE62-0BC9-96A6-FA06-0613A6D0DADA}"/>
              </a:ext>
            </a:extLst>
          </p:cNvPr>
          <p:cNvSpPr txBox="1"/>
          <p:nvPr/>
        </p:nvSpPr>
        <p:spPr>
          <a:xfrm>
            <a:off x="9328050" y="6981332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Unknown</a:t>
            </a:r>
            <a:endParaRPr lang="en-CN" sz="700" b="1" dirty="0">
              <a:solidFill>
                <a:schemeClr val="bg1">
                  <a:lumMod val="50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27577-8EDF-429F-6394-FB950245EC19}"/>
              </a:ext>
            </a:extLst>
          </p:cNvPr>
          <p:cNvSpPr txBox="1"/>
          <p:nvPr/>
        </p:nvSpPr>
        <p:spPr>
          <a:xfrm>
            <a:off x="2948482" y="6525967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FC91EF96-3CC1-831A-1F42-3ADE32B0C43B}"/>
              </a:ext>
            </a:extLst>
          </p:cNvPr>
          <p:cNvSpPr/>
          <p:nvPr/>
        </p:nvSpPr>
        <p:spPr>
          <a:xfrm rot="5400000">
            <a:off x="4127332" y="5796199"/>
            <a:ext cx="368722" cy="1938791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What was the pseudonym of author John Griffith Chaney?</a:t>
            </a:r>
          </a:p>
        </p:txBody>
      </p:sp>
      <p:pic>
        <p:nvPicPr>
          <p:cNvPr id="25" name="Picture 24" descr="A cartoon of a robot&#10;&#10;Description automatically generated">
            <a:extLst>
              <a:ext uri="{FF2B5EF4-FFF2-40B4-BE49-F238E27FC236}">
                <a16:creationId xmlns:a16="http://schemas.microsoft.com/office/drawing/2014/main" id="{E2A46846-3F57-D2A0-C7BF-186A9593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18" y="6612899"/>
            <a:ext cx="266453" cy="258844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309A38EA-AA79-E3E2-7F1E-C799E7096E17}"/>
              </a:ext>
            </a:extLst>
          </p:cNvPr>
          <p:cNvSpPr/>
          <p:nvPr/>
        </p:nvSpPr>
        <p:spPr>
          <a:xfrm>
            <a:off x="5299682" y="6708048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BDEEE76-36A9-1FD7-A75A-82DCBA978C76}"/>
              </a:ext>
            </a:extLst>
          </p:cNvPr>
          <p:cNvSpPr/>
          <p:nvPr/>
        </p:nvSpPr>
        <p:spPr>
          <a:xfrm>
            <a:off x="5297500" y="7540242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1" name="Picture 40" descr="A cartoon of a robot&#10;&#10;Description automatically generated">
            <a:extLst>
              <a:ext uri="{FF2B5EF4-FFF2-40B4-BE49-F238E27FC236}">
                <a16:creationId xmlns:a16="http://schemas.microsoft.com/office/drawing/2014/main" id="{F5FF9D95-94ED-92BD-C00A-DC20C19E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18" y="7471500"/>
            <a:ext cx="258959" cy="246774"/>
          </a:xfrm>
          <a:prstGeom prst="rect">
            <a:avLst/>
          </a:prstGeom>
        </p:spPr>
      </p:pic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D21660FB-EC18-0E89-E277-DC5F1461F19E}"/>
              </a:ext>
            </a:extLst>
          </p:cNvPr>
          <p:cNvSpPr/>
          <p:nvPr/>
        </p:nvSpPr>
        <p:spPr>
          <a:xfrm>
            <a:off x="5713293" y="7782672"/>
            <a:ext cx="361757" cy="238926"/>
          </a:xfrm>
          <a:prstGeom prst="flowChartAlternateProcess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590732-0C4D-7EB2-D0CF-9943746F0A14}"/>
              </a:ext>
            </a:extLst>
          </p:cNvPr>
          <p:cNvSpPr/>
          <p:nvPr/>
        </p:nvSpPr>
        <p:spPr>
          <a:xfrm rot="10478766" flipV="1">
            <a:off x="5555256" y="6992616"/>
            <a:ext cx="18000" cy="18000"/>
          </a:xfrm>
          <a:prstGeom prst="ellipse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842EF5-BF53-F276-EBA3-D9401650D837}"/>
              </a:ext>
            </a:extLst>
          </p:cNvPr>
          <p:cNvSpPr txBox="1"/>
          <p:nvPr/>
        </p:nvSpPr>
        <p:spPr>
          <a:xfrm>
            <a:off x="8679605" y="7374374"/>
            <a:ext cx="659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Vanilla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4389B-45D7-28AD-2BEB-73975F5534B6}"/>
              </a:ext>
            </a:extLst>
          </p:cNvPr>
          <p:cNvSpPr txBox="1"/>
          <p:nvPr/>
        </p:nvSpPr>
        <p:spPr>
          <a:xfrm>
            <a:off x="8681414" y="7543651"/>
            <a:ext cx="123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and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Uncertainty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Estimation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Models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8" name="Picture 57" descr="A cartoon of a robot&#10;&#10;Description automatically generated">
            <a:extLst>
              <a:ext uri="{FF2B5EF4-FFF2-40B4-BE49-F238E27FC236}">
                <a16:creationId xmlns:a16="http://schemas.microsoft.com/office/drawing/2014/main" id="{4D70C323-C32A-8D47-637E-EF8342EB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334" y="7413904"/>
            <a:ext cx="139870" cy="134687"/>
          </a:xfrm>
          <a:prstGeom prst="rect">
            <a:avLst/>
          </a:prstGeom>
        </p:spPr>
      </p:pic>
      <p:pic>
        <p:nvPicPr>
          <p:cNvPr id="59" name="Picture 58" descr="A cartoon of a robot&#10;&#10;Description automatically generated">
            <a:extLst>
              <a:ext uri="{FF2B5EF4-FFF2-40B4-BE49-F238E27FC236}">
                <a16:creationId xmlns:a16="http://schemas.microsoft.com/office/drawing/2014/main" id="{7785439B-0C95-5632-B4BD-A9237D543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27" y="7628256"/>
            <a:ext cx="129534" cy="12101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2665982-4DF6-4C2F-B687-2FAFB54D69C9}"/>
              </a:ext>
            </a:extLst>
          </p:cNvPr>
          <p:cNvSpPr txBox="1"/>
          <p:nvPr/>
        </p:nvSpPr>
        <p:spPr>
          <a:xfrm>
            <a:off x="8689806" y="7802227"/>
            <a:ext cx="1230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using</a:t>
            </a:r>
            <a:r>
              <a:rPr lang="zh-CN" altLang="en-US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CUAlign</a:t>
            </a:r>
            <a:endParaRPr lang="en-CN" sz="700" b="1" dirty="0"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39D370-D2DF-A610-E52B-0ED99EEA5FDA}"/>
              </a:ext>
            </a:extLst>
          </p:cNvPr>
          <p:cNvSpPr/>
          <p:nvPr/>
        </p:nvSpPr>
        <p:spPr>
          <a:xfrm>
            <a:off x="5635163" y="7693195"/>
            <a:ext cx="36000" cy="360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FBAAD8-3D45-6632-F5B5-7FF4F1581452}"/>
              </a:ext>
            </a:extLst>
          </p:cNvPr>
          <p:cNvSpPr/>
          <p:nvPr/>
        </p:nvSpPr>
        <p:spPr>
          <a:xfrm>
            <a:off x="5669507" y="7731921"/>
            <a:ext cx="46800" cy="4680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BF31B2-CBC6-308B-1D93-37899A3C8FE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563416" y="6871105"/>
            <a:ext cx="0" cy="12155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AE49EAD-EAFE-2311-619D-DC2D456A4220}"/>
              </a:ext>
            </a:extLst>
          </p:cNvPr>
          <p:cNvSpPr/>
          <p:nvPr/>
        </p:nvSpPr>
        <p:spPr>
          <a:xfrm>
            <a:off x="6674844" y="7818928"/>
            <a:ext cx="361766" cy="204020"/>
          </a:xfrm>
          <a:prstGeom prst="rect">
            <a:avLst/>
          </a:prstGeom>
          <a:gradFill flip="none" rotWithShape="1">
            <a:gsLst>
              <a:gs pos="16000">
                <a:schemeClr val="accent6">
                  <a:lumMod val="60000"/>
                  <a:lumOff val="40000"/>
                </a:schemeClr>
              </a:gs>
              <a:gs pos="1000">
                <a:schemeClr val="bg1">
                  <a:lumMod val="50000"/>
                </a:schemeClr>
              </a:gs>
              <a:gs pos="16000">
                <a:schemeClr val="bg1">
                  <a:lumMod val="85000"/>
                </a:schemeClr>
              </a:gs>
              <a:gs pos="7000">
                <a:schemeClr val="bg1">
                  <a:lumMod val="50000"/>
                </a:schemeClr>
              </a:gs>
              <a:gs pos="4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77" name="Picture 176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41D99174-7862-BF08-58DD-7E39CB28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854" y="7417476"/>
            <a:ext cx="301258" cy="32708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F44D6924-6578-4BA6-2E0F-B5738B889E29}"/>
              </a:ext>
            </a:extLst>
          </p:cNvPr>
          <p:cNvSpPr txBox="1"/>
          <p:nvPr/>
        </p:nvSpPr>
        <p:spPr>
          <a:xfrm>
            <a:off x="2948482" y="7349843"/>
            <a:ext cx="3497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🧑🏻‍💻</a:t>
            </a:r>
            <a:endParaRPr lang="en-CN" dirty="0"/>
          </a:p>
        </p:txBody>
      </p:sp>
      <p:sp>
        <p:nvSpPr>
          <p:cNvPr id="180" name="Rounded Rectangular Callout 179">
            <a:extLst>
              <a:ext uri="{FF2B5EF4-FFF2-40B4-BE49-F238E27FC236}">
                <a16:creationId xmlns:a16="http://schemas.microsoft.com/office/drawing/2014/main" id="{EAF4799B-D045-2AED-744F-177C7528F5E6}"/>
              </a:ext>
            </a:extLst>
          </p:cNvPr>
          <p:cNvSpPr/>
          <p:nvPr/>
        </p:nvSpPr>
        <p:spPr>
          <a:xfrm rot="5400000">
            <a:off x="4127332" y="6620075"/>
            <a:ext cx="368722" cy="1938791"/>
          </a:xfrm>
          <a:prstGeom prst="wedgeRoundRectCallout">
            <a:avLst>
              <a:gd name="adj1" fmla="val -33464"/>
              <a:gd name="adj2" fmla="val 5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What was the pseudonym of author John Griffith Chaney?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254CF88-7028-7C68-9527-47D648F6DBBD}"/>
              </a:ext>
            </a:extLst>
          </p:cNvPr>
          <p:cNvSpPr/>
          <p:nvPr/>
        </p:nvSpPr>
        <p:spPr>
          <a:xfrm>
            <a:off x="5848889" y="7441721"/>
            <a:ext cx="746853" cy="31517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ED7D31">
                    <a:lumMod val="75000"/>
                  </a:srgb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0.2</a:t>
            </a:r>
          </a:p>
          <a:p>
            <a:pPr defTabSz="914400"/>
            <a:r>
              <a:rPr lang="en-US" altLang="zh-CN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Entro.</a:t>
            </a:r>
            <a:r>
              <a:rPr lang="zh-CN" altLang="en-US" sz="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1.6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1D497CF-306D-BC2F-C8AF-E0B1F78D5F0B}"/>
              </a:ext>
            </a:extLst>
          </p:cNvPr>
          <p:cNvSpPr/>
          <p:nvPr/>
        </p:nvSpPr>
        <p:spPr>
          <a:xfrm>
            <a:off x="5715679" y="7542695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86A3A2DE-918E-6FEF-A078-35BF9A6B4AD8}"/>
              </a:ext>
            </a:extLst>
          </p:cNvPr>
          <p:cNvSpPr/>
          <p:nvPr/>
        </p:nvSpPr>
        <p:spPr>
          <a:xfrm>
            <a:off x="6615172" y="7544288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D1460E-FEF4-66DD-6737-CCD4D2F51FA2}"/>
              </a:ext>
            </a:extLst>
          </p:cNvPr>
          <p:cNvSpPr/>
          <p:nvPr/>
        </p:nvSpPr>
        <p:spPr>
          <a:xfrm rot="10478766" flipV="1">
            <a:off x="6893096" y="7860574"/>
            <a:ext cx="18000" cy="18000"/>
          </a:xfrm>
          <a:prstGeom prst="ellipse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0790F3A-ED43-7FB7-DC01-BE3728FAE9C8}"/>
              </a:ext>
            </a:extLst>
          </p:cNvPr>
          <p:cNvCxnSpPr>
            <a:cxnSpLocks/>
          </p:cNvCxnSpPr>
          <p:nvPr/>
        </p:nvCxnSpPr>
        <p:spPr>
          <a:xfrm flipH="1" flipV="1">
            <a:off x="6900479" y="7744556"/>
            <a:ext cx="0" cy="11605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2A8093BC-91BC-156F-84E6-25D63ACAB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971" y="7815804"/>
            <a:ext cx="333931" cy="182441"/>
          </a:xfrm>
          <a:prstGeom prst="rect">
            <a:avLst/>
          </a:prstGeom>
        </p:spPr>
      </p:pic>
      <p:pic>
        <p:nvPicPr>
          <p:cNvPr id="185" name="Picture 184" descr="A green and white robot with a microphone&#10;&#10;Description automatically generated">
            <a:extLst>
              <a:ext uri="{FF2B5EF4-FFF2-40B4-BE49-F238E27FC236}">
                <a16:creationId xmlns:a16="http://schemas.microsoft.com/office/drawing/2014/main" id="{47212720-2BC4-5267-AD8C-98CCA7EA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127" y="7812521"/>
            <a:ext cx="139871" cy="151860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9B8A514F-C56D-798C-410A-21378852D5D0}"/>
              </a:ext>
            </a:extLst>
          </p:cNvPr>
          <p:cNvSpPr txBox="1"/>
          <p:nvPr/>
        </p:nvSpPr>
        <p:spPr>
          <a:xfrm>
            <a:off x="7773529" y="6542305"/>
            <a:ext cx="18325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Spectrum</a:t>
            </a:r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of</a:t>
            </a:r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Knowledge</a:t>
            </a:r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sz="800" b="1" dirty="0">
                <a:solidFill>
                  <a:schemeClr val="accent6">
                    <a:lumMod val="50000"/>
                  </a:schemeClr>
                </a:solidFill>
                <a:latin typeface="Optima" panose="02000503060000020004" pitchFamily="2" charset="0"/>
              </a:rPr>
              <a:t>Distribution</a:t>
            </a:r>
            <a:endParaRPr lang="en-CN" sz="800" b="1" dirty="0">
              <a:solidFill>
                <a:schemeClr val="accent6">
                  <a:lumMod val="50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8E9EBAD-352E-A4B6-B627-FED622BE7156}"/>
              </a:ext>
            </a:extLst>
          </p:cNvPr>
          <p:cNvSpPr/>
          <p:nvPr/>
        </p:nvSpPr>
        <p:spPr>
          <a:xfrm>
            <a:off x="7202671" y="7503666"/>
            <a:ext cx="910349" cy="20402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r>
              <a:rPr 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Jack</a:t>
            </a:r>
            <a:r>
              <a:rPr lang="zh-CN" alt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 </a:t>
            </a:r>
            <a:r>
              <a:rPr 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L</a:t>
            </a:r>
            <a:r>
              <a:rPr lang="en-US" altLang="zh-CN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ondon.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6E64700B-23BA-1BB7-48F7-47E28BF75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688" y="7543445"/>
            <a:ext cx="182675" cy="124462"/>
          </a:xfrm>
          <a:prstGeom prst="rect">
            <a:avLst/>
          </a:prstGeom>
        </p:spPr>
      </p:pic>
      <p:sp>
        <p:nvSpPr>
          <p:cNvPr id="189" name="Right Arrow 188">
            <a:extLst>
              <a:ext uri="{FF2B5EF4-FFF2-40B4-BE49-F238E27FC236}">
                <a16:creationId xmlns:a16="http://schemas.microsoft.com/office/drawing/2014/main" id="{B7FCCECC-D7F4-2EB9-BA09-8489DE8FEED3}"/>
              </a:ext>
            </a:extLst>
          </p:cNvPr>
          <p:cNvSpPr/>
          <p:nvPr/>
        </p:nvSpPr>
        <p:spPr>
          <a:xfrm>
            <a:off x="7067703" y="7541587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FB7C3C8-5C69-39C7-6772-71FD67746AAA}"/>
              </a:ext>
            </a:extLst>
          </p:cNvPr>
          <p:cNvSpPr/>
          <p:nvPr/>
        </p:nvSpPr>
        <p:spPr>
          <a:xfrm>
            <a:off x="5857618" y="6668956"/>
            <a:ext cx="910349" cy="20402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5068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zh-CN" alt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 </a:t>
            </a:r>
            <a:r>
              <a:rPr lang="en-US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Jules Verne</a:t>
            </a:r>
            <a:r>
              <a:rPr lang="en-US" altLang="zh-CN" sz="800" b="0" dirty="0">
                <a:solidFill>
                  <a:schemeClr val="tx1"/>
                </a:solidFill>
                <a:effectLst/>
                <a:latin typeface="Optima" panose="02000503060000020004" pitchFamily="2" charset="0"/>
              </a:rPr>
              <a:t>.</a:t>
            </a:r>
            <a:endParaRPr lang="en-US" sz="800" b="0" dirty="0">
              <a:solidFill>
                <a:schemeClr val="tx1"/>
              </a:solidFill>
              <a:effectLst/>
              <a:latin typeface="Optima" panose="02000503060000020004" pitchFamily="2" charset="0"/>
            </a:endParaRPr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7A5A80DC-5ABC-1B21-F690-CDD790C10296}"/>
              </a:ext>
            </a:extLst>
          </p:cNvPr>
          <p:cNvSpPr/>
          <p:nvPr/>
        </p:nvSpPr>
        <p:spPr>
          <a:xfrm>
            <a:off x="5722650" y="6706877"/>
            <a:ext cx="109191" cy="108872"/>
          </a:xfrm>
          <a:prstGeom prst="rightArrow">
            <a:avLst>
              <a:gd name="adj1" fmla="val 46350"/>
              <a:gd name="adj2" fmla="val 44167"/>
            </a:avLst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0" name="Picture 7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AB233CEE-FB17-70C1-29EF-B771E62CD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554" y="6734800"/>
            <a:ext cx="109191" cy="110600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78A73038-CF2B-3CA1-EF21-26AB576526A0}"/>
              </a:ext>
            </a:extLst>
          </p:cNvPr>
          <p:cNvSpPr/>
          <p:nvPr/>
        </p:nvSpPr>
        <p:spPr>
          <a:xfrm>
            <a:off x="7486752" y="6754964"/>
            <a:ext cx="2287023" cy="204020"/>
          </a:xfrm>
          <a:prstGeom prst="rect">
            <a:avLst/>
          </a:prstGeom>
          <a:gradFill flip="none" rotWithShape="1">
            <a:gsLst>
              <a:gs pos="36000">
                <a:schemeClr val="accent6">
                  <a:lumMod val="60000"/>
                  <a:lumOff val="40000"/>
                </a:schemeClr>
              </a:gs>
              <a:gs pos="1000">
                <a:schemeClr val="bg1">
                  <a:lumMod val="50000"/>
                </a:schemeClr>
              </a:gs>
              <a:gs pos="16000">
                <a:schemeClr val="bg1">
                  <a:lumMod val="85000"/>
                </a:schemeClr>
              </a:gs>
              <a:gs pos="21000">
                <a:schemeClr val="accent6">
                  <a:lumMod val="40000"/>
                  <a:lumOff val="60000"/>
                </a:schemeClr>
              </a:gs>
              <a:gs pos="19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EBAF47D-3D62-95F3-EE38-82B292206BB9}"/>
              </a:ext>
            </a:extLst>
          </p:cNvPr>
          <p:cNvSpPr/>
          <p:nvPr/>
        </p:nvSpPr>
        <p:spPr>
          <a:xfrm>
            <a:off x="7343526" y="6525967"/>
            <a:ext cx="2545136" cy="6575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35B9511-46A2-9D44-62B7-48ADF8DC6A81}"/>
              </a:ext>
            </a:extLst>
          </p:cNvPr>
          <p:cNvSpPr/>
          <p:nvPr/>
        </p:nvSpPr>
        <p:spPr>
          <a:xfrm>
            <a:off x="8470015" y="7347220"/>
            <a:ext cx="1423937" cy="6575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2F22E2A-A0AD-D818-5388-BCEEB2728376}"/>
              </a:ext>
            </a:extLst>
          </p:cNvPr>
          <p:cNvSpPr/>
          <p:nvPr/>
        </p:nvSpPr>
        <p:spPr>
          <a:xfrm>
            <a:off x="7486752" y="7034435"/>
            <a:ext cx="72000" cy="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13EA919-199C-3CBB-3341-BF37B2998909}"/>
              </a:ext>
            </a:extLst>
          </p:cNvPr>
          <p:cNvSpPr/>
          <p:nvPr/>
        </p:nvSpPr>
        <p:spPr>
          <a:xfrm>
            <a:off x="8397923" y="7034435"/>
            <a:ext cx="72000" cy="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0F42DE1-B7B4-125E-4EC5-AB8711383B37}"/>
              </a:ext>
            </a:extLst>
          </p:cNvPr>
          <p:cNvSpPr/>
          <p:nvPr/>
        </p:nvSpPr>
        <p:spPr>
          <a:xfrm>
            <a:off x="9325820" y="7034435"/>
            <a:ext cx="72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024803-0CE8-8C86-BDB4-49FE61A0286A}"/>
              </a:ext>
            </a:extLst>
          </p:cNvPr>
          <p:cNvSpPr txBox="1"/>
          <p:nvPr/>
        </p:nvSpPr>
        <p:spPr>
          <a:xfrm>
            <a:off x="5063647" y="70902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1A70AA-30D5-B661-C0D5-A96EF9282F6A}"/>
              </a:ext>
            </a:extLst>
          </p:cNvPr>
          <p:cNvSpPr txBox="1"/>
          <p:nvPr/>
        </p:nvSpPr>
        <p:spPr>
          <a:xfrm>
            <a:off x="5066771" y="791960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7A9848-3CCE-958B-FCFF-D616521E7EED}"/>
              </a:ext>
            </a:extLst>
          </p:cNvPr>
          <p:cNvSpPr/>
          <p:nvPr/>
        </p:nvSpPr>
        <p:spPr>
          <a:xfrm>
            <a:off x="4095419" y="5566638"/>
            <a:ext cx="737730" cy="1887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31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Few-shot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1</a:t>
            </a:r>
            <a:endParaRPr lang="en-US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3B1380-0EFC-8624-3070-C10A7F0BE48F}"/>
              </a:ext>
            </a:extLst>
          </p:cNvPr>
          <p:cNvSpPr/>
          <p:nvPr/>
        </p:nvSpPr>
        <p:spPr>
          <a:xfrm>
            <a:off x="4091516" y="5931356"/>
            <a:ext cx="748524" cy="1887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31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Few-shot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2</a:t>
            </a:r>
            <a:endParaRPr lang="en-US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72531E-6FDE-79FE-754B-56D8860D89A9}"/>
              </a:ext>
            </a:extLst>
          </p:cNvPr>
          <p:cNvSpPr/>
          <p:nvPr/>
        </p:nvSpPr>
        <p:spPr>
          <a:xfrm>
            <a:off x="5689708" y="5285017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Greedy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Search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787" dirty="0"/>
              <a:t>➡️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454165-0CC7-0B60-5CCD-9D4736BF33DE}"/>
              </a:ext>
            </a:extLst>
          </p:cNvPr>
          <p:cNvSpPr/>
          <p:nvPr/>
        </p:nvSpPr>
        <p:spPr>
          <a:xfrm>
            <a:off x="5689708" y="5600507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Temperature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CN" sz="787" dirty="0"/>
              <a:t>🔀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F4217E-1EA9-66B8-54D9-BE008C40227A}"/>
              </a:ext>
            </a:extLst>
          </p:cNvPr>
          <p:cNvSpPr txBox="1"/>
          <p:nvPr/>
        </p:nvSpPr>
        <p:spPr>
          <a:xfrm>
            <a:off x="4938005" y="6331051"/>
            <a:ext cx="635189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36" b="1" dirty="0">
                <a:solidFill>
                  <a:schemeClr val="bg2">
                    <a:lumMod val="50000"/>
                  </a:schemeClr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1136" b="1" dirty="0">
              <a:solidFill>
                <a:schemeClr val="bg2">
                  <a:lumMod val="50000"/>
                </a:schemeClr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A7EC6DF4-A18A-F036-5537-962A228FBAE8}"/>
              </a:ext>
            </a:extLst>
          </p:cNvPr>
          <p:cNvSpPr/>
          <p:nvPr/>
        </p:nvSpPr>
        <p:spPr>
          <a:xfrm rot="19992771">
            <a:off x="3900377" y="5649338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E65F5482-7D5B-5C78-34FE-F2C2323A855F}"/>
              </a:ext>
            </a:extLst>
          </p:cNvPr>
          <p:cNvSpPr/>
          <p:nvPr/>
        </p:nvSpPr>
        <p:spPr>
          <a:xfrm rot="1665698">
            <a:off x="3904651" y="591360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D3FF88E6-6F73-12D1-E97F-7222CF500C72}"/>
              </a:ext>
            </a:extLst>
          </p:cNvPr>
          <p:cNvSpPr/>
          <p:nvPr/>
        </p:nvSpPr>
        <p:spPr>
          <a:xfrm rot="958676">
            <a:off x="4911115" y="6040712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09" name="Right Arrow 208">
            <a:extLst>
              <a:ext uri="{FF2B5EF4-FFF2-40B4-BE49-F238E27FC236}">
                <a16:creationId xmlns:a16="http://schemas.microsoft.com/office/drawing/2014/main" id="{10AB6DAE-243A-886F-4429-5471DA165DE9}"/>
              </a:ext>
            </a:extLst>
          </p:cNvPr>
          <p:cNvSpPr/>
          <p:nvPr/>
        </p:nvSpPr>
        <p:spPr>
          <a:xfrm rot="20850664">
            <a:off x="4908465" y="5580136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4EC56639-669D-85E9-EEB5-3B9A1D663181}"/>
              </a:ext>
            </a:extLst>
          </p:cNvPr>
          <p:cNvSpPr/>
          <p:nvPr/>
        </p:nvSpPr>
        <p:spPr>
          <a:xfrm rot="19992771">
            <a:off x="5490872" y="5348869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4" name="Right Arrow 213">
            <a:extLst>
              <a:ext uri="{FF2B5EF4-FFF2-40B4-BE49-F238E27FC236}">
                <a16:creationId xmlns:a16="http://schemas.microsoft.com/office/drawing/2014/main" id="{A88B9E25-DBA4-9201-D833-8D16BCBFE78F}"/>
              </a:ext>
            </a:extLst>
          </p:cNvPr>
          <p:cNvSpPr/>
          <p:nvPr/>
        </p:nvSpPr>
        <p:spPr>
          <a:xfrm rot="1665698">
            <a:off x="5495145" y="5613131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5" name="Right Arrow 214">
            <a:extLst>
              <a:ext uri="{FF2B5EF4-FFF2-40B4-BE49-F238E27FC236}">
                <a16:creationId xmlns:a16="http://schemas.microsoft.com/office/drawing/2014/main" id="{009CEDEA-71A4-4355-F3B5-E6595A68277B}"/>
              </a:ext>
            </a:extLst>
          </p:cNvPr>
          <p:cNvSpPr/>
          <p:nvPr/>
        </p:nvSpPr>
        <p:spPr>
          <a:xfrm>
            <a:off x="6709430" y="5318532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65FFD0E6-CE6C-8164-11AE-1166EA27AC50}"/>
              </a:ext>
            </a:extLst>
          </p:cNvPr>
          <p:cNvSpPr/>
          <p:nvPr/>
        </p:nvSpPr>
        <p:spPr>
          <a:xfrm>
            <a:off x="5702115" y="5984504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Greedy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Search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787" dirty="0"/>
              <a:t>➡️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0BEAEFB6-3F16-ABA4-3503-4FA945430489}"/>
              </a:ext>
            </a:extLst>
          </p:cNvPr>
          <p:cNvSpPr/>
          <p:nvPr/>
        </p:nvSpPr>
        <p:spPr>
          <a:xfrm>
            <a:off x="5702115" y="6299994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Temperature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CN" sz="787" dirty="0"/>
              <a:t>🔀</a:t>
            </a:r>
          </a:p>
        </p:txBody>
      </p:sp>
      <p:sp>
        <p:nvSpPr>
          <p:cNvPr id="221" name="Right Arrow 220">
            <a:extLst>
              <a:ext uri="{FF2B5EF4-FFF2-40B4-BE49-F238E27FC236}">
                <a16:creationId xmlns:a16="http://schemas.microsoft.com/office/drawing/2014/main" id="{34952A75-45A0-288F-A087-CAC9541F880C}"/>
              </a:ext>
            </a:extLst>
          </p:cNvPr>
          <p:cNvSpPr/>
          <p:nvPr/>
        </p:nvSpPr>
        <p:spPr>
          <a:xfrm rot="19992771">
            <a:off x="5505078" y="6068534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22" name="Right Arrow 221">
            <a:extLst>
              <a:ext uri="{FF2B5EF4-FFF2-40B4-BE49-F238E27FC236}">
                <a16:creationId xmlns:a16="http://schemas.microsoft.com/office/drawing/2014/main" id="{76A73932-8054-EF87-AE6D-78D0144F0B32}"/>
              </a:ext>
            </a:extLst>
          </p:cNvPr>
          <p:cNvSpPr/>
          <p:nvPr/>
        </p:nvSpPr>
        <p:spPr>
          <a:xfrm rot="1665698">
            <a:off x="5505507" y="6280103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E108627B-ED73-5A75-1A6E-7C774428D7A5}"/>
              </a:ext>
            </a:extLst>
          </p:cNvPr>
          <p:cNvSpPr/>
          <p:nvPr/>
        </p:nvSpPr>
        <p:spPr>
          <a:xfrm>
            <a:off x="6720773" y="6013456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24" name="Right Arrow 223">
            <a:extLst>
              <a:ext uri="{FF2B5EF4-FFF2-40B4-BE49-F238E27FC236}">
                <a16:creationId xmlns:a16="http://schemas.microsoft.com/office/drawing/2014/main" id="{40FF1B6F-5E4F-F511-A615-4717FC1FCC66}"/>
              </a:ext>
            </a:extLst>
          </p:cNvPr>
          <p:cNvSpPr/>
          <p:nvPr/>
        </p:nvSpPr>
        <p:spPr>
          <a:xfrm>
            <a:off x="6731651" y="6313417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45C2B6F-16A3-8A58-0D6B-2643962C94CA}"/>
                  </a:ext>
                </a:extLst>
              </p:cNvPr>
              <p:cNvSpPr txBox="1"/>
              <p:nvPr/>
            </p:nvSpPr>
            <p:spPr>
              <a:xfrm>
                <a:off x="6804919" y="5201098"/>
                <a:ext cx="275169" cy="26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45C2B6F-16A3-8A58-0D6B-2643962C9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19" y="5201098"/>
                <a:ext cx="275169" cy="263598"/>
              </a:xfrm>
              <a:prstGeom prst="rect">
                <a:avLst/>
              </a:prstGeom>
              <a:blipFill>
                <a:blip r:embed="rId2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18A2832B-D886-2C52-ADB5-0A9E633A2F18}"/>
                  </a:ext>
                </a:extLst>
              </p:cNvPr>
              <p:cNvSpPr txBox="1"/>
              <p:nvPr/>
            </p:nvSpPr>
            <p:spPr>
              <a:xfrm>
                <a:off x="3659620" y="5722893"/>
                <a:ext cx="275387" cy="226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18A2832B-D886-2C52-ADB5-0A9E633A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20" y="5722893"/>
                <a:ext cx="275387" cy="226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4FA6AD3-ED30-03FC-9A72-FCD89ED75F67}"/>
                  </a:ext>
                </a:extLst>
              </p:cNvPr>
              <p:cNvSpPr txBox="1"/>
              <p:nvPr/>
            </p:nvSpPr>
            <p:spPr>
              <a:xfrm>
                <a:off x="6814227" y="5534243"/>
                <a:ext cx="555302" cy="26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87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4FA6AD3-ED30-03FC-9A72-FCD89E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27" y="5534243"/>
                <a:ext cx="555302" cy="263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6A8B075-164F-1EAD-8156-664A46D2722A}"/>
                  </a:ext>
                </a:extLst>
              </p:cNvPr>
              <p:cNvSpPr txBox="1"/>
              <p:nvPr/>
            </p:nvSpPr>
            <p:spPr>
              <a:xfrm>
                <a:off x="6816060" y="5899799"/>
                <a:ext cx="275169" cy="26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6A8B075-164F-1EAD-8156-664A46D2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60" y="5899799"/>
                <a:ext cx="275169" cy="263598"/>
              </a:xfrm>
              <a:prstGeom prst="rect">
                <a:avLst/>
              </a:prstGeom>
              <a:blipFill>
                <a:blip r:embed="rId5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15A3D2C-B8F3-B480-863A-0B05FFC17626}"/>
                  </a:ext>
                </a:extLst>
              </p:cNvPr>
              <p:cNvSpPr txBox="1"/>
              <p:nvPr/>
            </p:nvSpPr>
            <p:spPr>
              <a:xfrm>
                <a:off x="6818070" y="6254070"/>
                <a:ext cx="511863" cy="26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87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15A3D2C-B8F3-B480-863A-0B05FFC1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70" y="6254070"/>
                <a:ext cx="511863" cy="263598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ight Arrow 236">
            <a:extLst>
              <a:ext uri="{FF2B5EF4-FFF2-40B4-BE49-F238E27FC236}">
                <a16:creationId xmlns:a16="http://schemas.microsoft.com/office/drawing/2014/main" id="{50A60BFE-B07F-038F-63AE-C5D1DBE2CBE2}"/>
              </a:ext>
            </a:extLst>
          </p:cNvPr>
          <p:cNvSpPr/>
          <p:nvPr/>
        </p:nvSpPr>
        <p:spPr>
          <a:xfrm>
            <a:off x="6722018" y="6337561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38" name="Right Arrow 237">
            <a:extLst>
              <a:ext uri="{FF2B5EF4-FFF2-40B4-BE49-F238E27FC236}">
                <a16:creationId xmlns:a16="http://schemas.microsoft.com/office/drawing/2014/main" id="{DF8B8329-8057-D5A6-F2D7-8E70774FB039}"/>
              </a:ext>
            </a:extLst>
          </p:cNvPr>
          <p:cNvSpPr/>
          <p:nvPr/>
        </p:nvSpPr>
        <p:spPr>
          <a:xfrm>
            <a:off x="6713215" y="6360464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39" name="Right Arrow 238">
            <a:extLst>
              <a:ext uri="{FF2B5EF4-FFF2-40B4-BE49-F238E27FC236}">
                <a16:creationId xmlns:a16="http://schemas.microsoft.com/office/drawing/2014/main" id="{A94EFD30-8213-4A77-9049-B7B6DBAF5718}"/>
              </a:ext>
            </a:extLst>
          </p:cNvPr>
          <p:cNvSpPr/>
          <p:nvPr/>
        </p:nvSpPr>
        <p:spPr>
          <a:xfrm>
            <a:off x="6731651" y="560830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40" name="Right Arrow 239">
            <a:extLst>
              <a:ext uri="{FF2B5EF4-FFF2-40B4-BE49-F238E27FC236}">
                <a16:creationId xmlns:a16="http://schemas.microsoft.com/office/drawing/2014/main" id="{729B36FF-C625-344F-23E7-D17DA5B888EC}"/>
              </a:ext>
            </a:extLst>
          </p:cNvPr>
          <p:cNvSpPr/>
          <p:nvPr/>
        </p:nvSpPr>
        <p:spPr>
          <a:xfrm>
            <a:off x="6722018" y="5632444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41" name="Right Arrow 240">
            <a:extLst>
              <a:ext uri="{FF2B5EF4-FFF2-40B4-BE49-F238E27FC236}">
                <a16:creationId xmlns:a16="http://schemas.microsoft.com/office/drawing/2014/main" id="{0744C375-2908-A1B4-B336-3B5805706F39}"/>
              </a:ext>
            </a:extLst>
          </p:cNvPr>
          <p:cNvSpPr/>
          <p:nvPr/>
        </p:nvSpPr>
        <p:spPr>
          <a:xfrm>
            <a:off x="6713215" y="5655347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EEDEED5-3CAD-5A42-6041-90FBF784794E}"/>
              </a:ext>
            </a:extLst>
          </p:cNvPr>
          <p:cNvSpPr txBox="1"/>
          <p:nvPr/>
        </p:nvSpPr>
        <p:spPr>
          <a:xfrm>
            <a:off x="4949644" y="5701787"/>
            <a:ext cx="635189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36" b="1" dirty="0">
                <a:solidFill>
                  <a:schemeClr val="bg2">
                    <a:lumMod val="50000"/>
                  </a:schemeClr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1136" b="1" dirty="0">
              <a:solidFill>
                <a:schemeClr val="bg2">
                  <a:lumMod val="50000"/>
                </a:schemeClr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2248" y="6787284"/>
              <a:ext cx="4185177" cy="10739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4137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946946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1048305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1185789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</a:tblGrid>
                  <a:tr h="367410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Highly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Maybe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70657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✅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✅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✅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❌</a:t>
                          </a:r>
                          <a:endParaRPr lang="en-CN" sz="1000" dirty="0"/>
                        </a:p>
                        <a:p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altLang="zh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zh-CN" altLang="en-US" sz="1000" dirty="0" smtClean="0"/>
                                <m:t>✅</m:t>
                              </m:r>
                            </m:oMath>
                          </a14:m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altLang="zh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zh-CN" altLang="en-US" sz="1000" dirty="0" smtClean="0"/>
                                <m:t>✅</m:t>
                              </m:r>
                            </m:oMath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altLang="zh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zh-CN" altLang="en-US" sz="1000" dirty="0" smtClean="0"/>
                                <m:t>❌</m:t>
                              </m:r>
                            </m:oMath>
                          </a14:m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endParaRPr lang="en-US" altLang="zh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❌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zh-CN" altLang="en-US" sz="1000" dirty="0" smtClean="0"/>
                                <m:t>❌</m:t>
                              </m:r>
                            </m:oMath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3" name="Table 242">
                <a:extLst>
                  <a:ext uri="{FF2B5EF4-FFF2-40B4-BE49-F238E27FC236}">
                    <a16:creationId xmlns:a16="http://schemas.microsoft.com/office/drawing/2014/main" id="{6E378A46-48F9-48F5-8FD9-BD63185C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2248" y="6787284"/>
              <a:ext cx="4185177" cy="10739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4137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946946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1048305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  <a:gridCol w="1185789">
                      <a:extLst>
                        <a:ext uri="{9D8B030D-6E8A-4147-A177-3AD203B41FA5}">
                          <a16:colId xmlns:a16="http://schemas.microsoft.com/office/drawing/2014/main" val="143150102"/>
                        </a:ext>
                      </a:extLst>
                    </a:gridCol>
                  </a:tblGrid>
                  <a:tr h="367410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Highly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Maybe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70657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7"/>
                          <a:stretch>
                            <a:fillRect t="-53571" r="-320253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7"/>
                          <a:stretch>
                            <a:fillRect l="-105333" t="-53571" r="-237333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7"/>
                          <a:stretch>
                            <a:fillRect l="-185542" t="-53571" r="-11445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7"/>
                          <a:stretch>
                            <a:fillRect l="-252128" t="-53571" r="-1064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80788893-5825-2AE2-9C03-34EE190A4236}"/>
              </a:ext>
            </a:extLst>
          </p:cNvPr>
          <p:cNvSpPr txBox="1"/>
          <p:nvPr/>
        </p:nvSpPr>
        <p:spPr>
          <a:xfrm>
            <a:off x="3566624" y="4472926"/>
            <a:ext cx="3974359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48" dirty="0"/>
              <a:t>Knowledge</a:t>
            </a:r>
            <a:r>
              <a:rPr lang="zh-CN" altLang="en-US" sz="1748" dirty="0"/>
              <a:t> </a:t>
            </a:r>
            <a:r>
              <a:rPr lang="en-US" altLang="zh-CN" sz="1748" dirty="0"/>
              <a:t>Perception</a:t>
            </a:r>
            <a:r>
              <a:rPr lang="zh-CN" altLang="en-US" sz="1748" dirty="0"/>
              <a:t> </a:t>
            </a:r>
            <a:r>
              <a:rPr lang="en-US" altLang="zh-CN" sz="1748" dirty="0"/>
              <a:t>Level</a:t>
            </a:r>
            <a:r>
              <a:rPr lang="zh-CN" altLang="en-US" sz="1748" dirty="0"/>
              <a:t> </a:t>
            </a:r>
            <a:r>
              <a:rPr lang="en-US" altLang="zh-CN" sz="1748" dirty="0"/>
              <a:t>Illustration</a:t>
            </a:r>
            <a:endParaRPr lang="en-CN" sz="1748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3B97906-6069-6273-83E9-943E69BD433A}"/>
              </a:ext>
            </a:extLst>
          </p:cNvPr>
          <p:cNvSpPr txBox="1"/>
          <p:nvPr/>
        </p:nvSpPr>
        <p:spPr>
          <a:xfrm>
            <a:off x="8422830" y="4472926"/>
            <a:ext cx="230812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48" dirty="0"/>
              <a:t>Evaluation</a:t>
            </a:r>
            <a:r>
              <a:rPr lang="zh-CN" altLang="en-US" sz="1748" dirty="0"/>
              <a:t> </a:t>
            </a:r>
            <a:r>
              <a:rPr lang="en-US" altLang="zh-CN" sz="1748" dirty="0"/>
              <a:t>Illustration</a:t>
            </a:r>
            <a:endParaRPr lang="en-CN" sz="1748" dirty="0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7AE4BB2A-D270-B45F-820E-0B841619BFF1}"/>
              </a:ext>
            </a:extLst>
          </p:cNvPr>
          <p:cNvSpPr/>
          <p:nvPr/>
        </p:nvSpPr>
        <p:spPr>
          <a:xfrm>
            <a:off x="8207940" y="5550566"/>
            <a:ext cx="737730" cy="1887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31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Few-shot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3</a:t>
            </a:r>
            <a:endParaRPr lang="en-US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475D380B-29AC-AB73-312F-237872FD9F60}"/>
              </a:ext>
            </a:extLst>
          </p:cNvPr>
          <p:cNvSpPr/>
          <p:nvPr/>
        </p:nvSpPr>
        <p:spPr>
          <a:xfrm>
            <a:off x="8018068" y="5966342"/>
            <a:ext cx="1150093" cy="1887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31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Few-shot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3,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4,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5,</a:t>
            </a:r>
            <a:r>
              <a:rPr lang="zh-CN" altLang="en-US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874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…</a:t>
            </a:r>
            <a:endParaRPr lang="en-US" sz="874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3DE14164-16BD-4007-5654-93973C9B6FB9}"/>
              </a:ext>
            </a:extLst>
          </p:cNvPr>
          <p:cNvSpPr/>
          <p:nvPr/>
        </p:nvSpPr>
        <p:spPr>
          <a:xfrm>
            <a:off x="9678103" y="5545685"/>
            <a:ext cx="959854" cy="188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Greedy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Search</a:t>
            </a:r>
            <a:r>
              <a:rPr lang="zh-CN" altLang="en-US" sz="787" b="1" dirty="0">
                <a:solidFill>
                  <a:schemeClr val="tx1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787" dirty="0"/>
              <a:t>➡️</a:t>
            </a:r>
            <a:endParaRPr lang="en-US" sz="787" b="1" dirty="0">
              <a:solidFill>
                <a:schemeClr val="tx1"/>
              </a:solidFill>
              <a:latin typeface="Optima" panose="0200050306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2" name="Right Arrow 251">
            <a:extLst>
              <a:ext uri="{FF2B5EF4-FFF2-40B4-BE49-F238E27FC236}">
                <a16:creationId xmlns:a16="http://schemas.microsoft.com/office/drawing/2014/main" id="{C0D0ED1F-E931-9620-8929-D154E47D3C3E}"/>
              </a:ext>
            </a:extLst>
          </p:cNvPr>
          <p:cNvSpPr/>
          <p:nvPr/>
        </p:nvSpPr>
        <p:spPr>
          <a:xfrm>
            <a:off x="8058497" y="5590879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55" name="Right Arrow 254">
            <a:extLst>
              <a:ext uri="{FF2B5EF4-FFF2-40B4-BE49-F238E27FC236}">
                <a16:creationId xmlns:a16="http://schemas.microsoft.com/office/drawing/2014/main" id="{F93A318C-2EE4-B1B6-6470-B015BAEAF6FA}"/>
              </a:ext>
            </a:extLst>
          </p:cNvPr>
          <p:cNvSpPr/>
          <p:nvPr/>
        </p:nvSpPr>
        <p:spPr>
          <a:xfrm>
            <a:off x="8980532" y="5585529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ADABC8E-4818-6BAB-0C15-95816369BA82}"/>
              </a:ext>
            </a:extLst>
          </p:cNvPr>
          <p:cNvSpPr/>
          <p:nvPr/>
        </p:nvSpPr>
        <p:spPr>
          <a:xfrm>
            <a:off x="9517391" y="5579417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AF0D5FB5-AE4F-6B75-CEC1-B7120D2CC2C7}"/>
              </a:ext>
            </a:extLst>
          </p:cNvPr>
          <p:cNvSpPr/>
          <p:nvPr/>
        </p:nvSpPr>
        <p:spPr>
          <a:xfrm>
            <a:off x="10672806" y="5572818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F92E74B-4F7E-CAB4-978C-E8DFAB3846BF}"/>
                  </a:ext>
                </a:extLst>
              </p:cNvPr>
              <p:cNvSpPr txBox="1"/>
              <p:nvPr/>
            </p:nvSpPr>
            <p:spPr>
              <a:xfrm>
                <a:off x="10735741" y="5506711"/>
                <a:ext cx="275169" cy="227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F92E74B-4F7E-CAB4-978C-E8DFAB38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41" y="5506711"/>
                <a:ext cx="275169" cy="227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90FF08E5-EAF9-DA5E-E979-11F7CC4509A6}"/>
                  </a:ext>
                </a:extLst>
              </p:cNvPr>
              <p:cNvSpPr txBox="1"/>
              <p:nvPr/>
            </p:nvSpPr>
            <p:spPr>
              <a:xfrm>
                <a:off x="7816772" y="5532701"/>
                <a:ext cx="275387" cy="226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7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874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90FF08E5-EAF9-DA5E-E979-11F7CC450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72" y="5532701"/>
                <a:ext cx="275387" cy="2268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TextBox 275">
            <a:extLst>
              <a:ext uri="{FF2B5EF4-FFF2-40B4-BE49-F238E27FC236}">
                <a16:creationId xmlns:a16="http://schemas.microsoft.com/office/drawing/2014/main" id="{447F8F1B-916F-F177-D1CF-6D1E4BF369C5}"/>
              </a:ext>
            </a:extLst>
          </p:cNvPr>
          <p:cNvSpPr txBox="1"/>
          <p:nvPr/>
        </p:nvSpPr>
        <p:spPr>
          <a:xfrm>
            <a:off x="9015866" y="5782123"/>
            <a:ext cx="635189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36" b="1" dirty="0">
                <a:solidFill>
                  <a:schemeClr val="bg2">
                    <a:lumMod val="50000"/>
                  </a:schemeClr>
                </a:solidFill>
                <a:latin typeface="Optima" panose="02000503060000020004" pitchFamily="2" charset="0"/>
                <a:ea typeface="BM JUA OTF" panose="02020603020101020101" pitchFamily="18" charset="-127"/>
                <a:cs typeface="Times New Roman" panose="02020603050405020304" pitchFamily="18" charset="0"/>
              </a:rPr>
              <a:t>LLM</a:t>
            </a:r>
            <a:endParaRPr lang="en-CN" sz="1136" b="1" dirty="0">
              <a:solidFill>
                <a:schemeClr val="bg2">
                  <a:lumMod val="50000"/>
                </a:schemeClr>
              </a:solidFill>
              <a:latin typeface="Optima" panose="02000503060000020004" pitchFamily="2" charset="0"/>
              <a:ea typeface="BM JUA OTF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7" name="Right Arrow 276">
            <a:extLst>
              <a:ext uri="{FF2B5EF4-FFF2-40B4-BE49-F238E27FC236}">
                <a16:creationId xmlns:a16="http://schemas.microsoft.com/office/drawing/2014/main" id="{23F5DABF-936B-E012-8AB5-DD69FBB076EB}"/>
              </a:ext>
            </a:extLst>
          </p:cNvPr>
          <p:cNvSpPr/>
          <p:nvPr/>
        </p:nvSpPr>
        <p:spPr>
          <a:xfrm rot="16200000">
            <a:off x="8530179" y="5782220"/>
            <a:ext cx="125863" cy="12173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73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C044361-ED39-3B18-4839-BF08AF7940DF}"/>
              </a:ext>
            </a:extLst>
          </p:cNvPr>
          <p:cNvSpPr txBox="1"/>
          <p:nvPr/>
        </p:nvSpPr>
        <p:spPr>
          <a:xfrm>
            <a:off x="8280857" y="5764432"/>
            <a:ext cx="308098" cy="240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1" dirty="0"/>
              <a:t>🎲</a:t>
            </a:r>
            <a:endParaRPr lang="en-CN" sz="961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C06B2F7-392B-8110-C677-EFB3F7249DFF}"/>
              </a:ext>
            </a:extLst>
          </p:cNvPr>
          <p:cNvSpPr txBox="1"/>
          <p:nvPr/>
        </p:nvSpPr>
        <p:spPr>
          <a:xfrm>
            <a:off x="8606667" y="5746719"/>
            <a:ext cx="554960" cy="240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61" i="1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1" name="Table 280">
                <a:extLst>
                  <a:ext uri="{FF2B5EF4-FFF2-40B4-BE49-F238E27FC236}">
                    <a16:creationId xmlns:a16="http://schemas.microsoft.com/office/drawing/2014/main" id="{378142FA-1912-EF1E-D07E-6A3D9C6A35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54461" y="6787284"/>
              <a:ext cx="3116603" cy="13184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757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799118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1011728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</a:tblGrid>
                  <a:tr h="372922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Knowledge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Perception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Level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of</a:t>
                          </a:r>
                          <a:r>
                            <a:rPr lang="zh-CN" altLang="en-US" sz="1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5488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Maybe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is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correct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is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incorrect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or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refusal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  <a:tr h="372978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is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correct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or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refusal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is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incorrect</a:t>
                          </a:r>
                          <a:r>
                            <a:rPr lang="zh-CN" altLang="en-US" sz="1000" dirty="0"/>
                            <a:t> 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extLst>
                      <a:ext uri="{0D108BD9-81ED-4DB2-BD59-A6C34878D82A}">
                        <a16:rowId xmlns:a16="http://schemas.microsoft.com/office/drawing/2014/main" val="117629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1" name="Table 280">
                <a:extLst>
                  <a:ext uri="{FF2B5EF4-FFF2-40B4-BE49-F238E27FC236}">
                    <a16:creationId xmlns:a16="http://schemas.microsoft.com/office/drawing/2014/main" id="{378142FA-1912-EF1E-D07E-6A3D9C6A35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54461" y="6787284"/>
              <a:ext cx="3116603" cy="13184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757">
                      <a:extLst>
                        <a:ext uri="{9D8B030D-6E8A-4147-A177-3AD203B41FA5}">
                          <a16:colId xmlns:a16="http://schemas.microsoft.com/office/drawing/2014/main" val="2639737592"/>
                        </a:ext>
                      </a:extLst>
                    </a:gridCol>
                    <a:gridCol w="799118">
                      <a:extLst>
                        <a:ext uri="{9D8B030D-6E8A-4147-A177-3AD203B41FA5}">
                          <a16:colId xmlns:a16="http://schemas.microsoft.com/office/drawing/2014/main" val="2587656785"/>
                        </a:ext>
                      </a:extLst>
                    </a:gridCol>
                    <a:gridCol w="1011728">
                      <a:extLst>
                        <a:ext uri="{9D8B030D-6E8A-4147-A177-3AD203B41FA5}">
                          <a16:colId xmlns:a16="http://schemas.microsoft.com/office/drawing/2014/main" val="158447207"/>
                        </a:ext>
                      </a:extLst>
                    </a:gridCol>
                  </a:tblGrid>
                  <a:tr h="384712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971" t="-3226" r="-140777" b="-2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165079" t="-3226" r="-130159" b="-2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208750" t="-3226" r="-2500" b="-24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907236"/>
                      </a:ext>
                    </a:extLst>
                  </a:tr>
                  <a:tr h="5488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Highly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Maybe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Weakly</a:t>
                          </a:r>
                          <a:r>
                            <a:rPr lang="zh-CN" altLang="en-US" sz="1000" dirty="0"/>
                            <a:t> </a:t>
                          </a:r>
                          <a:r>
                            <a:rPr lang="en-US" altLang="zh-CN" sz="1000" dirty="0"/>
                            <a:t>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165079" t="-74419" r="-130159" b="-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208750" t="-74419" r="-2500" b="-7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413976"/>
                      </a:ext>
                    </a:extLst>
                  </a:tr>
                  <a:tr h="384903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Unknown</a:t>
                          </a:r>
                          <a:endParaRPr lang="en-CN" sz="1000" dirty="0"/>
                        </a:p>
                      </a:txBody>
                      <a:tcPr marL="79912" marR="79912" marT="39956" marB="39956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165079" t="-241935" r="-130159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79912" marR="79912" marT="39956" marB="39956">
                        <a:blipFill>
                          <a:blip r:embed="rId10"/>
                          <a:stretch>
                            <a:fillRect l="-208750" t="-241935" r="-2500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298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 descr="A cartoon of a robot&#10;&#10;Description automatically generated">
            <a:extLst>
              <a:ext uri="{FF2B5EF4-FFF2-40B4-BE49-F238E27FC236}">
                <a16:creationId xmlns:a16="http://schemas.microsoft.com/office/drawing/2014/main" id="{793976DD-D0EA-130D-06EA-28045E5A1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4048" y="5447383"/>
            <a:ext cx="318766" cy="293600"/>
          </a:xfrm>
          <a:prstGeom prst="rect">
            <a:avLst/>
          </a:prstGeom>
        </p:spPr>
      </p:pic>
      <p:pic>
        <p:nvPicPr>
          <p:cNvPr id="3" name="Picture 2" descr="A cartoon of a robot&#10;&#10;Description automatically generated">
            <a:extLst>
              <a:ext uri="{FF2B5EF4-FFF2-40B4-BE49-F238E27FC236}">
                <a16:creationId xmlns:a16="http://schemas.microsoft.com/office/drawing/2014/main" id="{6E9ADE70-0BC1-7E83-744C-93BC97F9BB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8955" y="6015180"/>
            <a:ext cx="318766" cy="293600"/>
          </a:xfrm>
          <a:prstGeom prst="rect">
            <a:avLst/>
          </a:prstGeom>
        </p:spPr>
      </p:pic>
      <p:pic>
        <p:nvPicPr>
          <p:cNvPr id="4" name="Picture 3" descr="A cartoon of a robot&#10;&#10;Description automatically generated">
            <a:extLst>
              <a:ext uri="{FF2B5EF4-FFF2-40B4-BE49-F238E27FC236}">
                <a16:creationId xmlns:a16="http://schemas.microsoft.com/office/drawing/2014/main" id="{E9FCF24F-6BD1-614E-6B60-4C7D146EFF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7103" y="5486891"/>
            <a:ext cx="318766" cy="2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106054</TotalTime>
  <Words>2113</Words>
  <Application>Microsoft Macintosh PowerPoint</Application>
  <PresentationFormat>Custom</PresentationFormat>
  <Paragraphs>741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-apple-system</vt:lpstr>
      <vt:lpstr>BM JUA OTF</vt:lpstr>
      <vt:lpstr>Aptos</vt:lpstr>
      <vt:lpstr>Arial</vt:lpstr>
      <vt:lpstr>Bell MT</vt:lpstr>
      <vt:lpstr>Calibri</vt:lpstr>
      <vt:lpstr>Calibri Light</vt:lpstr>
      <vt:lpstr>Cambria Math</vt:lpstr>
      <vt:lpstr>Futura Medium</vt:lpstr>
      <vt:lpstr>Futura Medium</vt:lpstr>
      <vt:lpstr>Helvetica Neue</vt:lpstr>
      <vt:lpstr>Modern No. 20</vt:lpstr>
      <vt:lpstr>Optima</vt:lpstr>
      <vt:lpstr>Times New Roman</vt:lpstr>
      <vt:lpstr>Verdana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1276180641@qq.com</dc:creator>
  <cp:lastModifiedBy>XUE, Boyang</cp:lastModifiedBy>
  <cp:revision>68</cp:revision>
  <dcterms:created xsi:type="dcterms:W3CDTF">2023-11-01T07:23:09Z</dcterms:created>
  <dcterms:modified xsi:type="dcterms:W3CDTF">2024-11-26T10:38:39Z</dcterms:modified>
</cp:coreProperties>
</file>