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0988-1AA2-95DE-7FCE-D8F97A43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DD85-F8D7-80CA-38F0-D0D9B1D42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0BD5-73BC-53DB-A401-DDA5C44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A32B-50F6-15E4-BD39-0458904D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BCF7-162F-3B7F-1C40-8F35708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5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F74D-67E7-C415-2074-B74AC1A8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DD3B6-30E6-21D4-B5E2-17FC333D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319B-69C7-3D92-5972-ECEF5378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26F7-07DD-B0F4-0ED9-EF2281AB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B2B5-2626-5879-A38C-759DB83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5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53A7E-2281-A6BB-7E4B-1C83B047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6B30-DAEA-6B00-C480-FC76BBFB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6BBA-E314-9495-E14C-FB1982DF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9A84-C9BD-89F0-38E7-6B97D121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E7FB-728A-CBA8-659D-A08FB7E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410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078E-6D45-190B-2A9F-582E46EE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67B4-D431-6FC0-03D7-8E64928A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3616-0F55-DEA0-512A-C83AAC36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F606-3F01-9F60-E86D-B4817412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D9E6-E884-7284-EA8C-DB404BB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28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7A6-E945-54CF-8A7C-1867773B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8B45-6B88-F779-A8BA-D4741D65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DCB8-F53A-C9C2-5FDB-C8CDE197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65A-5E84-1F81-9309-624364D9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EE1F-9D35-F954-E92A-C2244872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7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133-B14B-75F7-F81A-9F3562BC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E73F-6549-315B-12C9-AEE9FF23D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8234-0F6B-958F-C1EF-5AB07A98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7E814-78D9-7BA3-98BE-B21E5955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652D-0163-2190-78D9-C434A09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C7E1-B4DC-658E-0329-668FEBC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2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2C8C-2EC2-02E7-E546-799FD84C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C9FF-07DB-47FB-CFBD-FA63EC17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6516-C683-1E26-1708-5AF9C2BC4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99F2-B674-5C67-3C89-7643E9D88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B0CC-EB59-B347-9601-6CF701DE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14BB0-9107-528F-41B5-1FA6F2E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91655-152D-93CA-30F6-181CCA66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B48E1-90CC-0997-8654-7AFB35BB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1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45B9-A93D-DBFA-D1DD-0622B8EF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50428-34D1-64FF-2EC4-4E0F25C4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C022-3960-CEAD-BB69-7839A4AB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D7D75-4A9D-103F-6928-05C820DF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78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945F5-3678-DA30-918D-26D18A0D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503A5-A00D-E4B3-8A65-BDA52DD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E4D90-8A52-AC38-4037-08852F2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77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B9B-1A76-E22D-BC12-BB10592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13E-3050-664B-6F0A-8B2868D5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ED1FD-1313-886B-F7EF-D6E223EB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33A6-2529-2941-E4D6-EEEE523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2F7A7-BB80-7DCD-3650-2BF1F7C1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AE4D-4C9A-0714-A8BC-F80EE08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76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06A-AD02-E39F-B255-6DE19EAC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AFF89-D673-B7E0-FB15-E93A36DF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BA24-533A-A845-D135-39197CBD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C988-B6E3-A9F5-F417-927910D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744A-CA16-4845-D005-51A93C8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0ECC-86E4-7B66-3605-59C779E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7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8C3B3-F162-6D59-7702-FAC7DDFF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FC3B-5F07-7828-05B4-AEA4C761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CE6B-D536-F3A5-F9AA-D6FC70BD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050-7458-224C-8E17-FA494BD99C3B}" type="datetimeFigureOut">
              <a:rPr lang="en-CN" smtClean="0"/>
              <a:t>2023/10/18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63F4-72F2-397B-E3FC-7F8557DEE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9C-6BB3-D8F8-79BE-5E5A8E4B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F558-BEB4-AE40-988D-762351E46E1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77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FE0F0-D485-CB5A-CD70-93AADBD7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11169-7798-2F7D-1775-FA6BE8DC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9" y="1881353"/>
            <a:ext cx="11516335" cy="2335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EE7F98-8623-48F4-11A8-B757C899F216}"/>
              </a:ext>
            </a:extLst>
          </p:cNvPr>
          <p:cNvSpPr/>
          <p:nvPr/>
        </p:nvSpPr>
        <p:spPr>
          <a:xfrm>
            <a:off x="594383" y="1924217"/>
            <a:ext cx="2339866" cy="3529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Grounding</a:t>
            </a:r>
            <a:r>
              <a:rPr lang="zh-CN" altLang="en-US" dirty="0">
                <a:latin typeface="Modern No. 20" panose="02070704070505020303" pitchFamily="18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Documents</a:t>
            </a:r>
            <a:endParaRPr lang="en-CN" dirty="0">
              <a:latin typeface="Modern No. 20" panose="02070704070505020303" pitchFamily="18" charset="77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9394C-933B-5200-349D-F95415AD1C32}"/>
              </a:ext>
            </a:extLst>
          </p:cNvPr>
          <p:cNvSpPr/>
          <p:nvPr/>
        </p:nvSpPr>
        <p:spPr>
          <a:xfrm>
            <a:off x="3613254" y="1924657"/>
            <a:ext cx="1873145" cy="3529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Dialogue</a:t>
            </a:r>
            <a:r>
              <a:rPr lang="zh-CN" altLang="en-US" dirty="0">
                <a:latin typeface="Modern No. 20" panose="02070704070505020303" pitchFamily="18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History</a:t>
            </a:r>
            <a:endParaRPr lang="en-CN" dirty="0">
              <a:latin typeface="Modern No. 20" panose="02070704070505020303" pitchFamily="18" charset="77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1572F-0A4C-3854-14B3-E49B21970412}"/>
              </a:ext>
            </a:extLst>
          </p:cNvPr>
          <p:cNvSpPr/>
          <p:nvPr/>
        </p:nvSpPr>
        <p:spPr>
          <a:xfrm>
            <a:off x="7423253" y="1929586"/>
            <a:ext cx="2149371" cy="3529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Generated</a:t>
            </a:r>
            <a:r>
              <a:rPr lang="zh-CN" altLang="en-US" dirty="0">
                <a:latin typeface="Modern No. 20" panose="02070704070505020303" pitchFamily="18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Modern No. 20" panose="02070704070505020303" pitchFamily="18" charset="77"/>
                <a:cs typeface="Times New Roman" panose="02020603050405020304" pitchFamily="18" charset="0"/>
              </a:rPr>
              <a:t>Responses</a:t>
            </a:r>
            <a:endParaRPr lang="en-CN" dirty="0">
              <a:latin typeface="Modern No. 20" panose="02070704070505020303" pitchFamily="18" charset="77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CBBBD-EA6F-CCA0-C047-C4B6CB1FFC32}"/>
              </a:ext>
            </a:extLst>
          </p:cNvPr>
          <p:cNvSpPr/>
          <p:nvPr/>
        </p:nvSpPr>
        <p:spPr>
          <a:xfrm>
            <a:off x="961090" y="2489096"/>
            <a:ext cx="1439208" cy="2375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Modern No. 20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1276180641@qq.com</dc:creator>
  <cp:lastModifiedBy>1276180641@qq.com</cp:lastModifiedBy>
  <cp:revision>1</cp:revision>
  <dcterms:created xsi:type="dcterms:W3CDTF">2023-10-18T08:25:46Z</dcterms:created>
  <dcterms:modified xsi:type="dcterms:W3CDTF">2023-10-18T08:32:23Z</dcterms:modified>
</cp:coreProperties>
</file>