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AEE6-55B1-4904-BAB0-8C447569B5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182C-23B6-4771-87CF-85760F441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AEE6-55B1-4904-BAB0-8C447569B5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182C-23B6-4771-87CF-85760F441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7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AEE6-55B1-4904-BAB0-8C447569B5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182C-23B6-4771-87CF-85760F441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AEE6-55B1-4904-BAB0-8C447569B5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182C-23B6-4771-87CF-85760F441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8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AEE6-55B1-4904-BAB0-8C447569B5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182C-23B6-4771-87CF-85760F441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3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AEE6-55B1-4904-BAB0-8C447569B5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182C-23B6-4771-87CF-85760F441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AEE6-55B1-4904-BAB0-8C447569B5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182C-23B6-4771-87CF-85760F441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5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AEE6-55B1-4904-BAB0-8C447569B5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182C-23B6-4771-87CF-85760F441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AEE6-55B1-4904-BAB0-8C447569B5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182C-23B6-4771-87CF-85760F441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3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AEE6-55B1-4904-BAB0-8C447569B5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182C-23B6-4771-87CF-85760F441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AEE6-55B1-4904-BAB0-8C447569B5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182C-23B6-4771-87CF-85760F441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5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BAEE6-55B1-4904-BAB0-8C447569B5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182C-23B6-4771-87CF-85760F441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9000" y="338138"/>
            <a:ext cx="9144000" cy="1655762"/>
          </a:xfrm>
        </p:spPr>
        <p:txBody>
          <a:bodyPr/>
          <a:lstStyle/>
          <a:p>
            <a:pPr algn="l"/>
            <a:r>
              <a:rPr lang="zh-CN" altLang="en-US" dirty="0" smtClean="0"/>
              <a:t>       这个德州扑克是基于局域网的</a:t>
            </a:r>
            <a:r>
              <a:rPr lang="en-US" altLang="zh-CN" dirty="0" smtClean="0"/>
              <a:t>2-8</a:t>
            </a:r>
            <a:r>
              <a:rPr lang="zh-CN" altLang="en-US" dirty="0" smtClean="0"/>
              <a:t>人多人在线游戏，所以只有同一个网下的人才能连接在一起玩。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6413" y="1166019"/>
            <a:ext cx="8790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服务器设置：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、运行  服务器</a:t>
            </a:r>
            <a:r>
              <a:rPr lang="en-US" altLang="zh-CN" dirty="0" smtClean="0"/>
              <a:t>.exe  </a:t>
            </a:r>
            <a:r>
              <a:rPr lang="zh-CN" altLang="en-US" dirty="0" smtClean="0"/>
              <a:t>可执行程序，想和电脑玩就输入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，房间里面有一个简单的电脑可以对战。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58" y="2314071"/>
            <a:ext cx="7574563" cy="39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195" y="252464"/>
            <a:ext cx="10515600" cy="9148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、进去后发现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设置错误时，打开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命令窗口，输入</a:t>
            </a:r>
            <a:r>
              <a:rPr lang="en-US" altLang="zh-CN" dirty="0" smtClean="0"/>
              <a:t>ipconfig</a:t>
            </a:r>
            <a:r>
              <a:rPr lang="zh-CN" altLang="en-US" dirty="0" smtClean="0"/>
              <a:t>，查询一下服务器的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后输入进去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09" y="1314798"/>
            <a:ext cx="9276190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195" y="252464"/>
            <a:ext cx="10515600" cy="9148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、设置服务器</a:t>
            </a:r>
            <a:r>
              <a:rPr lang="en-US" altLang="zh-CN" dirty="0" err="1" smtClean="0"/>
              <a:t>ip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78" y="1167313"/>
            <a:ext cx="9281985" cy="47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成功打开电脑界面后，下面启动客户端：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、运行</a:t>
            </a:r>
            <a:r>
              <a:rPr lang="en-US" altLang="zh-CN" dirty="0" smtClean="0"/>
              <a:t>poker_client.exe</a:t>
            </a:r>
            <a:r>
              <a:rPr lang="zh-CN" altLang="en-US" dirty="0" smtClean="0"/>
              <a:t>文件，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错误时重新设置下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、连接成功后输入用户名和密码登录即可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60" y="3448507"/>
            <a:ext cx="7161686" cy="31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128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Heroin</dc:creator>
  <cp:lastModifiedBy>Heroin</cp:lastModifiedBy>
  <cp:revision>5</cp:revision>
  <dcterms:created xsi:type="dcterms:W3CDTF">2020-01-07T12:01:22Z</dcterms:created>
  <dcterms:modified xsi:type="dcterms:W3CDTF">2020-01-07T12:17:46Z</dcterms:modified>
</cp:coreProperties>
</file>