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9" r:id="rId3"/>
    <p:sldId id="411" r:id="rId4"/>
    <p:sldId id="412" r:id="rId5"/>
    <p:sldId id="413" r:id="rId6"/>
    <p:sldId id="414" r:id="rId7"/>
    <p:sldId id="41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4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2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forright\\12\subject_holdright_68,128,240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7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5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490720" y="2383155"/>
            <a:ext cx="5745480" cy="120650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66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490085" y="3797935"/>
            <a:ext cx="5746750" cy="141859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502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793615" y="3895725"/>
            <a:ext cx="5504180" cy="107378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800" b="0"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4794885" y="2248535"/>
            <a:ext cx="5502910" cy="14452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50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50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50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50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72970"/>
            <a:ext cx="720090" cy="6850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316684"/>
            <a:ext cx="1620202" cy="15413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50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254375" y="3584892"/>
            <a:ext cx="5683250" cy="97155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50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50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50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502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共享虚拟博弈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单击此处添加文本具体内容，简明扼要的阐述您的观点,根据需要可酌情增减文字。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解决博弈的两种思路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遗憾最小化</a:t>
            </a:r>
            <a:br>
              <a:rPr lang="zh-CN" altLang="en-US"/>
            </a:br>
            <a:r>
              <a:rPr lang="zh-CN" altLang="en-US"/>
              <a:t>进行多次博弈，记录每次博弈的遗憾值。每次博弈均选择自己最遗憾的策略，来逐步缩小遗憾值，直到均衡。目前几乎所有的博弈论的成果都基于这个思路及其各种变种。</a:t>
            </a:r>
            <a:endParaRPr lang="zh-CN" altLang="en-US"/>
          </a:p>
          <a:p>
            <a:r>
              <a:rPr lang="zh-CN" altLang="en-US"/>
              <a:t>虚拟博弈</a:t>
            </a:r>
            <a:br>
              <a:rPr lang="zh-CN" altLang="en-US"/>
            </a:br>
            <a:r>
              <a:rPr lang="zh-CN" altLang="en-US"/>
              <a:t>每个智能体拥有两个策略集。一个是最优策略集，一个是历史平均策略集。在每一轮博弈的开始，每个均智能体根据对手的历史</a:t>
            </a:r>
            <a:r>
              <a:rPr>
                <a:sym typeface="+mn-ea"/>
              </a:rPr>
              <a:t>平均策略集，找到一个最优的针对策略。然后根据历史平均策略和本轮最优策略更新自己的</a:t>
            </a:r>
            <a:r>
              <a:rPr>
                <a:sym typeface="+mn-ea"/>
              </a:rPr>
              <a:t>历史平均策略。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石头剪刀布</a:t>
            </a:r>
            <a:br>
              <a:rPr lang="zh-CN" altLang="en-US"/>
            </a:br>
            <a:r>
              <a:rPr lang="zh-CN" altLang="en-US"/>
              <a:t>首先第一轮随机出拳，如果</a:t>
            </a:r>
            <a:r>
              <a:rPr lang="en-US" altLang="zh-CN"/>
              <a:t>P1</a:t>
            </a:r>
            <a:r>
              <a:t>石头，</a:t>
            </a:r>
            <a:r>
              <a:rPr lang="en-US" altLang="zh-CN"/>
              <a:t>P2</a:t>
            </a:r>
            <a:r>
              <a:t>剪刀。在第二轮时，</a:t>
            </a:r>
            <a:r>
              <a:rPr lang="en-US" altLang="zh-CN"/>
              <a:t>P1</a:t>
            </a:r>
            <a:r>
              <a:t>根据</a:t>
            </a:r>
            <a:r>
              <a:rPr lang="en-US" altLang="zh-CN"/>
              <a:t>P2</a:t>
            </a:r>
            <a:r>
              <a:t>的历史数据得出自己应该出石头，则</a:t>
            </a:r>
            <a:r>
              <a:rPr lang="en-US" altLang="zh-CN"/>
              <a:t>P1</a:t>
            </a:r>
            <a:r>
              <a:t>还是出石头，</a:t>
            </a:r>
            <a:r>
              <a:rPr lang="en-US" altLang="zh-CN"/>
              <a:t>P2</a:t>
            </a:r>
            <a:r>
              <a:t>根据</a:t>
            </a:r>
            <a:r>
              <a:rPr lang="en-US" altLang="zh-CN"/>
              <a:t>P1</a:t>
            </a:r>
            <a:r>
              <a:t>历史数据得出自己应该出布。所以第二轮</a:t>
            </a:r>
            <a:r>
              <a:rPr lang="en-US" altLang="zh-CN"/>
              <a:t>P1</a:t>
            </a:r>
            <a:r>
              <a:t>石头，</a:t>
            </a:r>
            <a:r>
              <a:rPr lang="en-US" altLang="zh-CN"/>
              <a:t>P2</a:t>
            </a:r>
            <a:r>
              <a:t>布。。。</a:t>
            </a:r>
          </a:p>
          <a:p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虚拟博弈问题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虚拟博弈依赖于问题是战略式。也就是说比如一个最简单的</a:t>
            </a:r>
            <a:r>
              <a:rPr lang="en-US" altLang="zh-CN"/>
              <a:t>kuhn</a:t>
            </a:r>
            <a:r>
              <a:t>扑克问题，也要拆成</a:t>
            </a:r>
            <a:r>
              <a:rPr lang="en-US" altLang="zh-CN"/>
              <a:t>64</a:t>
            </a:r>
            <a:r>
              <a:t>个纯策略。然后在这</a:t>
            </a:r>
            <a:r>
              <a:rPr lang="en-US" altLang="zh-CN"/>
              <a:t>64</a:t>
            </a:r>
            <a:r>
              <a:t>个纯策略中找最优。</a:t>
            </a:r>
            <a:br/>
            <a:r>
              <a:t>虽然虚拟博弈收敛很快，但是把问题变成纯策略消耗的时间和空间都是指数级上升，所以也不可取。</a:t>
            </a:r>
          </a:p>
          <a:p>
            <a:r>
              <a:t>现在博弈讲求和真实环境类似，比如做星际争霸，你不能读内存，也必须和人一样是图像输入，再比如德州扑克，你不能知道对手的手牌再出牌。</a:t>
            </a:r>
          </a:p>
          <a:p>
            <a:r>
              <a:t>但是现在假如，像虚拟博弈一样，把自身的手牌概率分布（也就是历史数据），告诉对方，会不会使得收敛加快？</a:t>
            </a:r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虚拟子博弈问题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虚拟博弈均衡在哪？</a:t>
            </a:r>
            <a:br>
              <a:rPr>
                <a:sym typeface="+mn-ea"/>
              </a:rPr>
            </a:br>
            <a:r>
              <a:rPr>
                <a:sym typeface="+mn-ea"/>
              </a:rPr>
              <a:t>零和博弈均衡的特点是，只要对方采取均衡策略，无论此时你采取什么策略，你的收益不会增加。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如何针对不是均衡的策略？</a:t>
            </a:r>
            <a:br>
              <a:rPr>
                <a:sym typeface="+mn-ea"/>
              </a:rPr>
            </a:br>
            <a:r>
              <a:rPr>
                <a:sym typeface="+mn-ea"/>
              </a:rPr>
              <a:t>针对策略都不是纯策略，比如猜正反游戏，只要你出正概率</a:t>
            </a:r>
            <a:r>
              <a:rPr lang="en-US" altLang="zh-CN">
                <a:sym typeface="+mn-ea"/>
              </a:rPr>
              <a:t>&gt;50%</a:t>
            </a:r>
            <a:r>
              <a:rPr>
                <a:sym typeface="+mn-ea"/>
              </a:rPr>
              <a:t>则我全部猜正获益最大。也就是说面对一个纯战略的问题，只要判断我的各个纯战略是否相等，就能知道对手是不是均衡。</a:t>
            </a:r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虚拟子博弈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虚拟子博弈</a:t>
            </a:r>
            <a:br>
              <a:rPr>
                <a:sym typeface="+mn-ea"/>
              </a:rPr>
            </a:br>
            <a:r>
              <a:rPr>
                <a:sym typeface="+mn-ea"/>
              </a:rPr>
              <a:t>运用递归的思路，从下至上，首先考虑在最后叶子结点，运用虚拟博弈思想寻找这一个虚拟子博弈的最优针对。然后往上一级，根据最后一级，和这一级的平均策略条件下的最优针对，如此迭代到根节点。全部找到之后更新平均策略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这里要说明最后一级指的是 包含全部参与人的一级，比如两人博弈，那么需要两级，三人需要三级。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6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6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616"/>
  <p:tag name="KSO_WM_TEMPLATE_SUBCATEGORY" val="0"/>
  <p:tag name="KSO_WM_TEMPLATE_MASTER_TYPE" val="1"/>
  <p:tag name="KSO_WM_TEMPLATE_THUMBS_INDEX" val="1、4、7、9、10、13、15、17、20、25、29、30"/>
  <p:tag name="KSO_WM_TEMPLATE_COLOR_TYPE" val="1"/>
  <p:tag name="KSO_WM_TEMPLATE_MASTER_THUMB_INDEX" val="1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个人工作汇报"/>
  <p:tag name="KSO_WM_TEMPLATE_CATEGORY" val="custom"/>
  <p:tag name="KSO_WM_TEMPLATE_INDEX" val="20204616"/>
  <p:tag name="KSO_WM_UNIT_ID" val="custom20204616_1*a*1"/>
  <p:tag name="KSO_WM_UNIT_ISNUMDGMTITLE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文本具体内容，简明扼要的阐述您的观点,根据需要可酌情增减文字。"/>
  <p:tag name="KSO_WM_TEMPLATE_CATEGORY" val="custom"/>
  <p:tag name="KSO_WM_TEMPLATE_INDEX" val="20204616"/>
  <p:tag name="KSO_WM_UNIT_ID" val="custom20204616_1*b*1"/>
  <p:tag name="KSO_WM_UNIT_ISNUMDGMTITLE" val="0"/>
</p:tagLst>
</file>

<file path=ppt/tags/tag141.xml><?xml version="1.0" encoding="utf-8"?>
<p:tagLst xmlns:p="http://schemas.openxmlformats.org/presentationml/2006/main">
  <p:tag name="KSO_WM_SLIDE_ID" val="custom202046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616"/>
  <p:tag name="KSO_WM_SLIDE_LAYOUT" val="a_b"/>
  <p:tag name="KSO_WM_SLIDE_LAYOUT_CNT" val="1_1"/>
  <p:tag name="KSO_WM_UNIT_SHOW_EDIT_AREA_INDICATION" val="1"/>
  <p:tag name="KSO_WM_TEMPLATE_THUMBS_INDEX" val="1、4、7、9、10、13、15、17、20、25、29、30"/>
  <p:tag name="KSO_WM_TEMPLATE_MASTER_THUMB_INDEX" val="12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6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6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6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6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2EBFD"/>
      </a:dk2>
      <a:lt2>
        <a:srgbClr val="FFFFFF"/>
      </a:lt2>
      <a:accent1>
        <a:srgbClr val="4480EF"/>
      </a:accent1>
      <a:accent2>
        <a:srgbClr val="1192C7"/>
      </a:accent2>
      <a:accent3>
        <a:srgbClr val="1D9775"/>
      </a:accent3>
      <a:accent4>
        <a:srgbClr val="558C3B"/>
      </a:accent4>
      <a:accent5>
        <a:srgbClr val="A7752C"/>
      </a:accent5>
      <a:accent6>
        <a:srgbClr val="EE5D4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WPS 演示</Application>
  <PresentationFormat>宽屏</PresentationFormat>
  <Paragraphs>33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汉仪旗黑-85S</vt:lpstr>
      <vt:lpstr>Office 主题​​</vt:lpstr>
      <vt:lpstr>个人工作汇报</vt:lpstr>
      <vt:lpstr>PowerPoint 演示文稿</vt:lpstr>
      <vt:lpstr>解决博弈的两种思路</vt:lpstr>
      <vt:lpstr>解决博弈的两种思路</vt:lpstr>
      <vt:lpstr>虚拟博弈问题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紫竹焱</cp:lastModifiedBy>
  <cp:revision>107</cp:revision>
  <dcterms:created xsi:type="dcterms:W3CDTF">2019-06-19T02:08:00Z</dcterms:created>
  <dcterms:modified xsi:type="dcterms:W3CDTF">2020-03-21T05:15:43Z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