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8722-0CBB-4B08-85F5-2FD1C1E36D4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17F8-5624-4D73-845F-5C8FADDD2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6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17F8-5624-4D73-845F-5C8FADDD2B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1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21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4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6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0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BD40-8D68-461D-90B7-BB37F77C805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0E3-3A71-45C0-9A51-52207FC7D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大模型蒸馏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A258-2D43-40E0-82C8-DED34EF6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Llm-deploy </a:t>
            </a:r>
            <a:r>
              <a:rPr lang="zh-CN" altLang="en-US"/>
              <a:t>团队 </a:t>
            </a:r>
            <a:r>
              <a:rPr lang="en-US" altLang="zh-CN"/>
              <a:t>2024-12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FE35A-4EEF-4C77-9B61-B71C99C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F10E-A4F8-41C7-AC22-48F1BE6E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明白大模型蒸馏的概念和知识架构</a:t>
            </a:r>
            <a:endParaRPr lang="en-US" altLang="zh-CN" sz="2400"/>
          </a:p>
          <a:p>
            <a:r>
              <a:rPr lang="zh-CN" altLang="en-US" sz="2400"/>
              <a:t>理解白盒蒸馏的概念和典型算法</a:t>
            </a:r>
            <a:endParaRPr lang="en-US" altLang="zh-CN" sz="2400"/>
          </a:p>
          <a:p>
            <a:r>
              <a:rPr lang="zh-CN" altLang="en-US" sz="2400"/>
              <a:t>理解黑盒蒸馏的概念和典型算法</a:t>
            </a:r>
            <a:endParaRPr lang="en-US" altLang="zh-CN" sz="2400"/>
          </a:p>
          <a:p>
            <a:r>
              <a:rPr lang="zh-CN" altLang="en-US" sz="2400"/>
              <a:t>能够亲自动手蒸馏一个</a:t>
            </a:r>
            <a:r>
              <a:rPr lang="en-US" altLang="zh-CN" sz="2400"/>
              <a:t>GPT-2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9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04A5-FEC7-437F-AA67-06B9B3E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大模型蒸馏的概念</a:t>
            </a:r>
          </a:p>
        </p:txBody>
      </p:sp>
      <p:pic>
        <p:nvPicPr>
          <p:cNvPr id="6" name="图形 5" descr="机器人 纯色填充">
            <a:extLst>
              <a:ext uri="{FF2B5EF4-FFF2-40B4-BE49-F238E27FC236}">
                <a16:creationId xmlns:a16="http://schemas.microsoft.com/office/drawing/2014/main" id="{3643BCB6-4DE4-444E-939D-307CBC008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796" y="1680978"/>
            <a:ext cx="2165472" cy="216547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8E2C24-430A-472C-A2B1-F913648CA29E}"/>
              </a:ext>
            </a:extLst>
          </p:cNvPr>
          <p:cNvCxnSpPr>
            <a:cxnSpLocks/>
          </p:cNvCxnSpPr>
          <p:nvPr/>
        </p:nvCxnSpPr>
        <p:spPr>
          <a:xfrm>
            <a:off x="5049084" y="2763714"/>
            <a:ext cx="155050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机器人 纯色填充">
            <a:extLst>
              <a:ext uri="{FF2B5EF4-FFF2-40B4-BE49-F238E27FC236}">
                <a16:creationId xmlns:a16="http://schemas.microsoft.com/office/drawing/2014/main" id="{BB01E2D1-68CE-46D5-BBDA-B6ED6242F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1059" y="2028218"/>
            <a:ext cx="1470991" cy="14709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9654C8-F3A6-4DF3-ABEE-BAE68E60E515}"/>
              </a:ext>
            </a:extLst>
          </p:cNvPr>
          <p:cNvSpPr txBox="1"/>
          <p:nvPr/>
        </p:nvSpPr>
        <p:spPr>
          <a:xfrm>
            <a:off x="3091075" y="3935902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Teacher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D7BFD-1E20-4068-9E50-BD56787CF056}"/>
              </a:ext>
            </a:extLst>
          </p:cNvPr>
          <p:cNvSpPr txBox="1"/>
          <p:nvPr/>
        </p:nvSpPr>
        <p:spPr>
          <a:xfrm>
            <a:off x="7488734" y="3582106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8EA582-637F-4BD9-9F11-9B69BBBF94EE}"/>
              </a:ext>
            </a:extLst>
          </p:cNvPr>
          <p:cNvSpPr txBox="1"/>
          <p:nvPr/>
        </p:nvSpPr>
        <p:spPr>
          <a:xfrm>
            <a:off x="4620674" y="1982090"/>
            <a:ext cx="240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Knowledge</a:t>
            </a: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(Maybe one aspect)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11D5E3-82E6-4C31-8C4D-0A804F237BDC}"/>
              </a:ext>
            </a:extLst>
          </p:cNvPr>
          <p:cNvSpPr txBox="1"/>
          <p:nvPr/>
        </p:nvSpPr>
        <p:spPr>
          <a:xfrm>
            <a:off x="2746516" y="4745241"/>
            <a:ext cx="725225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与传统蒸馏的区别：是大模型与传统模型的区别！（作者观点）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0F659-96BB-438C-B27A-86EC2806F5EC}"/>
              </a:ext>
            </a:extLst>
          </p:cNvPr>
          <p:cNvSpPr txBox="1"/>
          <p:nvPr/>
        </p:nvSpPr>
        <p:spPr>
          <a:xfrm>
            <a:off x="2676944" y="5178553"/>
            <a:ext cx="840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传统模型的能力是单一的，所擅长的任务也是单一的，所以蒸馏时仅仅是为了压缩模型的体积，而保持原本能力不下降。但是大模型所擅长的任务有很多，蒸馏时往往针对某一项能力蒸馏。也因为这个原因，大模型蒸馏的目的不仅是压缩体积，可以去研究和探索。比如可以利用自蒸馏来提升大模型本身的能力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64216-C468-447C-8546-BB612092415F}"/>
              </a:ext>
            </a:extLst>
          </p:cNvPr>
          <p:cNvSpPr txBox="1"/>
          <p:nvPr/>
        </p:nvSpPr>
        <p:spPr>
          <a:xfrm>
            <a:off x="9565788" y="2163548"/>
            <a:ext cx="162133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当学生模型和教师模型是同一模型，就是自蒸馏。</a:t>
            </a:r>
          </a:p>
        </p:txBody>
      </p:sp>
    </p:spTree>
    <p:extLst>
      <p:ext uri="{BB962C8B-B14F-4D97-AF65-F5344CB8AC3E}">
        <p14:creationId xmlns:p14="http://schemas.microsoft.com/office/powerpoint/2010/main" val="552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2CF4-7ADF-434B-B8E7-54449AAB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大模型蒸馏的知识结构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597C9C-F3F2-4FF3-B9C9-089B7CDFAACC}"/>
              </a:ext>
            </a:extLst>
          </p:cNvPr>
          <p:cNvSpPr txBox="1"/>
          <p:nvPr/>
        </p:nvSpPr>
        <p:spPr>
          <a:xfrm>
            <a:off x="9599074" y="2771085"/>
            <a:ext cx="191825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有点像</a:t>
            </a:r>
            <a:r>
              <a:rPr lang="en-US" altLang="zh-CN">
                <a:solidFill>
                  <a:schemeClr val="bg1"/>
                </a:solidFill>
              </a:rPr>
              <a:t>SFT</a:t>
            </a:r>
            <a:r>
              <a:rPr lang="zh-CN" altLang="en-US">
                <a:solidFill>
                  <a:schemeClr val="bg1"/>
                </a:solidFill>
              </a:rPr>
              <a:t>，如何你懂微调，学起来会很轻松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1F19D-1EE8-43C9-B05A-37E00874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1430524"/>
            <a:ext cx="6674193" cy="452778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565F70E-443C-4442-BF53-23355468DECD}"/>
              </a:ext>
            </a:extLst>
          </p:cNvPr>
          <p:cNvCxnSpPr>
            <a:cxnSpLocks/>
          </p:cNvCxnSpPr>
          <p:nvPr/>
        </p:nvCxnSpPr>
        <p:spPr>
          <a:xfrm>
            <a:off x="7345879" y="3140767"/>
            <a:ext cx="208721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5DC1-895E-4DDE-BF78-5C0E5862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白盒蒸馏的概念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05A4F-4CC7-47C3-8DDA-83B8AC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9885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203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Century Gothic</vt:lpstr>
      <vt:lpstr>Wingdings 3</vt:lpstr>
      <vt:lpstr>丝状</vt:lpstr>
      <vt:lpstr>大模型蒸馏</vt:lpstr>
      <vt:lpstr>学习目标</vt:lpstr>
      <vt:lpstr>大模型蒸馏的概念</vt:lpstr>
      <vt:lpstr>大模型蒸馏的知识结构</vt:lpstr>
      <vt:lpstr>白盒蒸馏的概念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大模型蒸馏</dc:title>
  <dc:creator>宇菲 高</dc:creator>
  <cp:lastModifiedBy>宇菲 高</cp:lastModifiedBy>
  <cp:revision>8</cp:revision>
  <dcterms:created xsi:type="dcterms:W3CDTF">2024-12-07T05:07:13Z</dcterms:created>
  <dcterms:modified xsi:type="dcterms:W3CDTF">2024-12-09T12:21:57Z</dcterms:modified>
</cp:coreProperties>
</file>