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74" r:id="rId5"/>
    <p:sldId id="262" r:id="rId6"/>
    <p:sldId id="263" r:id="rId7"/>
    <p:sldId id="264" r:id="rId8"/>
    <p:sldId id="265" r:id="rId9"/>
    <p:sldId id="271" r:id="rId10"/>
    <p:sldId id="267" r:id="rId11"/>
    <p:sldId id="272" r:id="rId12"/>
    <p:sldId id="269" r:id="rId13"/>
    <p:sldId id="273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B900"/>
    <a:srgbClr val="0000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7CE84F3-28C3-443E-9E96-99CF82512B7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1" autoAdjust="0"/>
    <p:restoredTop sz="94703" autoAdjust="0"/>
  </p:normalViewPr>
  <p:slideViewPr>
    <p:cSldViewPr snapToGrid="0">
      <p:cViewPr varScale="1">
        <p:scale>
          <a:sx n="46" d="100"/>
          <a:sy n="46" d="100"/>
        </p:scale>
        <p:origin x="6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E33EC2-9EC5-4E10-9144-86E86613D3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9F941-E752-4BD2-BA91-874CE8E1C0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DD978-A294-4268-829C-55C7EB5D9910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F5445-1C7B-4CE5-97AA-11FE3B0D1D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B5BE-3C96-4779-BAFC-FA6CC51DA2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CA8D4-27C8-4D41-90BD-AED8D47A3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47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9404-0252-4823-AD24-A092A5EE9433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972E0-5198-46C6-8EFE-44A646AD96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9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template for students to design a field trip to a location for other students to view. Includes directions to the student of what to include on each slide and what content should be considered.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972E0-5198-46C6-8EFE-44A646AD96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45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example, Astoria</a:t>
            </a:r>
            <a:r>
              <a:rPr lang="en-US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Oregon is a town on the Oregon coast well know for its starring role in the movie “The Goonies”.  Today, we will take a trip from our school to Astoria through miles and time…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972E0-5198-46C6-8EFE-44A646AD96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71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use this type of slide for text, images, shapes and tables</a:t>
            </a:r>
            <a:r>
              <a:rPr lang="en-US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help add information in a different way.  Duplicate this slide to add additional images of important location in your visit.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972E0-5198-46C6-8EFE-44A646AD96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2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use this type of slide for text, images, shapes and tables</a:t>
            </a:r>
            <a:r>
              <a:rPr lang="en-US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help add information in a different way.  Duplicate this slide to add additional images of important location in your visit.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972E0-5198-46C6-8EFE-44A646AD96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36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972E0-5198-46C6-8EFE-44A646AD96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9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5/31/2019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F0A33C-B6D6-454E-A4EA-5198AC78DEE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41F392-55E3-4875-A0A8-7C2B611343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5359" y="599983"/>
            <a:ext cx="638175" cy="539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228600" indent="0" algn="ctr">
              <a:buNone/>
              <a:defRPr sz="2800">
                <a:solidFill>
                  <a:schemeClr val="bg1"/>
                </a:solidFill>
              </a:defRPr>
            </a:lvl2pPr>
            <a:lvl3pPr marL="457200" indent="0" algn="ctr">
              <a:buNone/>
              <a:defRPr sz="2800">
                <a:solidFill>
                  <a:schemeClr val="bg1"/>
                </a:solidFill>
              </a:defRPr>
            </a:lvl3pPr>
            <a:lvl4pPr marL="685800" indent="0" algn="ctr">
              <a:buNone/>
              <a:defRPr sz="2800">
                <a:solidFill>
                  <a:schemeClr val="bg1"/>
                </a:solidFill>
              </a:defRPr>
            </a:lvl4pPr>
            <a:lvl5pPr marL="9144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792D370F-01D2-4F21-BE9F-9951674A65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5594" y="1242501"/>
            <a:ext cx="638175" cy="539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228600" indent="0" algn="ctr">
              <a:buNone/>
              <a:defRPr sz="2800">
                <a:solidFill>
                  <a:schemeClr val="bg1"/>
                </a:solidFill>
              </a:defRPr>
            </a:lvl2pPr>
            <a:lvl3pPr marL="457200" indent="0" algn="ctr">
              <a:buNone/>
              <a:defRPr sz="2800">
                <a:solidFill>
                  <a:schemeClr val="bg1"/>
                </a:solidFill>
              </a:defRPr>
            </a:lvl3pPr>
            <a:lvl4pPr marL="685800" indent="0" algn="ctr">
              <a:buNone/>
              <a:defRPr sz="2800">
                <a:solidFill>
                  <a:schemeClr val="bg1"/>
                </a:solidFill>
              </a:defRPr>
            </a:lvl4pPr>
            <a:lvl5pPr marL="9144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F0D26AC6-BA38-4193-A559-922728758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165359" y="1885019"/>
            <a:ext cx="638175" cy="539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228600" indent="0" algn="ctr">
              <a:buNone/>
              <a:defRPr sz="2800"/>
            </a:lvl2pPr>
            <a:lvl3pPr marL="457200" indent="0" algn="ctr">
              <a:buNone/>
              <a:defRPr sz="2800"/>
            </a:lvl3pPr>
            <a:lvl4pPr marL="685800" indent="0" algn="ctr">
              <a:buNone/>
              <a:defRPr sz="2800"/>
            </a:lvl4pPr>
            <a:lvl5pPr marL="914400" indent="0" algn="ctr">
              <a:buNone/>
              <a:defRPr sz="2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8BC1B5E-B477-4CD0-996D-5614FE4B3F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7184" y="1238157"/>
            <a:ext cx="638175" cy="539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228600" indent="0" algn="ctr">
              <a:buNone/>
              <a:defRPr sz="2800"/>
            </a:lvl2pPr>
            <a:lvl3pPr marL="457200" indent="0" algn="ctr">
              <a:buNone/>
              <a:defRPr sz="2800"/>
            </a:lvl3pPr>
            <a:lvl4pPr marL="685800" indent="0" algn="ctr">
              <a:buNone/>
              <a:defRPr sz="2800"/>
            </a:lvl4pPr>
            <a:lvl5pPr marL="914400" indent="0" algn="ctr">
              <a:buNone/>
              <a:defRPr sz="2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4311650" y="1512376"/>
            <a:ext cx="3568700" cy="1809943"/>
          </a:xfrm>
          <a:noFill/>
          <a:ln w="38100">
            <a:noFill/>
          </a:ln>
        </p:spPr>
        <p:txBody>
          <a:bodyPr lIns="274320" rIns="274320" anchor="ctr" anchorCtr="0">
            <a:normAutofit/>
          </a:bodyPr>
          <a:lstStyle>
            <a:lvl1pPr algn="ctr">
              <a:defRPr sz="3800" cap="none" baseline="0">
                <a:solidFill>
                  <a:schemeClr val="tx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1650" y="3322319"/>
            <a:ext cx="3568700" cy="2023304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30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5/31/2019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E4AA6-ED36-4D3B-ABD8-3BA6059C3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4516" y="1127369"/>
            <a:ext cx="4703084" cy="1188720"/>
          </a:xfrm>
          <a:noFill/>
          <a:ln>
            <a:noFill/>
          </a:ln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4707B9-0409-43FA-B052-6AE401D767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4516" y="2263081"/>
            <a:ext cx="4702968" cy="3909119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28600" indent="0" algn="ctr">
              <a:buNone/>
              <a:defRPr>
                <a:solidFill>
                  <a:schemeClr val="bg1"/>
                </a:solidFill>
              </a:defRPr>
            </a:lvl2pPr>
            <a:lvl3pPr marL="457200" indent="0" algn="ctr">
              <a:buNone/>
              <a:defRPr>
                <a:solidFill>
                  <a:schemeClr val="bg1"/>
                </a:solidFill>
              </a:defRPr>
            </a:lvl3pPr>
            <a:lvl4pPr marL="685800" indent="0" algn="ctr">
              <a:buNone/>
              <a:defRPr>
                <a:solidFill>
                  <a:schemeClr val="bg1"/>
                </a:solidFill>
              </a:defRPr>
            </a:lvl4pPr>
            <a:lvl5pPr marL="9144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56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noFill/>
          <a:ln w="38100">
            <a:solidFill>
              <a:srgbClr val="FFFFFF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400">
                <a:solidFill>
                  <a:srgbClr val="26262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5/31/2019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37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68440A-E3ED-426B-A1F8-1D7557F9584D}"/>
              </a:ext>
            </a:extLst>
          </p:cNvPr>
          <p:cNvSpPr/>
          <p:nvPr userDrawn="1"/>
        </p:nvSpPr>
        <p:spPr>
          <a:xfrm>
            <a:off x="0" y="3648173"/>
            <a:ext cx="12192000" cy="3209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1887121"/>
            <a:ext cx="8991600" cy="1645920"/>
          </a:xfrm>
          <a:noFill/>
          <a:ln w="38100">
            <a:solidFill>
              <a:srgbClr val="FFFFFF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5/31/2019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634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noFill/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5/31/2019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668FB-6A04-4C02-A197-0044D616A95A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43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noFill/>
          <a:ln>
            <a:noFill/>
          </a:ln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5/31/2019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72FC25-236C-4A4E-83A6-4EBE36B8339C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522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5/31/2019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gray"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CC6D812-2BC4-484A-A3B0-D751943CA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04927" y="2313433"/>
            <a:ext cx="4270248" cy="704088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4450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59962" y="6324918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44389" y="6345814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noProof="0" smtClean="0"/>
              <a:t>5/31/2019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03848"/>
            <a:ext cx="5901189" cy="320040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70FEF-D9D1-45DF-A806-9CA5B8270E72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8A7AD-2B2B-4A1B-8A04-1B822384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631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5/31/2019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01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88624" y="594360"/>
            <a:ext cx="10893775" cy="1962150"/>
          </a:xfrm>
          <a:noFill/>
          <a:ln w="38100">
            <a:solidFill>
              <a:schemeClr val="bg1"/>
            </a:solidFill>
          </a:ln>
        </p:spPr>
        <p:txBody>
          <a:bodyPr lIns="72000" tIns="72000" rIns="72000" bIns="72000" anchor="t" anchorCtr="0">
            <a:normAutofit/>
          </a:bodyPr>
          <a:lstStyle>
            <a:lvl1pPr algn="l">
              <a:defRPr sz="4000" cap="none" spc="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9108" y="2084071"/>
            <a:ext cx="10883292" cy="3501154"/>
          </a:xfrm>
        </p:spPr>
        <p:txBody>
          <a:bodyPr numCol="2" spcCol="108000">
            <a:normAutofit/>
          </a:bodyPr>
          <a:lstStyle>
            <a:lvl1pPr marL="228600" indent="-228600" algn="l"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-228600" algn="l"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685800" indent="-228600" algn="l"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914400" indent="-228600" algn="l"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1143000" indent="-228600" algn="l"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56090" y="6234888"/>
            <a:ext cx="2025832" cy="32396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5/31/2019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5599" y="6238816"/>
            <a:ext cx="4229101" cy="32004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916161" y="5804577"/>
            <a:ext cx="365760" cy="36576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2F0A33C-B6D6-454E-A4EA-5198AC78DEE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B8FA8-6A22-40E7-B3E9-A963C93B51FA}"/>
              </a:ext>
            </a:extLst>
          </p:cNvPr>
          <p:cNvSpPr/>
          <p:nvPr userDrawn="1"/>
        </p:nvSpPr>
        <p:spPr>
          <a:xfrm>
            <a:off x="-15240" y="2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20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Three Images"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634A45-4F6E-4E7E-A6D7-E30CC149DF79}"/>
              </a:ext>
            </a:extLst>
          </p:cNvPr>
          <p:cNvSpPr/>
          <p:nvPr userDrawn="1"/>
        </p:nvSpPr>
        <p:spPr>
          <a:xfrm>
            <a:off x="0" y="2423160"/>
            <a:ext cx="12192000" cy="443912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3A725127-1EDA-41FB-9345-CD609971402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479" y="2952166"/>
            <a:ext cx="2880000" cy="2880000"/>
          </a:xfrm>
          <a:ln w="38100">
            <a:solidFill>
              <a:srgbClr val="FFFFFF"/>
            </a:solidFill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45910403-693E-46B1-890E-692928E72B7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88521" y="2952166"/>
            <a:ext cx="2880000" cy="2880000"/>
          </a:xfrm>
          <a:ln w="38100">
            <a:solidFill>
              <a:srgbClr val="FFFFFF"/>
            </a:solidFill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5309" y="6238816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noProof="0" smtClean="0"/>
              <a:t>5/31/2019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7720" y="6238816"/>
            <a:ext cx="5901189" cy="320040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2802" y="6217920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A571C-BD72-4598-B89C-F24CC99E0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07747" y="289559"/>
            <a:ext cx="10564350" cy="1127761"/>
          </a:xfrm>
          <a:noFill/>
          <a:ln>
            <a:noFill/>
          </a:ln>
        </p:spPr>
        <p:txBody>
          <a:bodyPr anchor="b" anchorCtr="1"/>
          <a:lstStyle>
            <a:lvl1pPr>
              <a:defRPr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759A834-A403-4050-9F3D-ABDDC9182E9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56000" y="2952166"/>
            <a:ext cx="2880000" cy="2880000"/>
          </a:xfrm>
          <a:ln w="38100">
            <a:solidFill>
              <a:srgbClr val="FFFFFF"/>
            </a:solidFill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0AC4720-7B75-40C4-BE31-CB8EBA0AAF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7720" y="1493521"/>
            <a:ext cx="10561319" cy="1127762"/>
          </a:xfrm>
          <a:noFill/>
        </p:spPr>
        <p:txBody>
          <a:bodyPr anchor="t" anchorCtr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/>
            </a:lvl1pPr>
            <a:lvl2pPr marL="228600" indent="0" algn="ctr">
              <a:buNone/>
              <a:defRPr sz="2000"/>
            </a:lvl2pPr>
            <a:lvl3pPr marL="457200" indent="0" algn="ctr">
              <a:buNone/>
              <a:defRPr sz="2000"/>
            </a:lvl3pPr>
            <a:lvl4pPr marL="685800" indent="0" algn="ctr">
              <a:buNone/>
              <a:defRPr sz="2000"/>
            </a:lvl4pPr>
            <a:lvl5pPr marL="914400" indent="0" algn="ctr">
              <a:buNone/>
              <a:defRPr sz="20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995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1E50CE-2A10-414D-A44D-9CE008E33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white">
          <a:xfrm>
            <a:off x="0" y="0"/>
            <a:ext cx="12192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FBB01-2158-40AB-B652-ED00805909B1}"/>
              </a:ext>
            </a:extLst>
          </p:cNvPr>
          <p:cNvSpPr/>
          <p:nvPr userDrawn="1"/>
        </p:nvSpPr>
        <p:spPr>
          <a:xfrm rot="5400000">
            <a:off x="5657999" y="340659"/>
            <a:ext cx="864000" cy="122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5/31/2019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1855" y="6236208"/>
            <a:ext cx="5901189" cy="320040"/>
          </a:xfrm>
        </p:spPr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A01CDD-F399-4646-90ED-E57A0E609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7748789" y="246231"/>
            <a:ext cx="3787891" cy="957729"/>
          </a:xfrm>
          <a:noFill/>
          <a:ln>
            <a:noFill/>
          </a:ln>
        </p:spPr>
        <p:txBody>
          <a:bodyPr anchor="b" anchorCtr="0">
            <a:normAutofit/>
          </a:bodyPr>
          <a:lstStyle>
            <a:lvl1pPr algn="r">
              <a:defRPr sz="40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52D643-DA50-4240-9810-A9BBB97288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92439" y="1343510"/>
            <a:ext cx="3383905" cy="4472513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228600" indent="0" algn="r">
              <a:buNone/>
              <a:defRPr sz="2000">
                <a:solidFill>
                  <a:schemeClr val="bg1"/>
                </a:solidFill>
              </a:defRPr>
            </a:lvl2pPr>
            <a:lvl3pPr marL="457200" indent="0" algn="r">
              <a:buNone/>
              <a:defRPr sz="2000">
                <a:solidFill>
                  <a:schemeClr val="bg1"/>
                </a:solidFill>
              </a:defRPr>
            </a:lvl3pPr>
            <a:lvl4pPr marL="685800" indent="0" algn="r">
              <a:buNone/>
              <a:defRPr sz="2000">
                <a:solidFill>
                  <a:schemeClr val="bg1"/>
                </a:solidFill>
              </a:defRPr>
            </a:lvl4pPr>
            <a:lvl5pPr marL="914400" indent="0" algn="r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5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883920" y="592183"/>
            <a:ext cx="5750440" cy="1810379"/>
          </a:xfrm>
          <a:noFill/>
          <a:ln>
            <a:noFill/>
          </a:ln>
        </p:spPr>
        <p:txBody>
          <a:bodyPr lIns="0" anchor="t" anchorCtr="0">
            <a:noAutofit/>
          </a:bodyPr>
          <a:lstStyle>
            <a:lvl1pPr marL="0" indent="0" algn="l" defTabSz="0">
              <a:buFont typeface="Arial" panose="020B0604020202020204" pitchFamily="34" charset="0"/>
              <a:buNone/>
              <a:defRPr sz="400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7200" y="0"/>
            <a:ext cx="5700896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white">
          <a:xfrm>
            <a:off x="632071" y="2417802"/>
            <a:ext cx="5297398" cy="3710855"/>
          </a:xfrm>
        </p:spPr>
        <p:txBody>
          <a:bodyPr anchor="t" anchorCtr="1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386F08-408F-4BD2-A5F9-1FF72E18D3C3}" type="datetimeFigureOut">
              <a:rPr lang="en-US" noProof="0" smtClean="0"/>
              <a:t>5/31/2019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30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226BE6-63BD-4193-A5B9-87DBDF176AB9}"/>
              </a:ext>
            </a:extLst>
          </p:cNvPr>
          <p:cNvSpPr/>
          <p:nvPr userDrawn="1"/>
        </p:nvSpPr>
        <p:spPr>
          <a:xfrm rot="5400000">
            <a:off x="5712000" y="-5718344"/>
            <a:ext cx="756000" cy="122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175220" y="3508040"/>
            <a:ext cx="3841560" cy="3420000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algn="l">
              <a:defRPr sz="240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04860" y="1005840"/>
            <a:ext cx="3497580" cy="5593080"/>
          </a:xfrm>
        </p:spPr>
        <p:txBody>
          <a:bodyPr anchor="t" anchorCtr="0"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629149" y="6254056"/>
            <a:ext cx="2753746" cy="32396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386F08-408F-4BD2-A5F9-1FF72E18D3C3}" type="datetimeFigureOut">
              <a:rPr lang="en-US" noProof="0" smtClean="0"/>
              <a:t>5/31/2019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0175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566642" y="6233160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010B646-69BD-42FF-80B8-7A065EA6A284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293917" y="996684"/>
            <a:ext cx="3497580" cy="5593080"/>
          </a:xfrm>
        </p:spPr>
        <p:txBody>
          <a:bodyPr anchor="t" anchorCtr="0"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54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59962" y="6324918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21E085-4E62-4EC9-A5F1-16523F195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942215" y="426720"/>
            <a:ext cx="4699941" cy="1188720"/>
          </a:xfrm>
          <a:noFill/>
          <a:ln>
            <a:noFill/>
          </a:ln>
        </p:spPr>
        <p:txBody>
          <a:bodyPr/>
          <a:lstStyle>
            <a:lvl1pPr algn="l">
              <a:defRPr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FCDFB3A-4CE3-463F-8C40-B15E3F5CF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8876" y="1818152"/>
            <a:ext cx="4045844" cy="4277848"/>
          </a:xfrm>
          <a:noFill/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228600" indent="0" algn="l">
              <a:buNone/>
              <a:defRPr>
                <a:solidFill>
                  <a:schemeClr val="tx1"/>
                </a:solidFill>
              </a:defRPr>
            </a:lvl2pPr>
            <a:lvl3pPr marL="457200" indent="0" algn="l">
              <a:buNone/>
              <a:defRPr>
                <a:solidFill>
                  <a:schemeClr val="tx1"/>
                </a:solidFill>
              </a:defRPr>
            </a:lvl3pPr>
            <a:lvl4pPr marL="685800" indent="0" algn="l">
              <a:buNone/>
              <a:defRPr>
                <a:solidFill>
                  <a:schemeClr val="tx1"/>
                </a:solidFill>
              </a:defRPr>
            </a:lvl4pPr>
            <a:lvl5pPr marL="914400" indent="0" algn="l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44389" y="6345814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noProof="0" smtClean="0"/>
              <a:t>5/31/2019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03848"/>
            <a:ext cx="5901189" cy="320040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D356109-298D-4C51-9DC7-DC74594DC2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2155" y="396240"/>
            <a:ext cx="5927725" cy="59896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70FEF-D9D1-45DF-A806-9CA5B8270E72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 descr="decorative element">
            <a:extLst>
              <a:ext uri="{FF2B5EF4-FFF2-40B4-BE49-F238E27FC236}">
                <a16:creationId xmlns:a16="http://schemas.microsoft.com/office/drawing/2014/main" id="{167C85F9-C124-4D12-B4AC-317A35D71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1749" y="1720670"/>
            <a:ext cx="37800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94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DE53EE8-1567-4A1C-B5FB-9243D17B161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5CB378-10E3-4D4E-82B7-47858EDEE5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2827" y="543339"/>
            <a:ext cx="5040000" cy="5765661"/>
          </a:xfrm>
          <a:ln w="38100">
            <a:solidFill>
              <a:schemeClr val="bg1"/>
            </a:solidFill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37045" y="6358084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noProof="0" smtClean="0"/>
              <a:t>5/31/2019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4361" y="6382908"/>
            <a:ext cx="5901189" cy="320040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4538" y="6337188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2BF3C7-5EFF-4508-B560-D9A68D3F7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04361" y="164690"/>
            <a:ext cx="4593772" cy="2624056"/>
          </a:xfrm>
          <a:noFill/>
          <a:ln>
            <a:noFill/>
          </a:ln>
        </p:spPr>
        <p:txBody>
          <a:bodyPr anchor="t" anchorCtr="0">
            <a:noAutofit/>
          </a:bodyPr>
          <a:lstStyle>
            <a:lvl1pPr>
              <a:defRPr sz="400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D64B51-A9B6-4A76-949F-5769931247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61" y="3233530"/>
            <a:ext cx="4593771" cy="2902590"/>
          </a:xfrm>
        </p:spPr>
        <p:txBody>
          <a:bodyPr>
            <a:normAutofit/>
          </a:bodyPr>
          <a:lstStyle>
            <a:lvl1pPr marL="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1pPr>
            <a:lvl2pPr marL="2286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2pPr>
            <a:lvl3pPr marL="4572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3pPr>
            <a:lvl4pPr marL="6858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4pPr>
            <a:lvl5pPr marL="9144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011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712900" y="407684"/>
            <a:ext cx="4910096" cy="2257167"/>
          </a:xfrm>
          <a:noFill/>
          <a:ln>
            <a:noFill/>
          </a:ln>
        </p:spPr>
        <p:txBody>
          <a:bodyPr anchor="ctr" anchorCtr="0">
            <a:normAutofit/>
          </a:bodyPr>
          <a:lstStyle>
            <a:lvl1pPr algn="l">
              <a:defRPr sz="4000">
                <a:solidFill>
                  <a:srgbClr val="26262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white">
          <a:xfrm>
            <a:off x="6780414" y="3019130"/>
            <a:ext cx="4584265" cy="3159033"/>
          </a:xfrm>
        </p:spPr>
        <p:txBody>
          <a:bodyPr anchor="t" anchorCtr="1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5/31/2019</a:t>
            </a:fld>
            <a:endParaRPr lang="en-US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FEC71D9-8368-4022-BA35-B43400F925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7320" y="407684"/>
            <a:ext cx="5625849" cy="57704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162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t>5/31/2019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314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79" r:id="rId4"/>
    <p:sldLayoutId id="2147483681" r:id="rId5"/>
    <p:sldLayoutId id="2147483690" r:id="rId6"/>
    <p:sldLayoutId id="2147483666" r:id="rId7"/>
    <p:sldLayoutId id="2147483687" r:id="rId8"/>
    <p:sldLayoutId id="2147483680" r:id="rId9"/>
    <p:sldLayoutId id="2147483688" r:id="rId10"/>
    <p:sldLayoutId id="2147483673" r:id="rId11"/>
    <p:sldLayoutId id="2147483692" r:id="rId12"/>
    <p:sldLayoutId id="2147483674" r:id="rId13"/>
    <p:sldLayoutId id="2147483676" r:id="rId14"/>
    <p:sldLayoutId id="2147483677" r:id="rId15"/>
    <p:sldLayoutId id="2147483691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cap="none" spc="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nd Canyon">
            <a:extLst>
              <a:ext uri="{FF2B5EF4-FFF2-40B4-BE49-F238E27FC236}">
                <a16:creationId xmlns:a16="http://schemas.microsoft.com/office/drawing/2014/main" id="{D4DB4774-6C88-4182-9622-B0F68F5AC5B3}"/>
              </a:ext>
            </a:extLst>
          </p:cNvPr>
          <p:cNvPicPr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2"/>
            <a:ext cx="12192000" cy="6876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3785415-E552-4742-B0A5-FC1ECF293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1650" y="1503000"/>
            <a:ext cx="3568700" cy="3852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1C44CABD-3945-420B-A1E8-0D3E5F523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Take A Hike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Subtitle 37">
            <a:extLst>
              <a:ext uri="{FF2B5EF4-FFF2-40B4-BE49-F238E27FC236}">
                <a16:creationId xmlns:a16="http://schemas.microsoft.com/office/drawing/2014/main" id="{6ED6B106-CA53-428B-8BF0-1BC5768C0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1345" y="3322319"/>
            <a:ext cx="3369310" cy="202330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design a location based field trip for viewing by other students.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246D675-67E5-4555-A221-CF4852102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DCC9775-E9C4-4A98-919A-D7C474DAA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5DE801-F024-40F4-9D87-C92972A0A2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AA70E4C-E817-4A4E-93CC-9733B4AE5F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AED02E-72AD-4F9E-B211-47F95715E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9458446" y="482032"/>
            <a:ext cx="2052000" cy="2052000"/>
            <a:chOff x="7452002" y="2805763"/>
            <a:chExt cx="3388474" cy="338847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D599C9-C2A3-48CB-9D9A-7AE27BA0F27A}"/>
                </a:ext>
              </a:extLst>
            </p:cNvPr>
            <p:cNvCxnSpPr>
              <a:cxnSpLocks/>
            </p:cNvCxnSpPr>
            <p:nvPr userDrawn="1"/>
          </p:nvCxnSpPr>
          <p:spPr bwMode="white">
            <a:xfrm rot="2700000" flipH="1">
              <a:off x="7452000" y="4500000"/>
              <a:ext cx="338847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690C3C-C7B5-4535-A5D6-22DBC5630FA8}"/>
                </a:ext>
              </a:extLst>
            </p:cNvPr>
            <p:cNvCxnSpPr>
              <a:cxnSpLocks/>
            </p:cNvCxnSpPr>
            <p:nvPr userDrawn="1"/>
          </p:nvCxnSpPr>
          <p:spPr bwMode="white">
            <a:xfrm rot="18900000">
              <a:off x="7452002" y="4500000"/>
              <a:ext cx="338847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7897E6-775C-4603-8153-D078160E1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620000" y="3221408"/>
            <a:ext cx="29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7EF755C8-D22F-4585-A846-467B938E1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42000" y="1437564"/>
            <a:ext cx="3708000" cy="3982873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4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ris River">
            <a:extLst>
              <a:ext uri="{FF2B5EF4-FFF2-40B4-BE49-F238E27FC236}">
                <a16:creationId xmlns:a16="http://schemas.microsoft.com/office/drawing/2014/main" id="{B9CBB346-0CD2-4685-99B1-EF04ED2E1F7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ECD7DE-6ECE-44C1-B0B1-B36869562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">
          <a:xfrm>
            <a:off x="3131820" y="1143017"/>
            <a:ext cx="5928361" cy="4571967"/>
          </a:xfrm>
          <a:prstGeom prst="rect">
            <a:avLst/>
          </a:prstGeom>
          <a:solidFill>
            <a:srgbClr val="000000">
              <a:alpha val="5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FFFCD-801A-478E-9627-5836490C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END </a:t>
            </a:r>
            <a:r>
              <a:rPr lang="en-US" dirty="0">
                <a:solidFill>
                  <a:schemeClr val="accent2"/>
                </a:solidFill>
              </a:rPr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0C2D7-C7F2-4AE4-B99C-A4F5CDF8D6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Wrap up your presentation, last thoughts, contacts for travel, references</a:t>
            </a:r>
          </a:p>
          <a:p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2DC118-2E25-449E-B08F-DC7B604F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64000" y="2229289"/>
            <a:ext cx="4464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E90DB81-F779-42BC-9736-F4BD7E268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black">
          <a:xfrm>
            <a:off x="3054000" y="1069120"/>
            <a:ext cx="6084000" cy="471976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2E2FBC-3A83-4C18-9BA9-D8E72AF5A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black">
          <a:xfrm>
            <a:off x="2964000" y="999300"/>
            <a:ext cx="6264000" cy="48594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4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2865-E6CA-4761-9E4C-52F0D6A5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85" y="457200"/>
            <a:ext cx="10676190" cy="1962150"/>
          </a:xfrm>
        </p:spPr>
        <p:txBody>
          <a:bodyPr>
            <a:noAutofit/>
          </a:bodyPr>
          <a:lstStyle/>
          <a:p>
            <a:pPr>
              <a:spcBef>
                <a:spcPts val="4200"/>
              </a:spcBef>
              <a:spcAft>
                <a:spcPts val="3000"/>
              </a:spcAft>
            </a:pPr>
            <a:r>
              <a:rPr lang="en-US" sz="4000" b="1" dirty="0">
                <a:solidFill>
                  <a:schemeClr val="tx1"/>
                </a:solidFill>
              </a:rPr>
              <a:t>DIRECTIONS: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sz="1050" dirty="0">
                <a:solidFill>
                  <a:schemeClr val="tx1"/>
                </a:solidFill>
              </a:rPr>
            </a:b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A good field trip is not just a series of pictures. Make sure you know what the objective of your trip is.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What is the idea behind the trip?</a:t>
            </a:r>
            <a:endParaRPr lang="en-US" sz="1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D4C32-3413-4C48-BAAC-8902D2C39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68" y="2414451"/>
            <a:ext cx="10883292" cy="3675307"/>
          </a:xfrm>
        </p:spPr>
        <p:txBody>
          <a:bodyPr spcCol="36000">
            <a:noAutofit/>
          </a:bodyPr>
          <a:lstStyle/>
          <a:p>
            <a:r>
              <a:rPr lang="en-US" dirty="0"/>
              <a:t>Look through the following slides </a:t>
            </a:r>
          </a:p>
          <a:p>
            <a:r>
              <a:rPr lang="en-US" dirty="0"/>
              <a:t>Each slide has a specific purpose</a:t>
            </a:r>
          </a:p>
          <a:p>
            <a:r>
              <a:rPr lang="en-US" dirty="0"/>
              <a:t>Use images and videos</a:t>
            </a:r>
          </a:p>
          <a:p>
            <a:r>
              <a:rPr lang="en-US" dirty="0"/>
              <a:t>Remember to include facts</a:t>
            </a:r>
          </a:p>
          <a:p>
            <a:r>
              <a:rPr lang="en-US" dirty="0"/>
              <a:t>Do not put lots of words into your presentation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Do use other objects 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Maps</a:t>
            </a:r>
          </a:p>
          <a:p>
            <a:pPr lvl="1">
              <a:spcBef>
                <a:spcPts val="0"/>
              </a:spcBef>
            </a:pPr>
            <a:r>
              <a:rPr lang="en-US" dirty="0"/>
              <a:t>Links</a:t>
            </a:r>
          </a:p>
          <a:p>
            <a:r>
              <a:rPr lang="en-US" dirty="0"/>
              <a:t>Keep your objective in mind as your create your trip</a:t>
            </a:r>
          </a:p>
          <a:p>
            <a:r>
              <a:rPr lang="en-US" dirty="0"/>
              <a:t>Make sure to create a presentation that will enlighten and entertain your audience.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D84601-5D04-4246-95A5-C178A6C74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9107" y="768242"/>
            <a:ext cx="10895707" cy="5423118"/>
            <a:chOff x="699108" y="935360"/>
            <a:chExt cx="10746132" cy="5256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AC6016-1C3C-4BBF-88B5-BD903710BDAE}"/>
                </a:ext>
              </a:extLst>
            </p:cNvPr>
            <p:cNvCxnSpPr/>
            <p:nvPr/>
          </p:nvCxnSpPr>
          <p:spPr>
            <a:xfrm>
              <a:off x="4267200" y="947420"/>
              <a:ext cx="717804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FDF5A3-9005-483A-B72F-BD42C53B1E22}"/>
                </a:ext>
              </a:extLst>
            </p:cNvPr>
            <p:cNvCxnSpPr/>
            <p:nvPr/>
          </p:nvCxnSpPr>
          <p:spPr>
            <a:xfrm>
              <a:off x="699108" y="6172200"/>
              <a:ext cx="1072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E3BCE0-4649-475A-A49B-916C5A65185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99888" y="3563360"/>
              <a:ext cx="5256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53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BC69CF52-F446-4370-9577-2EB5F30E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TITLE</a:t>
            </a:r>
            <a:r>
              <a:rPr lang="en-US" dirty="0"/>
              <a:t> SLIDE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3381A64-D3D4-4D0D-A114-3AC5FB8E5D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Use this to announce the destination of today’s trip</a:t>
            </a:r>
          </a:p>
        </p:txBody>
      </p:sp>
      <p:pic>
        <p:nvPicPr>
          <p:cNvPr id="76" name="Picture Placeholder 75" descr="Stonehenge">
            <a:extLst>
              <a:ext uri="{FF2B5EF4-FFF2-40B4-BE49-F238E27FC236}">
                <a16:creationId xmlns:a16="http://schemas.microsoft.com/office/drawing/2014/main" id="{4FDD1278-D13B-4797-8C98-7540806B711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105" r="105"/>
          <a:stretch>
            <a:fillRect/>
          </a:stretch>
        </p:blipFill>
        <p:spPr/>
      </p:pic>
      <p:pic>
        <p:nvPicPr>
          <p:cNvPr id="71" name="Picture Placeholder 70" descr="Taj Mahal">
            <a:extLst>
              <a:ext uri="{FF2B5EF4-FFF2-40B4-BE49-F238E27FC236}">
                <a16:creationId xmlns:a16="http://schemas.microsoft.com/office/drawing/2014/main" id="{55FE5CCD-3F2F-46F8-9BBD-290D86FBAE2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105" r="105"/>
          <a:stretch>
            <a:fillRect/>
          </a:stretch>
        </p:blipFill>
        <p:spPr/>
      </p:pic>
      <p:pic>
        <p:nvPicPr>
          <p:cNvPr id="64" name="Picture Placeholder 63" descr="Leaning Tower of Pisa">
            <a:extLst>
              <a:ext uri="{FF2B5EF4-FFF2-40B4-BE49-F238E27FC236}">
                <a16:creationId xmlns:a16="http://schemas.microsoft.com/office/drawing/2014/main" id="{9C861612-6B98-4A33-AEFF-4F0A60364327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 l="105" r="105"/>
          <a:stretch>
            <a:fillRect/>
          </a:stretch>
        </p:blipFill>
        <p:spPr/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67AF930-F598-4747-9605-0A838ED2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 flipH="1">
            <a:off x="4743216" y="-3976630"/>
            <a:ext cx="2705567" cy="11429999"/>
            <a:chOff x="4578818" y="945960"/>
            <a:chExt cx="6880587" cy="522624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D710A3-26CD-4F84-A4D0-36F61290B609}"/>
                </a:ext>
              </a:extLst>
            </p:cNvPr>
            <p:cNvCxnSpPr/>
            <p:nvPr/>
          </p:nvCxnSpPr>
          <p:spPr>
            <a:xfrm>
              <a:off x="4578818" y="954315"/>
              <a:ext cx="686641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1FF842-56E6-401D-9231-6DA71802EEF0}"/>
                </a:ext>
              </a:extLst>
            </p:cNvPr>
            <p:cNvCxnSpPr/>
            <p:nvPr/>
          </p:nvCxnSpPr>
          <p:spPr>
            <a:xfrm>
              <a:off x="4592975" y="6172201"/>
              <a:ext cx="686643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2A67031-41E7-43C9-8962-AD5A25383D2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88" y="3555960"/>
              <a:ext cx="522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4F297F-EFDC-486B-84B0-60452DD9D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 flipH="1" flipV="1">
            <a:off x="4127722" y="-1334239"/>
            <a:ext cx="3938452" cy="11430000"/>
            <a:chOff x="4578818" y="945960"/>
            <a:chExt cx="6880587" cy="5226241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19EBAE2-30BF-4069-8CA3-ED78C7E5B56D}"/>
                </a:ext>
              </a:extLst>
            </p:cNvPr>
            <p:cNvCxnSpPr/>
            <p:nvPr/>
          </p:nvCxnSpPr>
          <p:spPr>
            <a:xfrm>
              <a:off x="4578818" y="954315"/>
              <a:ext cx="68664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B05770-3738-4864-BC82-D2B153B53989}"/>
                </a:ext>
              </a:extLst>
            </p:cNvPr>
            <p:cNvCxnSpPr/>
            <p:nvPr/>
          </p:nvCxnSpPr>
          <p:spPr>
            <a:xfrm>
              <a:off x="4592975" y="6172201"/>
              <a:ext cx="68664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F765A14-4747-43AD-9029-6A1A9224A47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88" y="3555960"/>
              <a:ext cx="522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CF6C65-9676-4BE4-A507-1A1EC5CCD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667000" y="1433444"/>
            <a:ext cx="68199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1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The Louvre">
            <a:extLst>
              <a:ext uri="{FF2B5EF4-FFF2-40B4-BE49-F238E27FC236}">
                <a16:creationId xmlns:a16="http://schemas.microsoft.com/office/drawing/2014/main" id="{7001B856-B79C-4FA5-95FD-B8EACA64129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5" r="25"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57FC711-4568-4FA7-AA48-8402C6452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6158156" y="577928"/>
            <a:ext cx="6611769" cy="5455921"/>
          </a:xfrm>
          <a:prstGeom prst="rect">
            <a:avLst/>
          </a:prstGeom>
          <a:gradFill flip="none" rotWithShape="1">
            <a:gsLst>
              <a:gs pos="1000">
                <a:schemeClr val="tx1">
                  <a:alpha val="0"/>
                </a:schemeClr>
              </a:gs>
              <a:gs pos="61000">
                <a:schemeClr val="tx1">
                  <a:alpha val="92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BB4A24-2253-4A39-B175-C5120133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81136-7F59-43AB-8A14-139387331E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48789" y="1343510"/>
            <a:ext cx="3727556" cy="4472513"/>
          </a:xfrm>
        </p:spPr>
        <p:txBody>
          <a:bodyPr/>
          <a:lstStyle/>
          <a:p>
            <a:r>
              <a:rPr lang="en-US" b="1" dirty="0"/>
              <a:t>Use this blank slide to insert a BIG image of the location for your trip. </a:t>
            </a:r>
          </a:p>
          <a:p>
            <a:r>
              <a:rPr lang="en-US" dirty="0"/>
              <a:t>This slide should capture your fellow students’ interest. </a:t>
            </a:r>
          </a:p>
          <a:p>
            <a:r>
              <a:rPr lang="en-US" dirty="0"/>
              <a:t>In the notes area, write a terrific lead into the trip you will be taking people on today.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0A75C1-3072-4DCB-952E-5C598E1C8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23225" y="1276722"/>
            <a:ext cx="33480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7DD2AF5-94F8-4276-A384-39A296E9E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657999" y="340659"/>
            <a:ext cx="864000" cy="122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E135D3E-7923-4D69-BC52-1E8434A0B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0" y="0"/>
            <a:ext cx="1260000" cy="12600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0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C0AF-0C99-49B8-B848-73442FA8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1ST IMPORTANT </a:t>
            </a:r>
            <a:r>
              <a:rPr lang="en-US" b="1" dirty="0">
                <a:solidFill>
                  <a:schemeClr val="tx1"/>
                </a:solidFill>
              </a:rPr>
              <a:t>FACT</a:t>
            </a:r>
            <a:r>
              <a:rPr lang="en-US" dirty="0">
                <a:solidFill>
                  <a:schemeClr val="tx1"/>
                </a:solidFill>
              </a:rPr>
              <a:t> ABOUT YOUR VISIT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1A56A-9365-4450-94DC-F98248141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Use this slide to add information about an important fact about the place you are visiting virtually.</a:t>
            </a:r>
          </a:p>
          <a:p>
            <a:r>
              <a:rPr lang="en-US" dirty="0">
                <a:solidFill>
                  <a:schemeClr val="tx1"/>
                </a:solidFill>
              </a:rPr>
              <a:t>Create a great bulleted list. </a:t>
            </a:r>
          </a:p>
          <a:p>
            <a:r>
              <a:rPr lang="en-US" dirty="0">
                <a:solidFill>
                  <a:schemeClr val="tx1"/>
                </a:solidFill>
              </a:rPr>
              <a:t>Only put a few words up here so you are not tempted to read from the slide.</a:t>
            </a:r>
          </a:p>
          <a:p>
            <a:r>
              <a:rPr lang="en-US" dirty="0">
                <a:solidFill>
                  <a:schemeClr val="tx1"/>
                </a:solidFill>
              </a:rPr>
              <a:t>You can also include a picture on the slide to add interest.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E30D8E-3C8D-4EC6-9EC0-49EEC65D3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394323" y="365760"/>
            <a:ext cx="6102876" cy="6126480"/>
            <a:chOff x="4266631" y="945960"/>
            <a:chExt cx="7178609" cy="52262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612A650-2C8A-4D4F-8C56-7E8C716CB428}"/>
                </a:ext>
              </a:extLst>
            </p:cNvPr>
            <p:cNvCxnSpPr/>
            <p:nvPr/>
          </p:nvCxnSpPr>
          <p:spPr>
            <a:xfrm>
              <a:off x="4267200" y="960120"/>
              <a:ext cx="71780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87B35CA-924E-4B0B-8992-FCA9B56F0710}"/>
                </a:ext>
              </a:extLst>
            </p:cNvPr>
            <p:cNvCxnSpPr/>
            <p:nvPr/>
          </p:nvCxnSpPr>
          <p:spPr>
            <a:xfrm>
              <a:off x="4266631" y="6172200"/>
              <a:ext cx="71604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967EA4-E543-4682-9FBC-5EB0A4DED4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88" y="3555960"/>
              <a:ext cx="522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A55248-C59C-4ACA-8BB2-360723882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29945" y="2297802"/>
            <a:ext cx="50400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Placeholder 20" descr="Paris Map">
            <a:extLst>
              <a:ext uri="{FF2B5EF4-FFF2-40B4-BE49-F238E27FC236}">
                <a16:creationId xmlns:a16="http://schemas.microsoft.com/office/drawing/2014/main" id="{15EDCB2E-FB37-4EB6-95E6-922E5BE1A5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519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Statue of Liberty">
            <a:extLst>
              <a:ext uri="{FF2B5EF4-FFF2-40B4-BE49-F238E27FC236}">
                <a16:creationId xmlns:a16="http://schemas.microsoft.com/office/drawing/2014/main" id="{865A1981-B625-4CED-8385-6988DF4CB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356216"/>
            <a:ext cx="4072128" cy="65166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8705588-E2BC-4E36-A99E-9B19942B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8000" y="3975714"/>
            <a:ext cx="3456000" cy="2520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B6E93-870A-47FD-871A-60D186B2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b="1" dirty="0"/>
              <a:t>2ND IMPORTANT </a:t>
            </a:r>
            <a:br>
              <a:rPr lang="en-US" sz="4000" b="1" dirty="0"/>
            </a:br>
            <a:r>
              <a:rPr lang="en-US" sz="4000" dirty="0"/>
              <a:t>FACT ABOUT YOUR VISIT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F07F4A7-B79A-4E16-A73A-E30B7C64B32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this slide to add information about another important fact about the place you are visiting virtually.</a:t>
            </a:r>
          </a:p>
          <a:p>
            <a:r>
              <a:rPr lang="en-US" dirty="0"/>
              <a:t>Create another great bulleted list. </a:t>
            </a:r>
          </a:p>
          <a:p>
            <a:r>
              <a:rPr lang="en-US" dirty="0"/>
              <a:t>Only put a few words up here so your not tempted to read from the slide.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B6260BF-B12E-43D7-873E-A093915B3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You can also include a picture on this slide to add interest.</a:t>
            </a:r>
          </a:p>
          <a:p>
            <a:r>
              <a:rPr lang="en-US" dirty="0"/>
              <a:t>You can also duplicate this slide to add more important facts about the place you are visiting virtually.</a:t>
            </a:r>
          </a:p>
          <a:p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B46CFB-014A-4721-A9DB-8607BB257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530000" y="5254288"/>
            <a:ext cx="313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7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E10E-47FE-4FED-B884-B0DA88D7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VIDEO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054EFB-058D-4282-9FEE-3269DB2705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Find a video that brings to life the location that you are visiting virtually.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Add a description of the video here.</a:t>
            </a:r>
          </a:p>
        </p:txBody>
      </p:sp>
      <p:pic>
        <p:nvPicPr>
          <p:cNvPr id="40" name="Picture Placeholder 39" descr="London Bridge">
            <a:extLst>
              <a:ext uri="{FF2B5EF4-FFF2-40B4-BE49-F238E27FC236}">
                <a16:creationId xmlns:a16="http://schemas.microsoft.com/office/drawing/2014/main" id="{E8B7F7D4-E5B8-41EA-8871-6587993DB8C2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60" r="60"/>
          <a:stretch>
            <a:fillRect/>
          </a:stretch>
        </p:blipFill>
        <p:spPr/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F9BBE4E-CEAC-4E1B-B07B-F36AAE19B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6076" y="350520"/>
            <a:ext cx="4699942" cy="6048000"/>
            <a:chOff x="4266631" y="945960"/>
            <a:chExt cx="7178609" cy="522624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3E5D3E-D8C4-4456-8E04-587CECECB10C}"/>
                </a:ext>
              </a:extLst>
            </p:cNvPr>
            <p:cNvCxnSpPr/>
            <p:nvPr/>
          </p:nvCxnSpPr>
          <p:spPr>
            <a:xfrm>
              <a:off x="4267200" y="960120"/>
              <a:ext cx="71780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A7DD07-AC8B-4394-95F1-6FB9FB68DAF0}"/>
                </a:ext>
              </a:extLst>
            </p:cNvPr>
            <p:cNvCxnSpPr/>
            <p:nvPr/>
          </p:nvCxnSpPr>
          <p:spPr>
            <a:xfrm>
              <a:off x="4266631" y="6172200"/>
              <a:ext cx="7160477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FA4B135-F303-4FAC-A350-AB06FDB04C5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88" y="3555960"/>
              <a:ext cx="522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800DE45-6F6E-4558-83B4-117A6515D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292157" y="3101340"/>
            <a:ext cx="807720" cy="6553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4888449-0EF0-4A86-8913-1438ECD7B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Gray">
          <a:xfrm>
            <a:off x="0" y="0"/>
            <a:ext cx="6642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395D630-55BC-4974-AEB4-5C5BCB92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1ST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IMPORTANT </a:t>
            </a:r>
            <a:r>
              <a:rPr lang="en-US" dirty="0">
                <a:solidFill>
                  <a:schemeClr val="tx1"/>
                </a:solidFill>
              </a:rPr>
              <a:t>LOCATION IN YOUR VISIT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21B9DA-9580-4E28-B854-4EC2C7B50A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Add an image that captures a key part of your virtual field trip.</a:t>
            </a:r>
          </a:p>
          <a:p>
            <a:r>
              <a:rPr lang="en-US" dirty="0"/>
              <a:t>Provide details about the image.</a:t>
            </a:r>
          </a:p>
        </p:txBody>
      </p:sp>
      <p:pic>
        <p:nvPicPr>
          <p:cNvPr id="70" name="Picture Placeholder 69" descr="Brooklyn Bridge">
            <a:extLst>
              <a:ext uri="{FF2B5EF4-FFF2-40B4-BE49-F238E27FC236}">
                <a16:creationId xmlns:a16="http://schemas.microsoft.com/office/drawing/2014/main" id="{1B887ED1-B3BA-4CE9-937B-9B694626C16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Picture Placeholder 22" descr="Brooklyn Bridge">
            <a:extLst>
              <a:ext uri="{FF2B5EF4-FFF2-40B4-BE49-F238E27FC236}">
                <a16:creationId xmlns:a16="http://schemas.microsoft.com/office/drawing/2014/main" id="{9F62E437-1921-444C-A219-141AB723B5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115" r="115"/>
          <a:stretch>
            <a:fillRect/>
          </a:stretch>
        </p:blipFill>
        <p:spPr/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2E115EA-1F1C-4B95-AB2B-A6FAF6A14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501640" y="593217"/>
            <a:ext cx="5044917" cy="5777042"/>
            <a:chOff x="-13995491" y="945960"/>
            <a:chExt cx="25440731" cy="522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4D16DA6-5FB9-4A1C-91C1-DCB551C572D0}"/>
                </a:ext>
              </a:extLst>
            </p:cNvPr>
            <p:cNvCxnSpPr/>
            <p:nvPr/>
          </p:nvCxnSpPr>
          <p:spPr>
            <a:xfrm>
              <a:off x="4267200" y="960120"/>
              <a:ext cx="71780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E3D6A7-BDAE-46F3-A0AC-6FFBDB8BCE5E}"/>
                </a:ext>
              </a:extLst>
            </p:cNvPr>
            <p:cNvCxnSpPr>
              <a:cxnSpLocks/>
            </p:cNvCxnSpPr>
            <p:nvPr/>
          </p:nvCxnSpPr>
          <p:spPr>
            <a:xfrm>
              <a:off x="-13995491" y="6160611"/>
              <a:ext cx="254369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9FD-538C-4F70-AD7C-C5B181386F5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88" y="3555960"/>
              <a:ext cx="522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55088-A385-4898-BF3A-E8A973106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6672" y="600914"/>
            <a:ext cx="5044917" cy="5777043"/>
            <a:chOff x="-13995491" y="957935"/>
            <a:chExt cx="25440731" cy="5220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156646E-1B93-4BAA-AEB7-D2B7C87B99F8}"/>
                </a:ext>
              </a:extLst>
            </p:cNvPr>
            <p:cNvCxnSpPr/>
            <p:nvPr/>
          </p:nvCxnSpPr>
          <p:spPr>
            <a:xfrm>
              <a:off x="4267200" y="960120"/>
              <a:ext cx="71780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11E80F9-2AB1-47E1-AFB6-941CB5BB67F1}"/>
                </a:ext>
              </a:extLst>
            </p:cNvPr>
            <p:cNvCxnSpPr>
              <a:cxnSpLocks/>
            </p:cNvCxnSpPr>
            <p:nvPr/>
          </p:nvCxnSpPr>
          <p:spPr>
            <a:xfrm>
              <a:off x="-13995491" y="6160611"/>
              <a:ext cx="254369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A9E40C-636F-4F04-A37B-C706AFD208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90" y="3567935"/>
              <a:ext cx="522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9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7CA0621-717C-4BE7-AA89-263F3E2C5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0201" y="0"/>
            <a:ext cx="6781800" cy="6873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DAE4A6-B7D1-497F-AC40-6AF226DF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2ND IMPORTANT LOCATION IN  YOUR VISIT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B20246-8F91-4C8B-87D3-C25A74AE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Add an image that captures a key part of your virtual field trip.</a:t>
            </a:r>
          </a:p>
          <a:p>
            <a:r>
              <a:rPr lang="en-US" dirty="0"/>
              <a:t>Provide details about the image.</a:t>
            </a:r>
          </a:p>
        </p:txBody>
      </p:sp>
      <p:pic>
        <p:nvPicPr>
          <p:cNvPr id="38" name="Picture Placeholder 37" descr="Cathedral">
            <a:extLst>
              <a:ext uri="{FF2B5EF4-FFF2-40B4-BE49-F238E27FC236}">
                <a16:creationId xmlns:a16="http://schemas.microsoft.com/office/drawing/2014/main" id="{C886B6F2-4AAC-43D2-A11D-9091D2951504}"/>
              </a:ext>
            </a:extLst>
          </p:cNvPr>
          <p:cNvPicPr>
            <a:picLocks noGrp="1" noChangeAspect="1"/>
          </p:cNvPicPr>
          <p:nvPr>
            <p:ph type="pic" sz="quarter" idx="1"/>
          </p:nvPr>
        </p:nvPicPr>
        <p:blipFill>
          <a:blip r:embed="rId3"/>
          <a:srcRect l="1645" r="1645"/>
          <a:stretch>
            <a:fillRect/>
          </a:stretch>
        </p:blipFill>
        <p:spPr/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02A00D8-5A4C-491C-AFE5-697213105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30137" y="230352"/>
            <a:ext cx="5195475" cy="6411135"/>
            <a:chOff x="4578588" y="945960"/>
            <a:chExt cx="6866649" cy="5220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2273CB-1593-4424-8A44-A1FCA1768665}"/>
                </a:ext>
              </a:extLst>
            </p:cNvPr>
            <p:cNvCxnSpPr/>
            <p:nvPr/>
          </p:nvCxnSpPr>
          <p:spPr>
            <a:xfrm>
              <a:off x="4578818" y="954315"/>
              <a:ext cx="686641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243644-F05E-4B84-903A-131D8057B82C}"/>
                </a:ext>
              </a:extLst>
            </p:cNvPr>
            <p:cNvCxnSpPr/>
            <p:nvPr/>
          </p:nvCxnSpPr>
          <p:spPr>
            <a:xfrm>
              <a:off x="4578588" y="6154475"/>
              <a:ext cx="686643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4B151F7-0FFD-491E-9444-733F58518F3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88" y="3555960"/>
              <a:ext cx="522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816130-6E62-41EF-B818-D7CD34370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 flipH="1" flipV="1">
            <a:off x="5408664" y="219107"/>
            <a:ext cx="6563918" cy="6411136"/>
            <a:chOff x="4577230" y="945960"/>
            <a:chExt cx="6868007" cy="52200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DFD76A-70E0-4D6D-954C-5AEB8FE1478E}"/>
                </a:ext>
              </a:extLst>
            </p:cNvPr>
            <p:cNvCxnSpPr/>
            <p:nvPr/>
          </p:nvCxnSpPr>
          <p:spPr>
            <a:xfrm>
              <a:off x="4578818" y="954315"/>
              <a:ext cx="68664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F87696A-69E6-496F-A96D-C6AABB0D0BA7}"/>
                </a:ext>
              </a:extLst>
            </p:cNvPr>
            <p:cNvCxnSpPr/>
            <p:nvPr/>
          </p:nvCxnSpPr>
          <p:spPr>
            <a:xfrm>
              <a:off x="4577230" y="6159791"/>
              <a:ext cx="68664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474182-5FDA-4398-BBE0-0D676C45628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88" y="3555960"/>
              <a:ext cx="522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8447291-9832-4B76-BD34-EE4A5E1E9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696001" y="5351954"/>
            <a:ext cx="1260000" cy="12600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910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1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B9BAA"/>
      </a:accent1>
      <a:accent2>
        <a:srgbClr val="FAB900"/>
      </a:accent2>
      <a:accent3>
        <a:srgbClr val="4B9BAA"/>
      </a:accent3>
      <a:accent4>
        <a:srgbClr val="EE7008"/>
      </a:accent4>
      <a:accent5>
        <a:srgbClr val="4B9BAA"/>
      </a:accent5>
      <a:accent6>
        <a:srgbClr val="D5393D"/>
      </a:accent6>
      <a:hlink>
        <a:srgbClr val="4B9BAA"/>
      </a:hlink>
      <a:folHlink>
        <a:srgbClr val="EE7008"/>
      </a:folHlink>
    </a:clrScheme>
    <a:fontScheme name="Custom 10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32948_Virtual field trip_RVA_v4.potx" id="{D5327314-4ABE-4FA3-A970-063A298A971D}" vid="{3433CD16-A6C1-4434-8A42-CCC2BC6B04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F06319-8903-43B2-A6AD-98B911A6C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0764C4-A3D3-4D44-A5D4-7F16AA0BDF2F}">
  <ds:schemaRefs>
    <ds:schemaRef ds:uri="http://purl.org/dc/terms/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10BCAE0-0F0E-4D40-98F9-5333DE7430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Virtual field trip</Template>
  <TotalTime>0</TotalTime>
  <Words>529</Words>
  <Application>Microsoft Office PowerPoint</Application>
  <PresentationFormat>Widescreen</PresentationFormat>
  <Paragraphs>91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Wingdings</vt:lpstr>
      <vt:lpstr>Parcel</vt:lpstr>
      <vt:lpstr>Take A Hike</vt:lpstr>
      <vt:lpstr>DIRECTIONS:    A good field trip is not just a series of pictures. Make sure you know what the objective of your trip is. What is the idea behind the trip?</vt:lpstr>
      <vt:lpstr>TITLE SLIDE</vt:lpstr>
      <vt:lpstr>TITLE</vt:lpstr>
      <vt:lpstr>1ST IMPORTANT FACT ABOUT YOUR VISIT</vt:lpstr>
      <vt:lpstr>2ND IMPORTANT  FACT ABOUT YOUR VISIT</vt:lpstr>
      <vt:lpstr>VIDEO</vt:lpstr>
      <vt:lpstr>1ST  IMPORTANT LOCATION IN YOUR VISIT</vt:lpstr>
      <vt:lpstr>2ND IMPORTANT LOCATION IN  YOUR VISIT</vt:lpstr>
      <vt:lpstr>END SLIDE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2019-05-31T15:23:11Z</dcterms:created>
  <dcterms:modified xsi:type="dcterms:W3CDTF">2019-05-31T19:32:29Z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