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4" r:id="rId4"/>
    <p:sldId id="291" r:id="rId5"/>
    <p:sldId id="310" r:id="rId6"/>
    <p:sldId id="311" r:id="rId7"/>
    <p:sldId id="312" r:id="rId8"/>
    <p:sldId id="313" r:id="rId9"/>
    <p:sldId id="314" r:id="rId10"/>
    <p:sldId id="31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D960CBE-11F4-43AD-BE65-4F620B05C0A5}"/>
    <pc:docChg chg="modSld">
      <pc:chgData name="" userId="" providerId="" clId="Web-{CD960CBE-11F4-43AD-BE65-4F620B05C0A5}" dt="2018-11-04T12:00:50.831" v="202" actId="20577"/>
      <pc:docMkLst>
        <pc:docMk/>
      </pc:docMkLst>
      <pc:sldChg chg="modSp">
        <pc:chgData name="" userId="" providerId="" clId="Web-{CD960CBE-11F4-43AD-BE65-4F620B05C0A5}" dt="2018-11-04T11:31:56.659" v="19" actId="20577"/>
        <pc:sldMkLst>
          <pc:docMk/>
          <pc:sldMk cId="522659852" sldId="257"/>
        </pc:sldMkLst>
        <pc:spChg chg="mod">
          <ac:chgData name="" userId="" providerId="" clId="Web-{CD960CBE-11F4-43AD-BE65-4F620B05C0A5}" dt="2018-11-04T11:31:56.659" v="19" actId="20577"/>
          <ac:spMkLst>
            <pc:docMk/>
            <pc:sldMk cId="522659852" sldId="257"/>
            <ac:spMk id="3" creationId="{D312CC9A-8798-4130-8260-1362A99AF77A}"/>
          </ac:spMkLst>
        </pc:spChg>
      </pc:sldChg>
      <pc:sldChg chg="modSp">
        <pc:chgData name="" userId="" providerId="" clId="Web-{CD960CBE-11F4-43AD-BE65-4F620B05C0A5}" dt="2018-11-04T11:29:21.740" v="0" actId="20577"/>
        <pc:sldMkLst>
          <pc:docMk/>
          <pc:sldMk cId="4007749262" sldId="273"/>
        </pc:sldMkLst>
        <pc:spChg chg="mod">
          <ac:chgData name="" userId="" providerId="" clId="Web-{CD960CBE-11F4-43AD-BE65-4F620B05C0A5}" dt="2018-11-04T11:29:21.740" v="0" actId="20577"/>
          <ac:spMkLst>
            <pc:docMk/>
            <pc:sldMk cId="4007749262" sldId="273"/>
            <ac:spMk id="3" creationId="{AD21DBCF-E6EB-448E-A991-A80F1788AA9D}"/>
          </ac:spMkLst>
        </pc:spChg>
      </pc:sldChg>
      <pc:sldChg chg="modSp">
        <pc:chgData name="" userId="" providerId="" clId="Web-{CD960CBE-11F4-43AD-BE65-4F620B05C0A5}" dt="2018-11-04T11:35:00.427" v="115" actId="20577"/>
        <pc:sldMkLst>
          <pc:docMk/>
          <pc:sldMk cId="3206391604" sldId="274"/>
        </pc:sldMkLst>
        <pc:spChg chg="mod">
          <ac:chgData name="" userId="" providerId="" clId="Web-{CD960CBE-11F4-43AD-BE65-4F620B05C0A5}" dt="2018-11-04T11:35:00.427" v="115" actId="20577"/>
          <ac:spMkLst>
            <pc:docMk/>
            <pc:sldMk cId="3206391604" sldId="274"/>
            <ac:spMk id="3" creationId="{D312CC9A-8798-4130-8260-1362A99AF77A}"/>
          </ac:spMkLst>
        </pc:spChg>
      </pc:sldChg>
      <pc:sldChg chg="modSp">
        <pc:chgData name="" userId="" providerId="" clId="Web-{CD960CBE-11F4-43AD-BE65-4F620B05C0A5}" dt="2018-11-04T12:00:50.831" v="201" actId="20577"/>
        <pc:sldMkLst>
          <pc:docMk/>
          <pc:sldMk cId="373317786" sldId="275"/>
        </pc:sldMkLst>
        <pc:spChg chg="mod">
          <ac:chgData name="" userId="" providerId="" clId="Web-{CD960CBE-11F4-43AD-BE65-4F620B05C0A5}" dt="2018-11-04T12:00:50.831" v="201" actId="20577"/>
          <ac:spMkLst>
            <pc:docMk/>
            <pc:sldMk cId="373317786" sldId="275"/>
            <ac:spMk id="3" creationId="{D312CC9A-8798-4130-8260-1362A99AF77A}"/>
          </ac:spMkLst>
        </pc:spChg>
      </pc:sldChg>
      <pc:sldChg chg="modSp">
        <pc:chgData name="" userId="" providerId="" clId="Web-{CD960CBE-11F4-43AD-BE65-4F620B05C0A5}" dt="2018-11-04T11:35:38.489" v="121" actId="20577"/>
        <pc:sldMkLst>
          <pc:docMk/>
          <pc:sldMk cId="3629215858" sldId="276"/>
        </pc:sldMkLst>
        <pc:spChg chg="mod">
          <ac:chgData name="" userId="" providerId="" clId="Web-{CD960CBE-11F4-43AD-BE65-4F620B05C0A5}" dt="2018-11-04T11:35:38.489" v="121" actId="20577"/>
          <ac:spMkLst>
            <pc:docMk/>
            <pc:sldMk cId="3629215858" sldId="276"/>
            <ac:spMk id="3" creationId="{D312CC9A-8798-4130-8260-1362A99AF77A}"/>
          </ac:spMkLst>
        </pc:spChg>
      </pc:sldChg>
      <pc:sldChg chg="modSp">
        <pc:chgData name="" userId="" providerId="" clId="Web-{CD960CBE-11F4-43AD-BE65-4F620B05C0A5}" dt="2018-11-04T11:44:18.021" v="166" actId="20577"/>
        <pc:sldMkLst>
          <pc:docMk/>
          <pc:sldMk cId="237847972" sldId="277"/>
        </pc:sldMkLst>
        <pc:spChg chg="mod">
          <ac:chgData name="" userId="" providerId="" clId="Web-{CD960CBE-11F4-43AD-BE65-4F620B05C0A5}" dt="2018-11-04T11:44:18.021" v="166" actId="20577"/>
          <ac:spMkLst>
            <pc:docMk/>
            <pc:sldMk cId="237847972" sldId="277"/>
            <ac:spMk id="3" creationId="{D312CC9A-8798-4130-8260-1362A99AF77A}"/>
          </ac:spMkLst>
        </pc:spChg>
      </pc:sldChg>
      <pc:sldChg chg="modSp">
        <pc:chgData name="" userId="" providerId="" clId="Web-{CD960CBE-11F4-43AD-BE65-4F620B05C0A5}" dt="2018-11-04T11:47:15.346" v="197" actId="20577"/>
        <pc:sldMkLst>
          <pc:docMk/>
          <pc:sldMk cId="3790921221" sldId="286"/>
        </pc:sldMkLst>
        <pc:spChg chg="mod">
          <ac:chgData name="" userId="" providerId="" clId="Web-{CD960CBE-11F4-43AD-BE65-4F620B05C0A5}" dt="2018-11-04T11:47:15.346" v="197" actId="20577"/>
          <ac:spMkLst>
            <pc:docMk/>
            <pc:sldMk cId="3790921221" sldId="286"/>
            <ac:spMk id="3" creationId="{D312CC9A-8798-4130-8260-1362A99AF77A}"/>
          </ac:spMkLst>
        </pc:spChg>
      </pc:sldChg>
      <pc:sldChg chg="modSp">
        <pc:chgData name="" userId="" providerId="" clId="Web-{CD960CBE-11F4-43AD-BE65-4F620B05C0A5}" dt="2018-11-04T11:42:01.426" v="155" actId="20577"/>
        <pc:sldMkLst>
          <pc:docMk/>
          <pc:sldMk cId="3780529432" sldId="287"/>
        </pc:sldMkLst>
        <pc:spChg chg="mod">
          <ac:chgData name="" userId="" providerId="" clId="Web-{CD960CBE-11F4-43AD-BE65-4F620B05C0A5}" dt="2018-11-04T11:42:01.426" v="155" actId="20577"/>
          <ac:spMkLst>
            <pc:docMk/>
            <pc:sldMk cId="3780529432" sldId="28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59859"/>
            <a:ext cx="8596668" cy="448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5B88-7185-4115-9A04-773F48859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2141 Lab 10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5E27-6290-4A39-BD67-8E2C4DA24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26,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94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File : MysqlDatabaseConnection.java</a:t>
            </a:r>
            <a:endParaRPr lang="en-US" sz="1400" dirty="0"/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Logic related to Database connection are defined here.</a:t>
            </a:r>
          </a:p>
          <a:p>
            <a:pPr lvl="1"/>
            <a:r>
              <a:rPr lang="en-US" sz="1400" dirty="0"/>
              <a:t>Configuration related to Database Connection can be changed</a:t>
            </a:r>
            <a:br>
              <a:rPr lang="en-US" sz="1400" dirty="0"/>
            </a:br>
            <a:r>
              <a:rPr lang="en-US" sz="1400" dirty="0"/>
              <a:t>from this file.</a:t>
            </a:r>
          </a:p>
          <a:p>
            <a:pPr lvl="1"/>
            <a:r>
              <a:rPr lang="en-US" sz="1400" dirty="0"/>
              <a:t>Update Credentials before using this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E3A98-0501-4013-BA16-7D7DBF0B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466" y="1343951"/>
            <a:ext cx="502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7BDB5-F9D0-4131-B47C-477CDE002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7213BE-9383-43BE-83C0-69EC3AD8D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46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66B-1158-41BC-B60F-70DABBBF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DBCF-E6EB-448E-A991-A80F1788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 </a:t>
            </a:r>
            <a:r>
              <a:rPr lang="en-US" sz="2000"/>
              <a:t>Application Example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381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866B-1158-41BC-B60F-70DABBBF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Preparation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DBCF-E6EB-448E-A991-A80F1788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9059094" cy="411096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For this lab, we will continue to use same database from last lab.</a:t>
            </a:r>
          </a:p>
          <a:p>
            <a:pPr algn="just"/>
            <a:r>
              <a:rPr lang="en-US" sz="2000" dirty="0"/>
              <a:t>You can download the </a:t>
            </a:r>
            <a:r>
              <a:rPr lang="en-US" sz="2000" dirty="0" err="1"/>
              <a:t>salesDB.sql</a:t>
            </a:r>
            <a:r>
              <a:rPr lang="en-US" sz="2000" dirty="0"/>
              <a:t> file from </a:t>
            </a:r>
            <a:r>
              <a:rPr lang="en-US" sz="2000" dirty="0" err="1"/>
              <a:t>Brightspace</a:t>
            </a:r>
            <a:r>
              <a:rPr lang="en-US" sz="2000" dirty="0"/>
              <a:t> (Content &gt; Lab 6), copy and paste it into a query tab in MySQL Workbench, and run the entire script to set up the tables.</a:t>
            </a:r>
          </a:p>
          <a:p>
            <a:pPr algn="just"/>
            <a:r>
              <a:rPr lang="en-US" sz="2000" dirty="0"/>
              <a:t>If you’re on Bluenose, you can run it as is. If you’re on your local server, uncomment lines 3 and 4 to create and use a new database.</a:t>
            </a:r>
          </a:p>
          <a:p>
            <a:pPr algn="just"/>
            <a:r>
              <a:rPr lang="en-US" sz="2000" dirty="0"/>
              <a:t>This Lab includes a JAVA Project build on </a:t>
            </a:r>
            <a:r>
              <a:rPr lang="en-US" sz="2000" dirty="0" err="1"/>
              <a:t>Netbeans</a:t>
            </a:r>
            <a:r>
              <a:rPr lang="en-US" sz="2000" dirty="0"/>
              <a:t> IDE. If you use any other IDE, use .java files under “Lab10Example1\</a:t>
            </a:r>
            <a:r>
              <a:rPr lang="en-US" sz="2000" dirty="0" err="1"/>
              <a:t>src</a:t>
            </a:r>
            <a:r>
              <a:rPr lang="en-US" sz="2000" dirty="0"/>
              <a:t>\lab10example1” folder.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937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Java Files</a:t>
            </a:r>
          </a:p>
          <a:p>
            <a:pPr lvl="1"/>
            <a:r>
              <a:rPr lang="en-US" dirty="0"/>
              <a:t>Application.java</a:t>
            </a:r>
          </a:p>
          <a:p>
            <a:pPr lvl="1"/>
            <a:r>
              <a:rPr lang="en-US" dirty="0"/>
              <a:t>CustomerCRUD.java</a:t>
            </a:r>
          </a:p>
          <a:p>
            <a:pPr lvl="1"/>
            <a:r>
              <a:rPr lang="en-US" dirty="0"/>
              <a:t>Main.java</a:t>
            </a:r>
          </a:p>
          <a:p>
            <a:pPr lvl="1"/>
            <a:r>
              <a:rPr lang="en-US" dirty="0"/>
              <a:t>MysqlDatabaseConnection.java</a:t>
            </a:r>
          </a:p>
          <a:p>
            <a:pPr lvl="1"/>
            <a:r>
              <a:rPr lang="en-US" dirty="0"/>
              <a:t>UserInterface.java</a:t>
            </a:r>
          </a:p>
          <a:p>
            <a:r>
              <a:rPr lang="en-US" dirty="0"/>
              <a:t>2 Dependency Libraries</a:t>
            </a:r>
          </a:p>
          <a:p>
            <a:pPr lvl="1"/>
            <a:r>
              <a:rPr lang="en-US" dirty="0"/>
              <a:t>MySQL Connector (mysql-connector-java-8.0.13.jar)</a:t>
            </a:r>
          </a:p>
          <a:p>
            <a:pPr lvl="1"/>
            <a:r>
              <a:rPr lang="en-US" dirty="0"/>
              <a:t>Java SSH (jsch-0.1.54.jar)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DB4B7-550A-4242-A71E-76282EBE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43" y="1343950"/>
            <a:ext cx="4956323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Project Name : Lab10Example1</a:t>
            </a:r>
          </a:p>
          <a:p>
            <a:r>
              <a:rPr lang="en-US" sz="1600" dirty="0"/>
              <a:t>Simple Console Based Java application to</a:t>
            </a:r>
          </a:p>
          <a:p>
            <a:pPr lvl="1"/>
            <a:r>
              <a:rPr lang="en-US" sz="1400" dirty="0"/>
              <a:t>View Customer</a:t>
            </a:r>
          </a:p>
          <a:p>
            <a:pPr lvl="1"/>
            <a:r>
              <a:rPr lang="en-US" sz="1400" dirty="0"/>
              <a:t>Update Customer</a:t>
            </a:r>
          </a:p>
          <a:p>
            <a:pPr lvl="1"/>
            <a:r>
              <a:rPr lang="en-US" sz="1400" dirty="0"/>
              <a:t>View Products bought by Customers</a:t>
            </a:r>
          </a:p>
          <a:p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62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File : Main.java</a:t>
            </a:r>
            <a:endParaRPr lang="en-US" sz="1400" dirty="0"/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Create object of Application Class</a:t>
            </a:r>
          </a:p>
          <a:p>
            <a:pPr lvl="1"/>
            <a:r>
              <a:rPr lang="en-US" sz="1400" dirty="0"/>
              <a:t>Start Application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F870-6A90-4AE3-BD42-FD83E789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93" y="3346025"/>
            <a:ext cx="6384349" cy="7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File : Application.java</a:t>
            </a:r>
            <a:endParaRPr lang="en-US" sz="1400" dirty="0"/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Provide structured flow to application.</a:t>
            </a:r>
          </a:p>
          <a:p>
            <a:pPr lvl="1"/>
            <a:r>
              <a:rPr lang="en-US" sz="1400" dirty="0"/>
              <a:t>Implements business logic for the project.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C647-7C27-4BFB-8B05-CC26011A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41" y="1343951"/>
            <a:ext cx="4200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File : UserInterface.java</a:t>
            </a:r>
            <a:endParaRPr lang="en-US" sz="1400" dirty="0"/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Encapsulate the working of User Interface to a separate module.</a:t>
            </a:r>
          </a:p>
          <a:p>
            <a:pPr lvl="1"/>
            <a:r>
              <a:rPr lang="en-US" sz="1400" dirty="0"/>
              <a:t>All User text messages are defined here.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77A24-463E-40FC-B5B2-B6C0BA0A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41" y="1343951"/>
            <a:ext cx="41624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Project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File : CustomerCRUD.java</a:t>
            </a:r>
            <a:endParaRPr lang="en-US" sz="1400" dirty="0"/>
          </a:p>
          <a:p>
            <a:r>
              <a:rPr lang="en-US" sz="1600" dirty="0"/>
              <a:t>Purpose</a:t>
            </a:r>
          </a:p>
          <a:p>
            <a:pPr lvl="1"/>
            <a:r>
              <a:rPr lang="en-US" sz="1400" dirty="0"/>
              <a:t>Module dedicated for MYSQL Queries execution.</a:t>
            </a:r>
          </a:p>
          <a:p>
            <a:pPr lvl="1"/>
            <a:r>
              <a:rPr lang="en-US" sz="1400" dirty="0"/>
              <a:t>All Queries related to each operation are defined here.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2449D-34F4-4414-B455-1C01EB1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23" y="1343951"/>
            <a:ext cx="5446543" cy="39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2071</TotalTime>
  <Words>331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CSCI 2141 Lab 10</vt:lpstr>
      <vt:lpstr>Agenda</vt:lpstr>
      <vt:lpstr>Lab Preparation</vt:lpstr>
      <vt:lpstr>JAVA Example Project</vt:lpstr>
      <vt:lpstr>JAVA Example Project (Cont.)</vt:lpstr>
      <vt:lpstr>JAVA Example Project (Cont.)</vt:lpstr>
      <vt:lpstr>JAVA Example Project (Cont.)</vt:lpstr>
      <vt:lpstr>JAVA Example Project (Cont.)</vt:lpstr>
      <vt:lpstr>JAVA Example Project (Cont.)</vt:lpstr>
      <vt:lpstr>JAVA Example Project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2141 Lab 6</dc:title>
  <dc:creator>lauchlantoal@gmail.com</dc:creator>
  <cp:lastModifiedBy>Syed Faizan</cp:lastModifiedBy>
  <cp:revision>136</cp:revision>
  <dcterms:created xsi:type="dcterms:W3CDTF">2018-10-20T21:08:16Z</dcterms:created>
  <dcterms:modified xsi:type="dcterms:W3CDTF">2018-11-24T21:48:34Z</dcterms:modified>
</cp:coreProperties>
</file>