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4" r:id="rId8"/>
    <p:sldId id="261" r:id="rId9"/>
    <p:sldId id="266" r:id="rId10"/>
    <p:sldId id="267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rsraksta 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v-LV"/>
              <a:t>Noklikšķiniet, lai rediģētu šablona apakšvirsraksta stilu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9D48-EA6F-47FF-AC1F-D08A5B4CB8EA}" type="datetimeFigureOut">
              <a:rPr lang="lv-LV" smtClean="0"/>
              <a:t>09.06.2023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4753502-C543-4A2B-9A9B-ACA53C68DB0A}" type="slidenum">
              <a:rPr lang="lv-LV" smtClean="0"/>
              <a:t>‹#›</a:t>
            </a:fld>
            <a:endParaRPr lang="lv-LV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83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Virsraksts un vertikāls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9D48-EA6F-47FF-AC1F-D08A5B4CB8EA}" type="datetimeFigureOut">
              <a:rPr lang="lv-LV" smtClean="0"/>
              <a:t>09.06.2023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3502-C543-4A2B-9A9B-ACA53C68DB0A}" type="slidenum">
              <a:rPr lang="lv-LV" smtClean="0"/>
              <a:t>‹#›</a:t>
            </a:fld>
            <a:endParaRPr lang="lv-LV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625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āls virsraksts un te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9D48-EA6F-47FF-AC1F-D08A5B4CB8EA}" type="datetimeFigureOut">
              <a:rPr lang="lv-LV" smtClean="0"/>
              <a:t>09.06.2023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3502-C543-4A2B-9A9B-ACA53C68DB0A}" type="slidenum">
              <a:rPr lang="lv-LV" smtClean="0"/>
              <a:t>‹#›</a:t>
            </a:fld>
            <a:endParaRPr lang="lv-LV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82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9D48-EA6F-47FF-AC1F-D08A5B4CB8EA}" type="datetimeFigureOut">
              <a:rPr lang="lv-LV" smtClean="0"/>
              <a:t>09.06.2023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3502-C543-4A2B-9A9B-ACA53C68DB0A}" type="slidenum">
              <a:rPr lang="lv-LV" smtClean="0"/>
              <a:t>‹#›</a:t>
            </a:fld>
            <a:endParaRPr lang="lv-LV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704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adaļas galve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9D48-EA6F-47FF-AC1F-D08A5B4CB8EA}" type="datetimeFigureOut">
              <a:rPr lang="lv-LV" smtClean="0"/>
              <a:t>09.06.2023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3502-C543-4A2B-9A9B-ACA53C68DB0A}" type="slidenum">
              <a:rPr lang="lv-LV" smtClean="0"/>
              <a:t>‹#›</a:t>
            </a:fld>
            <a:endParaRPr lang="lv-LV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26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vi satura blo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9D48-EA6F-47FF-AC1F-D08A5B4CB8EA}" type="datetimeFigureOut">
              <a:rPr lang="lv-LV" smtClean="0"/>
              <a:t>09.06.2023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3502-C543-4A2B-9A9B-ACA53C68DB0A}" type="slidenum">
              <a:rPr lang="lv-LV" smtClean="0"/>
              <a:t>‹#›</a:t>
            </a:fld>
            <a:endParaRPr lang="lv-LV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96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līdzinā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9D48-EA6F-47FF-AC1F-D08A5B4CB8EA}" type="datetimeFigureOut">
              <a:rPr lang="lv-LV" smtClean="0"/>
              <a:t>09.06.2023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3502-C543-4A2B-9A9B-ACA53C68DB0A}" type="slidenum">
              <a:rPr lang="lv-LV" smtClean="0"/>
              <a:t>‹#›</a:t>
            </a:fld>
            <a:endParaRPr lang="lv-LV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93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ai virs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9D48-EA6F-47FF-AC1F-D08A5B4CB8EA}" type="datetimeFigureOut">
              <a:rPr lang="lv-LV" smtClean="0"/>
              <a:t>09.06.2023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3502-C543-4A2B-9A9B-ACA53C68DB0A}" type="slidenum">
              <a:rPr lang="lv-LV" smtClean="0"/>
              <a:t>‹#›</a:t>
            </a:fld>
            <a:endParaRPr lang="lv-LV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14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k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9D48-EA6F-47FF-AC1F-D08A5B4CB8EA}" type="datetimeFigureOut">
              <a:rPr lang="lv-LV" smtClean="0"/>
              <a:t>09.06.2023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3502-C543-4A2B-9A9B-ACA53C68DB0A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55205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tur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F9D48-EA6F-47FF-AC1F-D08A5B4CB8EA}" type="datetimeFigureOut">
              <a:rPr lang="lv-LV" smtClean="0"/>
              <a:t>09.06.2023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3502-C543-4A2B-9A9B-ACA53C68DB0A}" type="slidenum">
              <a:rPr lang="lv-LV" smtClean="0"/>
              <a:t>‹#›</a:t>
            </a:fld>
            <a:endParaRPr lang="lv-LV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93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ttēl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lv-LV"/>
              <a:t>Noklikšķiniet uz ikonas, lai pievienotu attēlu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/>
              <a:t>Noklikšķiniet, lai rediģētu šablona teksta stilus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80F9D48-EA6F-47FF-AC1F-D08A5B4CB8EA}" type="datetimeFigureOut">
              <a:rPr lang="lv-LV" smtClean="0"/>
              <a:t>09.06.2023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53502-C543-4A2B-9A9B-ACA53C68DB0A}" type="slidenum">
              <a:rPr lang="lv-LV" smtClean="0"/>
              <a:t>‹#›</a:t>
            </a:fld>
            <a:endParaRPr lang="lv-LV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2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/>
              <a:t>Noklikšķiniet, lai rediģētu šablona teksta stilus</a:t>
            </a:r>
          </a:p>
          <a:p>
            <a:pPr lvl="1"/>
            <a:r>
              <a:rPr lang="lv-LV"/>
              <a:t>Otrais līmenis</a:t>
            </a:r>
          </a:p>
          <a:p>
            <a:pPr lvl="2"/>
            <a:r>
              <a:rPr lang="lv-LV"/>
              <a:t>Trešais līmenis</a:t>
            </a:r>
          </a:p>
          <a:p>
            <a:pPr lvl="3"/>
            <a:r>
              <a:rPr lang="lv-LV"/>
              <a:t>Ceturtais līmenis</a:t>
            </a:r>
          </a:p>
          <a:p>
            <a:pPr lvl="4"/>
            <a:r>
              <a:rPr lang="lv-LV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F9D48-EA6F-47FF-AC1F-D08A5B4CB8EA}" type="datetimeFigureOut">
              <a:rPr lang="lv-LV" smtClean="0"/>
              <a:t>09.06.2023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4753502-C543-4A2B-9A9B-ACA53C68DB0A}" type="slidenum">
              <a:rPr lang="lv-LV" smtClean="0"/>
              <a:t>‹#›</a:t>
            </a:fld>
            <a:endParaRPr lang="lv-LV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59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forbeginners.com/" TargetMode="External"/><Relationship Id="rId2" Type="http://schemas.openxmlformats.org/officeDocument/2006/relationships/hyperlink" Target="https://docs.oracle.com/javase/10/docs/api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w3schools.com/java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EF97CBE4-FB84-EDFB-2363-2254BC2FA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lv-LV" sz="4000" dirty="0"/>
              <a:t>Eksāmena darbs par tēmu "Biežāk lietotās funkcijas darbam ar simboliem un simbolu virknēm programmēšanas valodā Java".</a:t>
            </a:r>
          </a:p>
        </p:txBody>
      </p:sp>
      <p:sp>
        <p:nvSpPr>
          <p:cNvPr id="3" name="Apakšvirsraksts 2">
            <a:extLst>
              <a:ext uri="{FF2B5EF4-FFF2-40B4-BE49-F238E27FC236}">
                <a16:creationId xmlns:a16="http://schemas.microsoft.com/office/drawing/2014/main" id="{B7CC133B-F112-5132-1473-784F6A42F8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/>
              <a:t>Alekss Možajevs 2PT-2</a:t>
            </a:r>
          </a:p>
        </p:txBody>
      </p:sp>
    </p:spTree>
    <p:extLst>
      <p:ext uri="{BB962C8B-B14F-4D97-AF65-F5344CB8AC3E}">
        <p14:creationId xmlns:p14="http://schemas.microsoft.com/office/powerpoint/2010/main" val="439675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CCFC094A-C807-C432-85CD-149FC03E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  <p:pic>
        <p:nvPicPr>
          <p:cNvPr id="5" name="Satura vietturis 4">
            <a:extLst>
              <a:ext uri="{FF2B5EF4-FFF2-40B4-BE49-F238E27FC236}">
                <a16:creationId xmlns:a16="http://schemas.microsoft.com/office/drawing/2014/main" id="{1D1799F7-3759-D8EF-F11A-09E4B3DFD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70" y="1027906"/>
            <a:ext cx="2522439" cy="1440305"/>
          </a:xfrm>
        </p:spPr>
      </p:pic>
      <p:pic>
        <p:nvPicPr>
          <p:cNvPr id="7" name="Attēls 6">
            <a:extLst>
              <a:ext uri="{FF2B5EF4-FFF2-40B4-BE49-F238E27FC236}">
                <a16:creationId xmlns:a16="http://schemas.microsoft.com/office/drawing/2014/main" id="{3755B716-D0D6-BE05-BA70-12D5C2777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997" y="733395"/>
            <a:ext cx="4473328" cy="1211685"/>
          </a:xfrm>
          <a:prstGeom prst="rect">
            <a:avLst/>
          </a:prstGeom>
        </p:spPr>
      </p:pic>
      <p:pic>
        <p:nvPicPr>
          <p:cNvPr id="9" name="Attēls 8">
            <a:extLst>
              <a:ext uri="{FF2B5EF4-FFF2-40B4-BE49-F238E27FC236}">
                <a16:creationId xmlns:a16="http://schemas.microsoft.com/office/drawing/2014/main" id="{BB82A20F-96BB-0A42-0FB8-6DADB0570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914" y="944410"/>
            <a:ext cx="4458086" cy="1478408"/>
          </a:xfrm>
          <a:prstGeom prst="rect">
            <a:avLst/>
          </a:prstGeom>
        </p:spPr>
      </p:pic>
      <p:pic>
        <p:nvPicPr>
          <p:cNvPr id="11" name="Attēls 10">
            <a:extLst>
              <a:ext uri="{FF2B5EF4-FFF2-40B4-BE49-F238E27FC236}">
                <a16:creationId xmlns:a16="http://schemas.microsoft.com/office/drawing/2014/main" id="{80835B62-4113-53ED-0B22-1C7FCAAAF8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920" y="3002103"/>
            <a:ext cx="6660457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82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85C2105A-29CC-B4CB-7139-E55A0175C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Izvēlētie projekta izstrādes līdzekļi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EDD17F02-3B26-D22B-414C-7D70EB54B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Mācību materiāls: Internets, Microsoft Word</a:t>
            </a:r>
          </a:p>
          <a:p>
            <a:r>
              <a:rPr lang="lv-LV" dirty="0"/>
              <a:t>Diagrammas: Draw.io</a:t>
            </a:r>
          </a:p>
          <a:p>
            <a:r>
              <a:rPr lang="lv-LV" dirty="0"/>
              <a:t>Programmas veidošana: </a:t>
            </a:r>
            <a:r>
              <a:rPr lang="lv-LV" dirty="0" err="1"/>
              <a:t>Eclipse</a:t>
            </a:r>
            <a:endParaRPr lang="lv-LV" dirty="0"/>
          </a:p>
          <a:p>
            <a:r>
              <a:rPr lang="lv-LV" dirty="0"/>
              <a:t>Projekta </a:t>
            </a:r>
            <a:r>
              <a:rPr lang="lv-LV" dirty="0" err="1"/>
              <a:t>versionēšana</a:t>
            </a:r>
            <a:r>
              <a:rPr lang="lv-LV" dirty="0"/>
              <a:t>: </a:t>
            </a:r>
            <a:r>
              <a:rPr lang="lv-LV" dirty="0" err="1"/>
              <a:t>Git</a:t>
            </a:r>
            <a:r>
              <a:rPr lang="lv-LV" dirty="0"/>
              <a:t>/</a:t>
            </a:r>
            <a:r>
              <a:rPr lang="lv-LV" dirty="0" err="1"/>
              <a:t>Github</a:t>
            </a:r>
            <a:endParaRPr lang="lv-LV" dirty="0"/>
          </a:p>
          <a:p>
            <a:r>
              <a:rPr lang="lv-LV" dirty="0"/>
              <a:t>Prezentācijas veidošana: Microsoft </a:t>
            </a:r>
            <a:r>
              <a:rPr lang="lv-LV" dirty="0" err="1"/>
              <a:t>Powerpoint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886241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0A77837B-74A3-EBB8-7F39-8AB32445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lv-LV" dirty="0"/>
              <a:t>Patērētais laiks un sastaptie šķēršļi izstrādes laikā </a:t>
            </a:r>
            <a:br>
              <a:rPr lang="lv-LV" dirty="0"/>
            </a:br>
            <a:endParaRPr lang="lv-LV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F7621D82-EB85-4B77-CAF5-CC51DED45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lv-LV" dirty="0"/>
              <a:t>Patērētais laiks: 12-16h</a:t>
            </a:r>
          </a:p>
          <a:p>
            <a:r>
              <a:rPr lang="lv-LV" dirty="0"/>
              <a:t>Sastaptie </a:t>
            </a:r>
            <a:r>
              <a:rPr lang="lv-LV" dirty="0" err="1"/>
              <a:t>Sķēršļi</a:t>
            </a:r>
            <a:r>
              <a:rPr lang="lv-LV" dirty="0"/>
              <a:t>: </a:t>
            </a:r>
          </a:p>
          <a:p>
            <a:pPr marL="0" indent="0">
              <a:buNone/>
            </a:pPr>
            <a:r>
              <a:rPr lang="lv-LV" sz="2400" dirty="0"/>
              <a:t>Vienkāršu lietu nepamatota sarežģīšana</a:t>
            </a:r>
          </a:p>
          <a:p>
            <a:pPr marL="0" indent="0">
              <a:buNone/>
            </a:pPr>
            <a:r>
              <a:rPr lang="lv-LV" sz="2400" dirty="0"/>
              <a:t>Nepareizi atbildēto jautājumu saraksta pareiza uzglabāšana</a:t>
            </a:r>
          </a:p>
          <a:p>
            <a:pPr marL="0" indent="0">
              <a:buNone/>
            </a:pPr>
            <a:r>
              <a:rPr lang="lv-LV" sz="2400" dirty="0"/>
              <a:t>Pareizo atbilžu skaita uzglabāšana</a:t>
            </a:r>
          </a:p>
          <a:p>
            <a:pPr marL="0" indent="0">
              <a:buNone/>
            </a:pPr>
            <a:r>
              <a:rPr lang="lv-LV" sz="2400" dirty="0"/>
              <a:t>Jautājumu atbilžu variantu nodošana metodēm</a:t>
            </a:r>
          </a:p>
          <a:p>
            <a:pPr marL="0" indent="0">
              <a:buNone/>
            </a:pPr>
            <a:r>
              <a:rPr lang="lv-LV" sz="2400" dirty="0"/>
              <a:t>Uzdevumu nosacījumu izprašana</a:t>
            </a:r>
          </a:p>
          <a:p>
            <a:pPr marL="0" indent="0">
              <a:buNone/>
            </a:pP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775864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3211C638-6FFB-1D72-4D51-992B792FC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Saturs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F3AEE77C-E387-B4CB-DAE1-0D0FC6624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lv-LV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nformācija par izvēlēto tēmu</a:t>
            </a:r>
          </a:p>
          <a:p>
            <a:r>
              <a:rPr lang="lv-LV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lv-LV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zstrādātais mācību materiāls un resursi</a:t>
            </a:r>
          </a:p>
          <a:p>
            <a:r>
              <a:rPr lang="lv-LV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UML diagrammas</a:t>
            </a:r>
          </a:p>
          <a:p>
            <a:r>
              <a:rPr lang="lv-LV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Izveidotā testa programma un apjoms koda rindiņās</a:t>
            </a:r>
          </a:p>
          <a:p>
            <a:r>
              <a:rPr lang="lv-LV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lv-LV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zvēlētie projekta izstrādes līdzekļi</a:t>
            </a:r>
          </a:p>
          <a:p>
            <a:r>
              <a:rPr lang="lv-LV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lv-LV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atērētais laiks un sastaptie šķēršļi izstrādes laikā </a:t>
            </a:r>
          </a:p>
        </p:txBody>
      </p:sp>
    </p:spTree>
    <p:extLst>
      <p:ext uri="{BB962C8B-B14F-4D97-AF65-F5344CB8AC3E}">
        <p14:creationId xmlns:p14="http://schemas.microsoft.com/office/powerpoint/2010/main" val="4250381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5328C99B-367F-3EE0-296D-80EE86893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Informācija par izvēlēto tēmu</a:t>
            </a:r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04ED482B-B7D4-EFF2-C710-163897E73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Simboli un simbolu virknes ir būtiskas daļas programmēšanā, un Java valoda nodrošina daudzas funkcijas, kas ļauj veikt dažādas darbības ar simboliem un simbolu virknēm.</a:t>
            </a:r>
          </a:p>
          <a:p>
            <a:r>
              <a:rPr lang="lv-LV" dirty="0"/>
              <a:t>Prezentācijā iekļauts apkopojums par eksāmena izvēlētās tēmas projekta tapšanu.</a:t>
            </a:r>
          </a:p>
        </p:txBody>
      </p:sp>
    </p:spTree>
    <p:extLst>
      <p:ext uri="{BB962C8B-B14F-4D97-AF65-F5344CB8AC3E}">
        <p14:creationId xmlns:p14="http://schemas.microsoft.com/office/powerpoint/2010/main" val="346675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7C9D9A5D-3471-EF86-F868-159A0D7B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Izstrādātais mācību materiāls un resursi</a:t>
            </a:r>
          </a:p>
        </p:txBody>
      </p:sp>
      <p:sp>
        <p:nvSpPr>
          <p:cNvPr id="15" name="Satura vietturis 14">
            <a:extLst>
              <a:ext uri="{FF2B5EF4-FFF2-40B4-BE49-F238E27FC236}">
                <a16:creationId xmlns:a16="http://schemas.microsoft.com/office/drawing/2014/main" id="{D316177F-2D0C-8C48-FA78-11C4DC48AC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lv-LV" dirty="0"/>
              <a:t>Izvēlējos ievietot 10 funkcijas, kuras ievietot mācību materiālā. </a:t>
            </a:r>
          </a:p>
          <a:p>
            <a:pPr marL="0" indent="0">
              <a:buNone/>
            </a:pPr>
            <a:r>
              <a:rPr lang="lv-LV" dirty="0" err="1"/>
              <a:t>length</a:t>
            </a:r>
            <a:r>
              <a:rPr lang="lv-LV" dirty="0"/>
              <a:t>(), </a:t>
            </a:r>
            <a:r>
              <a:rPr lang="lv-LV" dirty="0" err="1"/>
              <a:t>charAt</a:t>
            </a:r>
            <a:r>
              <a:rPr lang="lv-LV" dirty="0"/>
              <a:t>(), </a:t>
            </a:r>
            <a:r>
              <a:rPr lang="lv-LV" dirty="0" err="1"/>
              <a:t>substring</a:t>
            </a:r>
            <a:r>
              <a:rPr lang="lv-LV" dirty="0"/>
              <a:t>(), </a:t>
            </a:r>
            <a:r>
              <a:rPr lang="lv-LV" dirty="0" err="1"/>
              <a:t>concat</a:t>
            </a:r>
            <a:r>
              <a:rPr lang="lv-LV" dirty="0"/>
              <a:t>(), </a:t>
            </a:r>
            <a:r>
              <a:rPr lang="lv-LV" dirty="0" err="1"/>
              <a:t>toUpperCase</a:t>
            </a:r>
            <a:r>
              <a:rPr lang="lv-LV" dirty="0"/>
              <a:t>(), </a:t>
            </a:r>
            <a:r>
              <a:rPr lang="lv-LV" dirty="0" err="1"/>
              <a:t>toLowerCase</a:t>
            </a:r>
            <a:r>
              <a:rPr lang="lv-LV" dirty="0"/>
              <a:t>(), </a:t>
            </a:r>
            <a:r>
              <a:rPr lang="lv-LV" dirty="0" err="1"/>
              <a:t>equalsIgnoreCase</a:t>
            </a:r>
            <a:r>
              <a:rPr lang="lv-LV" dirty="0"/>
              <a:t>(), </a:t>
            </a:r>
            <a:r>
              <a:rPr lang="lv-LV" dirty="0" err="1"/>
              <a:t>reverse</a:t>
            </a:r>
            <a:r>
              <a:rPr lang="lv-LV" dirty="0"/>
              <a:t>(), </a:t>
            </a:r>
            <a:r>
              <a:rPr lang="lv-LV" dirty="0" err="1"/>
              <a:t>startsWith</a:t>
            </a:r>
            <a:r>
              <a:rPr lang="lv-LV" dirty="0"/>
              <a:t>(), </a:t>
            </a:r>
            <a:r>
              <a:rPr lang="lv-LV" dirty="0" err="1"/>
              <a:t>endsWith</a:t>
            </a:r>
            <a:r>
              <a:rPr lang="lv-LV" dirty="0"/>
              <a:t>(), </a:t>
            </a:r>
            <a:r>
              <a:rPr lang="lv-LV" dirty="0" err="1"/>
              <a:t>split</a:t>
            </a:r>
            <a:r>
              <a:rPr lang="lv-LV" dirty="0"/>
              <a:t>()</a:t>
            </a:r>
          </a:p>
          <a:p>
            <a:endParaRPr lang="lv-LV" dirty="0"/>
          </a:p>
        </p:txBody>
      </p:sp>
      <p:sp>
        <p:nvSpPr>
          <p:cNvPr id="16" name="Satura vietturis 15">
            <a:extLst>
              <a:ext uri="{FF2B5EF4-FFF2-40B4-BE49-F238E27FC236}">
                <a16:creationId xmlns:a16="http://schemas.microsoft.com/office/drawing/2014/main" id="{CEAFDFFF-2454-84E0-B2F2-15B84582C9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lv-LV" dirty="0"/>
              <a:t>Izmantoju 3 resursu mājaslapas: </a:t>
            </a:r>
          </a:p>
          <a:p>
            <a:pPr marL="0" indent="0">
              <a:buNone/>
            </a:pPr>
            <a:r>
              <a:rPr lang="lv-LV" dirty="0"/>
              <a:t>Oracle oficiālā Java dokumentācija: </a:t>
            </a:r>
            <a:r>
              <a:rPr lang="lv-LV" dirty="0">
                <a:hlinkClick r:id="rId2"/>
              </a:rPr>
              <a:t>https://docs.oracle.com/javase/10/docs/api/</a:t>
            </a:r>
            <a:endParaRPr lang="lv-LV" dirty="0"/>
          </a:p>
          <a:p>
            <a:pPr marL="0" indent="0">
              <a:buNone/>
            </a:pPr>
            <a:r>
              <a:rPr lang="lv-LV" dirty="0"/>
              <a:t>Java </a:t>
            </a:r>
            <a:r>
              <a:rPr lang="lv-LV" dirty="0" err="1"/>
              <a:t>for</a:t>
            </a:r>
            <a:r>
              <a:rPr lang="lv-LV" dirty="0"/>
              <a:t> </a:t>
            </a:r>
            <a:r>
              <a:rPr lang="lv-LV" dirty="0" err="1"/>
              <a:t>Beginners</a:t>
            </a:r>
            <a:r>
              <a:rPr lang="lv-LV" dirty="0"/>
              <a:t>: </a:t>
            </a:r>
            <a:r>
              <a:rPr lang="lv-LV" dirty="0">
                <a:hlinkClick r:id="rId3"/>
              </a:rPr>
              <a:t>https://www.javaforbeginners.com/</a:t>
            </a:r>
            <a:endParaRPr lang="lv-LV" dirty="0"/>
          </a:p>
          <a:p>
            <a:pPr marL="0" indent="0">
              <a:buNone/>
            </a:pPr>
            <a:r>
              <a:rPr lang="lv-LV" dirty="0"/>
              <a:t>W3Schools Java </a:t>
            </a:r>
            <a:r>
              <a:rPr lang="lv-LV" dirty="0" err="1"/>
              <a:t>Tutorial</a:t>
            </a:r>
            <a:r>
              <a:rPr lang="lv-LV" dirty="0"/>
              <a:t>: </a:t>
            </a:r>
            <a:r>
              <a:rPr lang="lv-LV" dirty="0">
                <a:hlinkClick r:id="rId4"/>
              </a:rPr>
              <a:t>https://www.w3schools.com/java/</a:t>
            </a:r>
            <a:endParaRPr lang="lv-LV" dirty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73205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atura vietturis 4">
            <a:extLst>
              <a:ext uri="{FF2B5EF4-FFF2-40B4-BE49-F238E27FC236}">
                <a16:creationId xmlns:a16="http://schemas.microsoft.com/office/drawing/2014/main" id="{A8FF6766-61D0-635E-F846-732CC69E6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7" t="4730" r="2145" b="8100"/>
          <a:stretch/>
        </p:blipFill>
        <p:spPr>
          <a:xfrm>
            <a:off x="2049780" y="142240"/>
            <a:ext cx="8092440" cy="3143960"/>
          </a:xfrm>
        </p:spPr>
      </p:pic>
      <p:pic>
        <p:nvPicPr>
          <p:cNvPr id="7" name="Attēls 6">
            <a:extLst>
              <a:ext uri="{FF2B5EF4-FFF2-40B4-BE49-F238E27FC236}">
                <a16:creationId xmlns:a16="http://schemas.microsoft.com/office/drawing/2014/main" id="{E3331223-1F04-3EB5-BC52-1B4A10AD51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2" t="6245" r="4172" b="7283"/>
          <a:stretch/>
        </p:blipFill>
        <p:spPr>
          <a:xfrm>
            <a:off x="3268980" y="3220037"/>
            <a:ext cx="5654040" cy="349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03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EF642717-0C8A-6E0C-95A8-56C30CEC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UML diagrammas</a:t>
            </a:r>
          </a:p>
        </p:txBody>
      </p:sp>
      <p:pic>
        <p:nvPicPr>
          <p:cNvPr id="9" name="Satura vietturis 8">
            <a:extLst>
              <a:ext uri="{FF2B5EF4-FFF2-40B4-BE49-F238E27FC236}">
                <a16:creationId xmlns:a16="http://schemas.microsoft.com/office/drawing/2014/main" id="{5146CC13-098F-5DF5-0F57-BF8EE54C2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487" y="2626519"/>
            <a:ext cx="4705350" cy="2228850"/>
          </a:xfrm>
        </p:spPr>
      </p:pic>
      <p:sp>
        <p:nvSpPr>
          <p:cNvPr id="4" name="Teksta vietturis 3">
            <a:extLst>
              <a:ext uri="{FF2B5EF4-FFF2-40B4-BE49-F238E27FC236}">
                <a16:creationId xmlns:a16="http://schemas.microsoft.com/office/drawing/2014/main" id="{0C1F3A46-2F3F-4C0E-6080-1E10782CF9BC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451579" y="1880394"/>
            <a:ext cx="5181600" cy="746125"/>
          </a:xfrm>
        </p:spPr>
        <p:txBody>
          <a:bodyPr/>
          <a:lstStyle/>
          <a:p>
            <a:r>
              <a:rPr lang="lv-LV" dirty="0" err="1"/>
              <a:t>Use</a:t>
            </a:r>
            <a:r>
              <a:rPr lang="lv-LV" dirty="0"/>
              <a:t> </a:t>
            </a:r>
            <a:r>
              <a:rPr lang="lv-LV" dirty="0" err="1"/>
              <a:t>Case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517312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irsraksts 6">
            <a:extLst>
              <a:ext uri="{FF2B5EF4-FFF2-40B4-BE49-F238E27FC236}">
                <a16:creationId xmlns:a16="http://schemas.microsoft.com/office/drawing/2014/main" id="{0D93ED22-5D17-81E9-7890-F51FCEE08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UML diagrammas</a:t>
            </a:r>
          </a:p>
        </p:txBody>
      </p:sp>
      <p:sp>
        <p:nvSpPr>
          <p:cNvPr id="8" name="Satura vietturis 7">
            <a:extLst>
              <a:ext uri="{FF2B5EF4-FFF2-40B4-BE49-F238E27FC236}">
                <a16:creationId xmlns:a16="http://schemas.microsoft.com/office/drawing/2014/main" id="{BC102E40-0068-A4E5-89A2-463FA50C6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err="1"/>
              <a:t>Activity</a:t>
            </a:r>
            <a:endParaRPr lang="lv-LV" dirty="0"/>
          </a:p>
        </p:txBody>
      </p:sp>
      <p:pic>
        <p:nvPicPr>
          <p:cNvPr id="10" name="Attēls 9">
            <a:extLst>
              <a:ext uri="{FF2B5EF4-FFF2-40B4-BE49-F238E27FC236}">
                <a16:creationId xmlns:a16="http://schemas.microsoft.com/office/drawing/2014/main" id="{74A27725-E8C3-317C-B38F-37B64633C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718" y="159252"/>
            <a:ext cx="4619469" cy="653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72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A781B611-19EF-5BD3-A4D3-1B7D5F8A2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Izveidotā testa programma un apjoms koda rindiņās</a:t>
            </a:r>
            <a:endParaRPr lang="lv-LV" dirty="0"/>
          </a:p>
        </p:txBody>
      </p:sp>
      <p:sp>
        <p:nvSpPr>
          <p:cNvPr id="3" name="Satura vietturis 2">
            <a:extLst>
              <a:ext uri="{FF2B5EF4-FFF2-40B4-BE49-F238E27FC236}">
                <a16:creationId xmlns:a16="http://schemas.microsoft.com/office/drawing/2014/main" id="{E41B2547-178F-887E-26DB-7665BFAD3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Elektroniskais tests, kas satur 10 jautājumus par eksāmena tēmu</a:t>
            </a:r>
          </a:p>
          <a:p>
            <a:r>
              <a:rPr lang="lv-LV" dirty="0"/>
              <a:t>4 atbilžu varianti, pareiza tikai 1, iespēja izvēlēties tikai 1</a:t>
            </a:r>
          </a:p>
          <a:p>
            <a:r>
              <a:rPr lang="lv-LV" dirty="0"/>
              <a:t>Rezultātu izvada testa beigās: Pareizo atbilžu skaits, Nepareizo jautājumu saraksts </a:t>
            </a:r>
          </a:p>
          <a:p>
            <a:r>
              <a:rPr lang="lv-LV" dirty="0"/>
              <a:t>Apjoms: 85 koda rindas</a:t>
            </a:r>
          </a:p>
        </p:txBody>
      </p:sp>
    </p:spTree>
    <p:extLst>
      <p:ext uri="{BB962C8B-B14F-4D97-AF65-F5344CB8AC3E}">
        <p14:creationId xmlns:p14="http://schemas.microsoft.com/office/powerpoint/2010/main" val="3577620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0FDB3D2A-51B3-5F5F-6335-7BC1E010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 dirty="0"/>
          </a:p>
        </p:txBody>
      </p:sp>
      <p:pic>
        <p:nvPicPr>
          <p:cNvPr id="9" name="Satura vietturis 8">
            <a:extLst>
              <a:ext uri="{FF2B5EF4-FFF2-40B4-BE49-F238E27FC236}">
                <a16:creationId xmlns:a16="http://schemas.microsoft.com/office/drawing/2014/main" id="{134653CC-8862-022F-6FF8-491F9F7AE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3" t="2641" r="4858" b="63152"/>
          <a:stretch/>
        </p:blipFill>
        <p:spPr>
          <a:xfrm>
            <a:off x="761344" y="1370372"/>
            <a:ext cx="5715329" cy="4338320"/>
          </a:xfrm>
        </p:spPr>
      </p:pic>
      <p:pic>
        <p:nvPicPr>
          <p:cNvPr id="11" name="Attēls 10">
            <a:extLst>
              <a:ext uri="{FF2B5EF4-FFF2-40B4-BE49-F238E27FC236}">
                <a16:creationId xmlns:a16="http://schemas.microsoft.com/office/drawing/2014/main" id="{661A865C-0B73-E7FB-DC43-B5CABFA42D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3" t="34822" r="5298" b="31593"/>
          <a:stretch/>
        </p:blipFill>
        <p:spPr>
          <a:xfrm>
            <a:off x="6476673" y="195313"/>
            <a:ext cx="5137785" cy="3853541"/>
          </a:xfrm>
          <a:prstGeom prst="rect">
            <a:avLst/>
          </a:prstGeom>
        </p:spPr>
      </p:pic>
      <p:pic>
        <p:nvPicPr>
          <p:cNvPr id="13" name="Attēls 12">
            <a:extLst>
              <a:ext uri="{FF2B5EF4-FFF2-40B4-BE49-F238E27FC236}">
                <a16:creationId xmlns:a16="http://schemas.microsoft.com/office/drawing/2014/main" id="{33205106-E014-1C3F-8415-21F8D27DC0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6" t="67557" r="5513" b="8572"/>
          <a:stretch/>
        </p:blipFill>
        <p:spPr>
          <a:xfrm>
            <a:off x="6476673" y="3909259"/>
            <a:ext cx="5137785" cy="275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9605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ja">
  <a:themeElements>
    <a:clrScheme name="Galerij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j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j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116</TotalTime>
  <Words>302</Words>
  <Application>Microsoft Office PowerPoint</Application>
  <PresentationFormat>Platekrāna</PresentationFormat>
  <Paragraphs>42</Paragraphs>
  <Slides>12</Slides>
  <Notes>0</Notes>
  <HiddenSlides>0</HiddenSlides>
  <MMClips>0</MMClips>
  <ScaleCrop>false</ScaleCrop>
  <HeadingPairs>
    <vt:vector size="6" baseType="variant">
      <vt:variant>
        <vt:lpstr>Lietotie fonti</vt:lpstr>
      </vt:variant>
      <vt:variant>
        <vt:i4>3</vt:i4>
      </vt:variant>
      <vt:variant>
        <vt:lpstr>Dizains</vt:lpstr>
      </vt:variant>
      <vt:variant>
        <vt:i4>1</vt:i4>
      </vt:variant>
      <vt:variant>
        <vt:lpstr>Slaidu virsraksti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Times New Roman</vt:lpstr>
      <vt:lpstr>Galerija</vt:lpstr>
      <vt:lpstr>Eksāmena darbs par tēmu "Biežāk lietotās funkcijas darbam ar simboliem un simbolu virknēm programmēšanas valodā Java".</vt:lpstr>
      <vt:lpstr>Saturs</vt:lpstr>
      <vt:lpstr>Informācija par izvēlēto tēmu</vt:lpstr>
      <vt:lpstr>Izstrādātais mācību materiāls un resursi</vt:lpstr>
      <vt:lpstr>PowerPoint prezentācija</vt:lpstr>
      <vt:lpstr>UML diagrammas</vt:lpstr>
      <vt:lpstr>UML diagrammas</vt:lpstr>
      <vt:lpstr>Izveidotā testa programma un apjoms koda rindiņās</vt:lpstr>
      <vt:lpstr>PowerPoint prezentācija</vt:lpstr>
      <vt:lpstr>PowerPoint prezentācija</vt:lpstr>
      <vt:lpstr>Izvēlētie projekta izstrādes līdzekļi</vt:lpstr>
      <vt:lpstr>Patērētais laiks un sastaptie šķēršļi izstrādes laikā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Eksāmena darbs par tēmu "Biežāk lietotās funkcijas darbam ar simboliem un simbolu virknēm programmēšanas valodā Java".</dc:title>
  <dc:creator>Alekss Možajevs</dc:creator>
  <cp:lastModifiedBy>Alekss Možajevs</cp:lastModifiedBy>
  <cp:revision>2</cp:revision>
  <dcterms:created xsi:type="dcterms:W3CDTF">2023-06-09T10:45:18Z</dcterms:created>
  <dcterms:modified xsi:type="dcterms:W3CDTF">2023-06-09T12:45:46Z</dcterms:modified>
</cp:coreProperties>
</file>