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Bai Jamjure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bold.fntdata"/><Relationship Id="rId10" Type="http://schemas.openxmlformats.org/officeDocument/2006/relationships/slide" Target="slides/slide4.xml"/><Relationship Id="rId32" Type="http://schemas.openxmlformats.org/officeDocument/2006/relationships/font" Target="fonts/BaiJamjuree-regular.fntdata"/><Relationship Id="rId13" Type="http://schemas.openxmlformats.org/officeDocument/2006/relationships/slide" Target="slides/slide7.xml"/><Relationship Id="rId35" Type="http://schemas.openxmlformats.org/officeDocument/2006/relationships/font" Target="fonts/BaiJamjuree-boldItalic.fntdata"/><Relationship Id="rId12" Type="http://schemas.openxmlformats.org/officeDocument/2006/relationships/slide" Target="slides/slide6.xml"/><Relationship Id="rId34" Type="http://schemas.openxmlformats.org/officeDocument/2006/relationships/font" Target="fonts/BaiJamjure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67667d3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f67667d3b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8d41a8b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08d41a8bb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8d41a8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08d41a8b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01a3417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101a34172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hyperlink" Target="https://www.google.co.th/search?sxsrf=AOaemvI7UnoZsCHqP7pApeC2pGqsV6J77g:1641477742688&amp;q=Margaret+%E0%B8%A3%E0%B8%B0%E0%B8%9A%E0%B8%9A&amp;spell=1&amp;sa=X&amp;ved=2ahUKEwiniomOpZ31AhV-SmwGHVzMCrEQkeECKAB6BAgBED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5.jpg"/><Relationship Id="rId8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2" name="Google Shape;272;p29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199800" y="1078402"/>
            <a:ext cx="8744757" cy="3960642"/>
            <a:chOff x="-3175" y="914000"/>
            <a:chExt cx="9087350" cy="4163400"/>
          </a:xfrm>
        </p:grpSpPr>
        <p:sp>
          <p:nvSpPr>
            <p:cNvPr id="278" name="Google Shape;278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401365" y="1490425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1845445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2300757" y="1505128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2767338" y="1514881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3226979" y="1505862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3688461" y="1475269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4135893" y="146732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5090272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5574661" y="1476925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6045624" y="1467334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6492676" y="1484869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6962554" y="1467341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7480397" y="1502138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7908213" y="1514887"/>
              <a:ext cx="0" cy="340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30"/>
            <p:cNvSpPr/>
            <p:nvPr/>
          </p:nvSpPr>
          <p:spPr>
            <a:xfrm>
              <a:off x="1352336" y="462655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788511" y="442699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274211" y="219320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701324" y="176611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165342" y="202894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618889" y="264638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087171" y="392368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555228" y="29342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30277" y="275147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505395" y="310995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971106" y="414226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419456" y="426524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880691" y="454530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7413342" y="461852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30"/>
            <p:cNvCxnSpPr/>
            <p:nvPr/>
          </p:nvCxnSpPr>
          <p:spPr>
            <a:xfrm>
              <a:off x="4611006" y="1329779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12" name="Google Shape;312;p30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3" name="Google Shape;3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0"/>
          <p:cNvCxnSpPr>
            <a:stCxn id="297" idx="7"/>
            <a:endCxn id="298" idx="3"/>
          </p:cNvCxnSpPr>
          <p:nvPr/>
        </p:nvCxnSpPr>
        <p:spPr>
          <a:xfrm flipH="1" rot="10800000">
            <a:off x="2494083" y="1988750"/>
            <a:ext cx="325800" cy="323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6" idx="3"/>
            <a:endCxn id="295" idx="7"/>
          </p:cNvCxnSpPr>
          <p:nvPr/>
        </p:nvCxnSpPr>
        <p:spPr>
          <a:xfrm flipH="1">
            <a:off x="1607069" y="4520190"/>
            <a:ext cx="334500" cy="107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5" idx="2"/>
          </p:cNvCxnSpPr>
          <p:nvPr/>
        </p:nvCxnSpPr>
        <p:spPr>
          <a:xfrm flipH="1">
            <a:off x="1109408" y="4668658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299" idx="5"/>
            <a:endCxn id="300" idx="1"/>
          </p:cNvCxnSpPr>
          <p:nvPr/>
        </p:nvCxnSpPr>
        <p:spPr>
          <a:xfrm>
            <a:off x="3351618" y="2238919"/>
            <a:ext cx="351300" cy="504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0" idx="5"/>
            <a:endCxn id="301" idx="0"/>
          </p:cNvCxnSpPr>
          <p:nvPr/>
        </p:nvCxnSpPr>
        <p:spPr>
          <a:xfrm>
            <a:off x="3788066" y="2826297"/>
            <a:ext cx="408000" cy="1115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1" idx="5"/>
            <a:endCxn id="302" idx="3"/>
          </p:cNvCxnSpPr>
          <p:nvPr/>
        </p:nvCxnSpPr>
        <p:spPr>
          <a:xfrm flipH="1" rot="10800000">
            <a:off x="4238694" y="3099992"/>
            <a:ext cx="365400" cy="941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302" idx="6"/>
            <a:endCxn id="303" idx="2"/>
          </p:cNvCxnSpPr>
          <p:nvPr/>
        </p:nvCxnSpPr>
        <p:spPr>
          <a:xfrm flipH="1" rot="10800000">
            <a:off x="4706735" y="2885024"/>
            <a:ext cx="336900" cy="173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stCxn id="303" idx="5"/>
            <a:endCxn id="304" idx="1"/>
          </p:cNvCxnSpPr>
          <p:nvPr/>
        </p:nvCxnSpPr>
        <p:spPr>
          <a:xfrm>
            <a:off x="5146245" y="2926267"/>
            <a:ext cx="372000" cy="258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0"/>
          <p:cNvCxnSpPr>
            <a:endCxn id="307" idx="1"/>
          </p:cNvCxnSpPr>
          <p:nvPr/>
        </p:nvCxnSpPr>
        <p:spPr>
          <a:xfrm>
            <a:off x="6490474" y="4366396"/>
            <a:ext cx="351300" cy="183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0"/>
          <p:cNvCxnSpPr>
            <a:stCxn id="307" idx="6"/>
            <a:endCxn id="324" idx="2"/>
          </p:cNvCxnSpPr>
          <p:nvPr/>
        </p:nvCxnSpPr>
        <p:spPr>
          <a:xfrm>
            <a:off x="6944528" y="4591365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0"/>
          <p:cNvCxnSpPr>
            <a:stCxn id="296" idx="7"/>
            <a:endCxn id="297" idx="3"/>
          </p:cNvCxnSpPr>
          <p:nvPr/>
        </p:nvCxnSpPr>
        <p:spPr>
          <a:xfrm flipH="1" rot="10800000">
            <a:off x="2026693" y="2395051"/>
            <a:ext cx="382200" cy="2042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0"/>
          <p:cNvCxnSpPr>
            <a:stCxn id="308" idx="2"/>
            <a:endCxn id="307" idx="6"/>
          </p:cNvCxnSpPr>
          <p:nvPr/>
        </p:nvCxnSpPr>
        <p:spPr>
          <a:xfrm rot="10800000">
            <a:off x="6944614" y="4591418"/>
            <a:ext cx="392100" cy="6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0"/>
          <p:cNvCxnSpPr>
            <a:stCxn id="305" idx="6"/>
            <a:endCxn id="306" idx="1"/>
          </p:cNvCxnSpPr>
          <p:nvPr/>
        </p:nvCxnSpPr>
        <p:spPr>
          <a:xfrm>
            <a:off x="6069234" y="4207956"/>
            <a:ext cx="328800" cy="75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0"/>
          <p:cNvSpPr txBox="1"/>
          <p:nvPr/>
        </p:nvSpPr>
        <p:spPr>
          <a:xfrm>
            <a:off x="5208250" y="202975"/>
            <a:ext cx="11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>
            <a:off x="8729988" y="1497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0" name="Google Shape;330;p30"/>
          <p:cNvSpPr/>
          <p:nvPr/>
        </p:nvSpPr>
        <p:spPr>
          <a:xfrm>
            <a:off x="7739063" y="45647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0"/>
          <p:cNvCxnSpPr/>
          <p:nvPr/>
        </p:nvCxnSpPr>
        <p:spPr>
          <a:xfrm>
            <a:off x="8266500" y="1629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Google Shape;332;p30"/>
          <p:cNvSpPr/>
          <p:nvPr/>
        </p:nvSpPr>
        <p:spPr>
          <a:xfrm>
            <a:off x="8203250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8667438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0"/>
          <p:cNvCxnSpPr>
            <a:stCxn id="332" idx="6"/>
            <a:endCxn id="333" idx="2"/>
          </p:cNvCxnSpPr>
          <p:nvPr/>
        </p:nvCxnSpPr>
        <p:spPr>
          <a:xfrm>
            <a:off x="8328350" y="4686450"/>
            <a:ext cx="3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0"/>
          <p:cNvCxnSpPr>
            <a:endCxn id="299" idx="1"/>
          </p:cNvCxnSpPr>
          <p:nvPr/>
        </p:nvCxnSpPr>
        <p:spPr>
          <a:xfrm>
            <a:off x="2904994" y="1988780"/>
            <a:ext cx="361500" cy="167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0"/>
          <p:cNvCxnSpPr>
            <a:stCxn id="304" idx="5"/>
            <a:endCxn id="305" idx="0"/>
          </p:cNvCxnSpPr>
          <p:nvPr/>
        </p:nvCxnSpPr>
        <p:spPr>
          <a:xfrm>
            <a:off x="5603451" y="3267289"/>
            <a:ext cx="405600" cy="882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0"/>
          <p:cNvCxnSpPr>
            <a:stCxn id="308" idx="6"/>
          </p:cNvCxnSpPr>
          <p:nvPr/>
        </p:nvCxnSpPr>
        <p:spPr>
          <a:xfrm flipH="1" rot="10800000">
            <a:off x="7457098" y="4624718"/>
            <a:ext cx="2901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0"/>
          <p:cNvCxnSpPr>
            <a:stCxn id="332" idx="2"/>
            <a:endCxn id="330" idx="6"/>
          </p:cNvCxnSpPr>
          <p:nvPr/>
        </p:nvCxnSpPr>
        <p:spPr>
          <a:xfrm rot="10800000">
            <a:off x="7864250" y="4626150"/>
            <a:ext cx="3390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9" name="Google Shape;3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75" y="1044800"/>
            <a:ext cx="86768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2000"/>
          </a:p>
        </p:txBody>
      </p:sp>
      <p:sp>
        <p:nvSpPr>
          <p:cNvPr id="345" name="Google Shape;345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00" y="1053812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 txBox="1"/>
          <p:nvPr/>
        </p:nvSpPr>
        <p:spPr>
          <a:xfrm>
            <a:off x="1503725" y="17807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ชั้น3 &gt; ฝ่ายบริหารการเงินการคลัง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1503725" y="227160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B / C &gt; ชั้น3 &gt; ฝ่ายจัดซื้อจัดจ้าง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1503725" y="276247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ชั้น4 &gt; สำนักงานคณบดี คณะแพทยศาสตร์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1503725" y="325335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ชั้น6 &gt; ห้องผ่าตัด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54" name="Google Shape;354;p31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1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1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65954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49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6687088" y="3772838"/>
            <a:ext cx="5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1449600" y="3681675"/>
            <a:ext cx="5094000" cy="47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1503725" y="37442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ศูนย์การแพทย์จุฬาภรณ์เฉลิมพระเกียรติ &gt; ชั้น 1 &gt; หอผู้ป่วยวิกฤติ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7020400" y="1789300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6965925" y="2292388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6355725" y="27810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6355725" y="32313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78" name="Google Shape;378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1" name="Google Shape;3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3" name="Google Shape;383;p32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89" name="Google Shape;3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750" y="1175600"/>
            <a:ext cx="4640240" cy="37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25" y="1125774"/>
            <a:ext cx="4509149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98" name="Google Shape;3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4"/>
          <p:cNvSpPr txBox="1"/>
          <p:nvPr/>
        </p:nvSpPr>
        <p:spPr>
          <a:xfrm>
            <a:off x="7753300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0" name="Google Shape;400;p34"/>
          <p:cNvCxnSpPr>
            <a:stCxn id="399" idx="1"/>
          </p:cNvCxnSpPr>
          <p:nvPr/>
        </p:nvCxnSpPr>
        <p:spPr>
          <a:xfrm flipH="1">
            <a:off x="6315700" y="1302775"/>
            <a:ext cx="1437600" cy="998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4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2" name="Google Shape;402;p34"/>
          <p:cNvCxnSpPr>
            <a:stCxn id="401" idx="3"/>
          </p:cNvCxnSpPr>
          <p:nvPr/>
        </p:nvCxnSpPr>
        <p:spPr>
          <a:xfrm>
            <a:off x="3304225" y="1302775"/>
            <a:ext cx="909600" cy="67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4" name="Google Shape;404;p34"/>
          <p:cNvCxnSpPr>
            <a:stCxn id="403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 txBox="1"/>
          <p:nvPr/>
        </p:nvSpPr>
        <p:spPr>
          <a:xfrm>
            <a:off x="1900225" y="37488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6" name="Google Shape;406;p34"/>
          <p:cNvCxnSpPr/>
          <p:nvPr/>
        </p:nvCxnSpPr>
        <p:spPr>
          <a:xfrm flipH="1" rot="10800000">
            <a:off x="2940025" y="3586200"/>
            <a:ext cx="1237800" cy="369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7" name="Google Shape;407;p34"/>
          <p:cNvGrpSpPr/>
          <p:nvPr/>
        </p:nvGrpSpPr>
        <p:grpSpPr>
          <a:xfrm>
            <a:off x="5049475" y="1905050"/>
            <a:ext cx="1879200" cy="211200"/>
            <a:chOff x="5049475" y="1905050"/>
            <a:chExt cx="1879200" cy="211200"/>
          </a:xfrm>
        </p:grpSpPr>
        <p:sp>
          <p:nvSpPr>
            <p:cNvPr id="408" name="Google Shape;408;p34"/>
            <p:cNvSpPr/>
            <p:nvPr/>
          </p:nvSpPr>
          <p:spPr>
            <a:xfrm>
              <a:off x="5049475" y="1924850"/>
              <a:ext cx="1179600" cy="171600"/>
            </a:xfrm>
            <a:prstGeom prst="rect">
              <a:avLst/>
            </a:prstGeom>
            <a:solidFill>
              <a:srgbClr val="3D3D3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 txBox="1"/>
            <p:nvPr/>
          </p:nvSpPr>
          <p:spPr>
            <a:xfrm>
              <a:off x="5049475" y="1905050"/>
              <a:ext cx="18792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>
                  <a:solidFill>
                    <a:srgbClr val="FFFFFF"/>
                  </a:solidFill>
                </a:rPr>
                <a:t>First tier, 289, 24 %</a:t>
              </a:r>
              <a:endParaRPr b="1" sz="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 txBox="1"/>
          <p:nvPr/>
        </p:nvSpPr>
        <p:spPr>
          <a:xfrm>
            <a:off x="253712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001" y="1063276"/>
            <a:ext cx="6813402" cy="395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433" name="Google Shape;433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34" name="Google Shape;4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7"/>
          <p:cNvSpPr txBox="1"/>
          <p:nvPr/>
        </p:nvSpPr>
        <p:spPr>
          <a:xfrm>
            <a:off x="256000" y="1138450"/>
            <a:ext cx="8709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ลงโปรแกรม MDM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Margaret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ระบบ Google Mail เป็น Microsoft OneDrive 365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เตรียมแผนรองรับ การตั้งค่าเครื่องเพื่อใช้งานที่บ้าน สำหรับ WFH ของ CRA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การย้ายเครื่องคอมพิวเตอร์ และอุปกรณ์ต่างๆ ภายในแผนก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การจัดทำ QR Code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การจัดทำ Microsoft Form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441" name="Google Shape;4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8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43" name="Google Shape;4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8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451" name="Google Shape;451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52" name="Google Shape;4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9"/>
          <p:cNvSpPr txBox="1"/>
          <p:nvPr/>
        </p:nvSpPr>
        <p:spPr>
          <a:xfrm>
            <a:off x="256000" y="1138450"/>
            <a:ext cx="8709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จำนวนปริมาณการแจ้งปัญหา และการขอใช้บริการเพิ่มมากขึ้น โดยมีเจ้าหน้าที่ให้การบริการมีไม่เพียงพอ ในการให้บริการรายวัน รวมถึง Event และ Project ที่จำเป็นต้องใช้เจ้าหน้าที่เข้าหน้างาน และ Stand By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โดยส่งผลกระทบ ดังนี้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459" name="Google Shape;459;p40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0" name="Google Shape;4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2" name="Google Shape;4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0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70" name="Google Shape;4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1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2449625" y="1093325"/>
            <a:ext cx="6157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วางแผนการ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Migrate เพื่อลดปัญหาบริเวรกว้างทดสอบภายใน เพื่อให้เกิดผลกระทบหน้างานน้อยที่สุดก่อน Migrate  สรุปปัญหาและวิธีการแก้ไข ก่อนเริ่ม Migrate วางแผนการจัดเจ้าหน้าที่ Training ระบบ ก่อน Migrate เพื่อให้เจ้าหน้าที่มีความรู้พร้อม รับสายและแก้ไขปัญหาได้รวดเร็ว จัดอัตตรากำลังเจ้าหน้าที่ให้พร้อมและเพียงพอในการเริ่ม Migrate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78" name="Google Shape;478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79" name="Google Shape;4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2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42"/>
          <p:cNvCxnSpPr>
            <a:stCxn id="485" idx="2"/>
            <a:endCxn id="486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42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9" name="Google Shape;489;p42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0" name="Google Shape;49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42"/>
          <p:cNvCxnSpPr>
            <a:stCxn id="480" idx="3"/>
            <a:endCxn id="490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2"/>
          <p:cNvCxnSpPr>
            <a:endCxn id="491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2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499" name="Google Shape;499;p42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0" name="Google Shape;500;p42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501" name="Google Shape;501;p42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502" name="Google Shape;502;p42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3" name="Google Shape;503;p42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04" name="Google Shape;504;p42"/>
          <p:cNvCxnSpPr>
            <a:stCxn id="490" idx="3"/>
            <a:endCxn id="503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2"/>
          <p:cNvCxnSpPr>
            <a:stCxn id="491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2"/>
          <p:cNvCxnSpPr>
            <a:stCxn id="502" idx="2"/>
            <a:endCxn id="497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2"/>
          <p:cNvCxnSpPr>
            <a:stCxn id="497" idx="1"/>
            <a:endCxn id="496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2"/>
          <p:cNvCxnSpPr>
            <a:stCxn id="503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2"/>
          <p:cNvCxnSpPr>
            <a:stCxn id="499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2"/>
          <p:cNvCxnSpPr>
            <a:stCxn id="500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2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520" name="Google Shape;520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21" name="Google Shape;5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3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525" name="Google Shape;525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6" name="Google Shape;526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27" name="Google Shape;527;p43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9" name="Google Shape;529;p43"/>
          <p:cNvCxnSpPr>
            <a:stCxn id="527" idx="2"/>
            <a:endCxn id="525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3"/>
          <p:cNvCxnSpPr>
            <a:endCxn id="527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3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2" name="Google Shape;532;p43"/>
          <p:cNvCxnSpPr>
            <a:endCxn id="531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3" name="Google Shape;533;p43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534" name="Google Shape;534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36" name="Google Shape;536;p43"/>
          <p:cNvCxnSpPr>
            <a:stCxn id="531" idx="3"/>
            <a:endCxn id="534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7" name="Google Shape;537;p43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538" name="Google Shape;538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39" name="Google Shape;539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40" name="Google Shape;540;p43"/>
          <p:cNvCxnSpPr>
            <a:stCxn id="541" idx="2"/>
            <a:endCxn id="538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43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3" name="Google Shape;543;p43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4" name="Google Shape;544;p43"/>
          <p:cNvCxnSpPr>
            <a:stCxn id="538" idx="1"/>
            <a:endCxn id="542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3"/>
          <p:cNvCxnSpPr>
            <a:stCxn id="542" idx="1"/>
            <a:endCxn id="543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43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1" name="Google Shape;541;p43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7" name="Google Shape;547;p43"/>
          <p:cNvCxnSpPr>
            <a:stCxn id="525" idx="2"/>
            <a:endCxn id="541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3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9" name="Google Shape;549;p43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1" name="Google Shape;551;p43"/>
          <p:cNvCxnSpPr>
            <a:stCxn id="538" idx="3"/>
            <a:endCxn id="541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3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4" name="Google Shape;554;p43"/>
          <p:cNvCxnSpPr>
            <a:stCxn id="534" idx="2"/>
            <a:endCxn id="531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43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6" name="Google Shape;556;p43"/>
          <p:cNvCxnSpPr>
            <a:stCxn id="534" idx="0"/>
            <a:endCxn id="555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3"/>
          <p:cNvCxnSpPr>
            <a:endCxn id="527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3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564" name="Google Shape;564;p4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65" name="Google Shape;5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44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567" name="Google Shape;567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68" name="Google Shape;568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69" name="Google Shape;569;p44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0" name="Google Shape;570;p44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1" name="Google Shape;571;p44"/>
          <p:cNvCxnSpPr>
            <a:stCxn id="569" idx="2"/>
            <a:endCxn id="567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44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3" name="Google Shape;573;p44"/>
          <p:cNvCxnSpPr>
            <a:endCxn id="572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4" name="Google Shape;574;p44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75" name="Google Shape;575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76" name="Google Shape;576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77" name="Google Shape;577;p44"/>
          <p:cNvCxnSpPr>
            <a:stCxn id="572" idx="3"/>
            <a:endCxn id="575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8" name="Google Shape;578;p44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79" name="Google Shape;579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80" name="Google Shape;580;p44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81" name="Google Shape;581;p44"/>
          <p:cNvCxnSpPr>
            <a:stCxn id="582" idx="2"/>
            <a:endCxn id="579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44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4" name="Google Shape;584;p44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5" name="Google Shape;585;p44"/>
          <p:cNvCxnSpPr>
            <a:stCxn id="579" idx="1"/>
            <a:endCxn id="583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44"/>
          <p:cNvCxnSpPr>
            <a:stCxn id="583" idx="1"/>
            <a:endCxn id="584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4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8" name="Google Shape;588;p44"/>
          <p:cNvCxnSpPr>
            <a:stCxn id="567" idx="2"/>
            <a:endCxn id="582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4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1" name="Google Shape;591;p44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2" name="Google Shape;592;p44"/>
          <p:cNvCxnSpPr>
            <a:stCxn id="579" idx="3"/>
            <a:endCxn id="582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4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94" name="Google Shape;59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4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96" name="Google Shape;596;p44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597" name="Google Shape;597;p44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98" name="Google Shape;598;p44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99" name="Google Shape;599;p44"/>
          <p:cNvCxnSpPr>
            <a:stCxn id="595" idx="3"/>
            <a:endCxn id="597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44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1" name="Google Shape;601;p44"/>
          <p:cNvCxnSpPr>
            <a:stCxn id="597" idx="3"/>
            <a:endCxn id="569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4"/>
          <p:cNvCxnSpPr>
            <a:endCxn id="584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4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04" name="Google Shape;604;p44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5" name="Google Shape;605;p44"/>
          <p:cNvCxnSpPr>
            <a:stCxn id="575" idx="2"/>
            <a:endCxn id="572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4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7" name="Google Shape;607;p44"/>
          <p:cNvCxnSpPr>
            <a:endCxn id="606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4"/>
          <p:cNvCxnSpPr>
            <a:endCxn id="569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4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67">
            <a:off x="4908525" y="804137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408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1216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710425"/>
            <a:chOff x="1462175" y="1205200"/>
            <a:chExt cx="7819675" cy="37104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29979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Operating System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45424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HIS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96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64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59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48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12875" y="711175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050475"/>
            <a:ext cx="30099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e-Document Scan เอกสารไม่ได้  (25)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SAP ปลิ้นเอกสารไม่ได้ (23)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250" y="1587225"/>
            <a:ext cx="4491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50" y="1675638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VM Virtualbox เข้าใช้งานไมไ่ด้ </a:t>
            </a: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(40)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Windows เครื่องช้า  (14)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00" y="2193650"/>
            <a:ext cx="4419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79225" y="2298500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Ricoh ไม่สามารถสแกนเอกสารได้    (34)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Sticker Print ไม่ออก (15)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endCxn id="150" idx="3"/>
          </p:cNvCxnSpPr>
          <p:nvPr/>
        </p:nvCxnSpPr>
        <p:spPr>
          <a:xfrm flipH="1">
            <a:off x="5634000" y="2815025"/>
            <a:ext cx="265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IP-Phone ใช้งานไม่ได้ ไม่มีสัญญาณ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(10)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Kiosk ขึ้น Error (6)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Screen HIS (13)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Computer Location (4)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8050" y="3032200"/>
            <a:ext cx="479100" cy="7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408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221525" y="1203875"/>
            <a:ext cx="8115250" cy="3706325"/>
            <a:chOff x="1221525" y="1203875"/>
            <a:chExt cx="8115250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26407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IMAC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316700"/>
              <a:ext cx="796075" cy="103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185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118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00" y="33526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190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756425" y="3092100"/>
            <a:ext cx="7809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266450" y="1517150"/>
            <a:ext cx="4420325" cy="3428225"/>
            <a:chOff x="1221525" y="1259000"/>
            <a:chExt cx="4420325" cy="3428225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185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190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1100"/>
          </a:p>
        </p:txBody>
      </p:sp>
      <p:sp>
        <p:nvSpPr>
          <p:cNvPr id="224" name="Google Shape;224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Other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2904900" y="1259000"/>
            <a:ext cx="3998100" cy="861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Set Up Program MDM , และโปรแกรมใช้งานพื้นฐาน,ติดตั้งระบบ SAP,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O365 ติดตั้ง Onedrive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(124)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ต้องการ Reset Password, เพิ่ม แก้ไขข้อมูล (47)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941450" y="2378738"/>
            <a:ext cx="28125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Other สอบถามเรื่องวัคซีน (VACCINE) (127)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1" name="Google Shape;231;p27"/>
          <p:cNvCxnSpPr>
            <a:stCxn id="229" idx="2"/>
          </p:cNvCxnSpPr>
          <p:nvPr/>
        </p:nvCxnSpPr>
        <p:spPr>
          <a:xfrm flipH="1">
            <a:off x="3017250" y="21209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5757625" y="2740238"/>
            <a:ext cx="1429800" cy="10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March</a:t>
            </a:r>
            <a:endParaRPr sz="1100"/>
          </a:p>
        </p:txBody>
      </p:sp>
      <p:sp>
        <p:nvSpPr>
          <p:cNvPr id="243" name="Google Shape;243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221525" y="1259000"/>
            <a:ext cx="6599838" cy="3497300"/>
            <a:chOff x="1221525" y="1259000"/>
            <a:chExt cx="6599838" cy="3497300"/>
          </a:xfrm>
        </p:grpSpPr>
        <p:sp>
          <p:nvSpPr>
            <p:cNvPr id="248" name="Google Shape;248;p28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IMAC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118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7" name="Google Shape;257;p28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Setup/Reconfig ปริ้นเตอร์ (61)</a:t>
            </a:r>
            <a:br>
              <a:rPr lang="en-US" sz="1100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Drum เต็มเปลี่ยนดำหมึก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(18)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971550" y="1710525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E-Saraban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ขอสิทธิ์ เพิ่ม ลบ แก้ไข (76)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236100" y="2469725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ขอติดตั้ง Computer ใหม่ (30)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ขอ Move Computer (25)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60" name="Google Shape;260;p28"/>
          <p:cNvCxnSpPr>
            <a:stCxn id="257" idx="2"/>
          </p:cNvCxnSpPr>
          <p:nvPr/>
        </p:nvCxnSpPr>
        <p:spPr>
          <a:xfrm flipH="1">
            <a:off x="2463300" y="17822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>
            <a:stCxn id="258" idx="2"/>
          </p:cNvCxnSpPr>
          <p:nvPr/>
        </p:nvCxnSpPr>
        <p:spPr>
          <a:xfrm flipH="1">
            <a:off x="4596850" y="2064525"/>
            <a:ext cx="1797300" cy="8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flipH="1">
            <a:off x="6783075" y="2830050"/>
            <a:ext cx="15798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