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Bai Jamjure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iJamjure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iJamjuree-italic.fntdata"/><Relationship Id="rId10" Type="http://schemas.openxmlformats.org/officeDocument/2006/relationships/slide" Target="slides/slide4.xml"/><Relationship Id="rId32" Type="http://schemas.openxmlformats.org/officeDocument/2006/relationships/font" Target="fonts/BaiJamjure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BaiJamjure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cef6d7b3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fcef6d7b30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67667d3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f67667d3b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67667d3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f67667d3b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67667d3b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f67667d3b2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67667d3b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f67667d3b2_0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67667d3b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f67667d3b2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67667d3b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f67667d3b2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67667d3b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f67667d3b2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67667d3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f67667d3b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7667d3b2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7667d3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67667d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f67667d3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75f4ce1b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f75f4ce1bf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67667d3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f67667d3b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75f4ce1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f75f4ce1b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7667d3b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67667d3b2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67667d3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f67667d3b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7667d3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f67667d3b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7667d3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67667d3b2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67667d3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67667d3b2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32.jpg"/><Relationship Id="rId8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S</a:t>
            </a:r>
            <a:r>
              <a:rPr lang="en-US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en-US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300"/>
              <a:t>September </a:t>
            </a:r>
            <a:endParaRPr sz="1300"/>
          </a:p>
        </p:txBody>
      </p:sp>
      <p:sp>
        <p:nvSpPr>
          <p:cNvPr id="277" name="Google Shape;277;p2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675" y="1063175"/>
            <a:ext cx="7365424" cy="3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 txBox="1"/>
          <p:nvPr/>
        </p:nvSpPr>
        <p:spPr>
          <a:xfrm>
            <a:off x="1503725" y="1780725"/>
            <a:ext cx="25002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ชั้น3  งานผู้ป่วยนอก (2743)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1503725" y="2271600"/>
            <a:ext cx="3323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ชั้น 2 Zone B งานผู้ป่วยนอก (3057)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1503725" y="2762475"/>
            <a:ext cx="3323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Zone A / D  ชั้น3  ฝ่ายบริหารการเงินการคลัง (2939)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1503725" y="3253350"/>
            <a:ext cx="3323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ชั้น4  งานรังสีวินิจฉัยและร่วมรักษา (2757)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1503725" y="3744225"/>
            <a:ext cx="3129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ชั้นB1  งานรังสีมะเร็งวิทยา (2712)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155025" y="118305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155025" y="434190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>
            <a:off x="1170000" y="1378625"/>
            <a:ext cx="0" cy="26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9"/>
          <p:cNvCxnSpPr/>
          <p:nvPr/>
        </p:nvCxnSpPr>
        <p:spPr>
          <a:xfrm>
            <a:off x="1449600" y="4525400"/>
            <a:ext cx="70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9"/>
          <p:cNvSpPr/>
          <p:nvPr/>
        </p:nvSpPr>
        <p:spPr>
          <a:xfrm>
            <a:off x="72601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1905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65954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65954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4803738" y="38102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24918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7260100" y="17576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104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7260100" y="224850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102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6639800" y="273937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93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6639800" y="323025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90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4841688" y="37211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305" name="Google Shape;305;p30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By Teams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06" name="Google Shape;3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0" name="Google Shape;310;p30"/>
          <p:cNvSpPr txBox="1"/>
          <p:nvPr>
            <p:ph idx="2" type="body"/>
          </p:nvPr>
        </p:nvSpPr>
        <p:spPr>
          <a:xfrm>
            <a:off x="2699844" y="3097694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September</a:t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September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575" y="1147125"/>
            <a:ext cx="4855449" cy="38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612" y="948175"/>
            <a:ext cx="4721676" cy="37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2996425" y="1861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chemeClr val="lt1"/>
                </a:highlight>
              </a:rPr>
              <a:t>September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24" name="Google Shape;3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7753300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6" name="Google Shape;326;p32"/>
          <p:cNvCxnSpPr/>
          <p:nvPr/>
        </p:nvCxnSpPr>
        <p:spPr>
          <a:xfrm flipH="1">
            <a:off x="6742000" y="1266000"/>
            <a:ext cx="1011300" cy="554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2"/>
          <p:cNvSpPr txBox="1"/>
          <p:nvPr/>
        </p:nvSpPr>
        <p:spPr>
          <a:xfrm>
            <a:off x="2264425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8" name="Google Shape;328;p32"/>
          <p:cNvCxnSpPr>
            <a:stCxn id="327" idx="3"/>
          </p:cNvCxnSpPr>
          <p:nvPr/>
        </p:nvCxnSpPr>
        <p:spPr>
          <a:xfrm>
            <a:off x="3304225" y="1302775"/>
            <a:ext cx="1180500" cy="1339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2"/>
          <p:cNvSpPr txBox="1"/>
          <p:nvPr/>
        </p:nvSpPr>
        <p:spPr>
          <a:xfrm>
            <a:off x="2264425" y="1762050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WTC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 4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30" name="Google Shape;330;p32"/>
          <p:cNvCxnSpPr>
            <a:stCxn id="329" idx="3"/>
          </p:cNvCxnSpPr>
          <p:nvPr/>
        </p:nvCxnSpPr>
        <p:spPr>
          <a:xfrm>
            <a:off x="3304225" y="1939050"/>
            <a:ext cx="1017900" cy="769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2"/>
          <p:cNvSpPr txBox="1"/>
          <p:nvPr/>
        </p:nvSpPr>
        <p:spPr>
          <a:xfrm>
            <a:off x="226442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Team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32" name="Google Shape;332;p32"/>
          <p:cNvCxnSpPr>
            <a:stCxn id="331" idx="3"/>
          </p:cNvCxnSpPr>
          <p:nvPr/>
        </p:nvCxnSpPr>
        <p:spPr>
          <a:xfrm flipH="1" rot="10800000">
            <a:off x="3576325" y="3392050"/>
            <a:ext cx="971100" cy="1015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0" y="289424"/>
            <a:ext cx="8317125" cy="48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/>
          <p:nvPr/>
        </p:nvSpPr>
        <p:spPr>
          <a:xfrm>
            <a:off x="2522228" y="27545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September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Event/Project</a:t>
            </a:r>
            <a:endParaRPr/>
          </a:p>
        </p:txBody>
      </p:sp>
      <p:pic>
        <p:nvPicPr>
          <p:cNvPr id="346" name="Google Shape;3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0" name="Google Shape;350;p34"/>
          <p:cNvSpPr txBox="1"/>
          <p:nvPr>
            <p:ph idx="2" type="body"/>
          </p:nvPr>
        </p:nvSpPr>
        <p:spPr>
          <a:xfrm>
            <a:off x="269984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b="1"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Event/Project</a:t>
            </a:r>
            <a:endParaRPr/>
          </a:p>
        </p:txBody>
      </p:sp>
      <p:sp>
        <p:nvSpPr>
          <p:cNvPr id="356" name="Google Shape;356;p35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7" name="Google Shape;3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 txBox="1"/>
          <p:nvPr/>
        </p:nvSpPr>
        <p:spPr>
          <a:xfrm>
            <a:off x="256000" y="1138450"/>
            <a:ext cx="87093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Event/Project : การติดตั้ง MDM ตาม List Files จะต้องมีเจ้าหน้าที่ประจำการเพื่อติดตั้งโปรแกรม วันละ 1 อัตตรา 10-30 ก.ย. , 18-29 ต.ค.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Event/Project : การจัดเตรียมเครื่อง เพื่อติดตั้งจำนวนเครื่องมากกว่า 10 เครื่อง ขึ้นไป (อาจมีวันเสาร์ - อาทิตย์ด้วย)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Event/Project :  การขนเครื่องย้ายเครื่องไปยัง ห้องต่างๆ หลัง 16.00 น.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Event/Project : การ Disable Account :  (Admin Domain) เนื่องจากเป็น Improvement ในการลดปัญหาเกี่ยวกับ Security (Virus)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Event/Project การย้ายเครื่อง และอุปกรณ์ ทำการติดตั้ง Config ระบบ  (อาจมีวันเสาร์ - อาทิตย์ด้วย)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ย้ายแผนกจักษุ ชั้น3 ไป ชั้น12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ย้ายแผนกประเมินความเสี่ยง ,แผนกเต้านม จากชั้น2 ไปยังชั้น3 ตึกข้าราชบริพาร ศุกร์เย็น-เสาร์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AutoNum type="arabicPeriod"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ย้ายจุดรับบริจาค จุดของที่ละลึกชั้น1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n-US"/>
              <a:t>Event/Project (ต่อ)</a:t>
            </a:r>
            <a:endParaRPr/>
          </a:p>
        </p:txBody>
      </p:sp>
      <p:sp>
        <p:nvSpPr>
          <p:cNvPr id="364" name="Google Shape;364;p36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6"/>
          <p:cNvSpPr txBox="1"/>
          <p:nvPr/>
        </p:nvSpPr>
        <p:spPr>
          <a:xfrm>
            <a:off x="372000" y="1219400"/>
            <a:ext cx="8709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9.      </a:t>
            </a: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เก็บห้อง MDM มายังเเผนกIT ชั้น 4 หลังเลิกงาน 2 วัน จันทร์ - อังคาร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10.     เตรียมห้อง audit ที่ตึกบริหาร 1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11.      ติดตั้งคอมพิวเตอร์และอุปกรณ์ ที่ Ward 7 A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12.     ติดตั้งคอมพิวเตอร์และอุปกรณ์ ที่ Ward 8 A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13.     เตรียมห้องประชุม 17 ไร่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14.     เปลี่ยนคอมห้องตรวจชั้น 2 เป็นเครื่อง All in One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15.     ขนอุปกรณ์จาก CAT Hall 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16.     จัดห้องIT และมีการเปลี่ยน Admin Domain														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4" name="Google Shape;3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382" name="Google Shape;382;p38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83" name="Google Shape;3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8"/>
          <p:cNvSpPr txBox="1"/>
          <p:nvPr/>
        </p:nvSpPr>
        <p:spPr>
          <a:xfrm>
            <a:off x="256000" y="1138450"/>
            <a:ext cx="8709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ปัญหา Plan ในการเตรียมอุปกรณ์สำหรับติดตั้ง เมื่อ User มีการร้องขอ ปัญหาการจัดเตรียมเครื่อง จำนวนเครื่องไม่พอ หรือไม่สามารถ Check ได้ทันที ว่าเครื่องทั้งหมดมีจำนวนกี่เครื่อง ใช้งานแล้วกี่เครื่อง คงเหลือกี่เครื่อง (ไม่มี Stock Asset) ทำให้เมื่อถึงกำหนดการติดตั้ง เครื่องยังหาไม่ได้ และยังไม่ได้ Setup ระบบ ส่งผลกระทบกับทีมต่างๆ เป็นวงกว้าง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r>
              <a:rPr lang="en-US"/>
              <a:t> Report</a:t>
            </a:r>
            <a:endParaRPr/>
          </a:p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2738119" y="3103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September</a:t>
            </a:r>
            <a:endParaRPr b="1" sz="2300"/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Improvement</a:t>
            </a:r>
            <a:endParaRPr/>
          </a:p>
        </p:txBody>
      </p:sp>
      <p:sp>
        <p:nvSpPr>
          <p:cNvPr id="390" name="Google Shape;390;p39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91" name="Google Shape;3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93" name="Google Shape;3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3071800" y="3115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01" name="Google Shape;4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0"/>
          <p:cNvSpPr txBox="1"/>
          <p:nvPr>
            <p:ph idx="1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2449625" y="1265525"/>
            <a:ext cx="61575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จัดระเบียบระบบ Inventory Asset ใหม่ ให้สามารถตรวจสอบทรัพย์สิน และอุปกรณ์ต่างๆ เพื่อให้สามารถ Monitor อุปกรณ์ ในการเบิกจ่าย และ Plan การติดตั้งล่วงหน้า ได้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กำหนดแผนการร้องขอบริการล่วงหน้าอย่างเป็นระบบ เพื่อจัดเตรียมแผนการทำงานล่วงหน้าและแจ้งทีมให้ทราบทุกครั้ง การสำรวจจุดก่อนติดตั้ง การสื่อสารหรือนัดทางผู้ใช้งาน  เพื่อบริหารจำนวนคน จำนวนเครื่องที่ร้องขอ และเตรียมแผนการ Set ระบบล่วงหน้า ลดระยะเวลาการติดตั้ง 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เสนอให้มีการเน้น หรือเพิ่มคนในส่วนของ 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First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Tier ในการให้บริการรับสาย และแก้ไขปัญหาให้ได้มากขึ้น เนื่องจากปัจจุบัน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Frist Tier สามารถรับสายและปิดงานเองได้อย่างมีประสิทธิภาพ ลดการเดิน Onsite และเวลาในการเดินทาง ไปยังตึกต่างๆ  หากมีเกิดสถานะการณ์คนไม่พอ เราสามารถถึง  Frist Tier ในการเดินงานได้ทันที </a:t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500"/>
              <a:t>Proactive management</a:t>
            </a:r>
            <a:endParaRPr sz="2500"/>
          </a:p>
        </p:txBody>
      </p:sp>
      <p:sp>
        <p:nvSpPr>
          <p:cNvPr id="409" name="Google Shape;409;p4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10" name="Google Shape;4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975" y="1995600"/>
            <a:ext cx="1043400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83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409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50" y="1199475"/>
            <a:ext cx="401325" cy="4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1"/>
          <p:cNvSpPr txBox="1"/>
          <p:nvPr/>
        </p:nvSpPr>
        <p:spPr>
          <a:xfrm>
            <a:off x="140600" y="16184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เจ้าหน้าที่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เดินทางมาทำงาน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17" name="Google Shape;41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38" y="2442275"/>
            <a:ext cx="779226" cy="58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1"/>
          <p:cNvCxnSpPr>
            <a:stCxn id="416" idx="2"/>
            <a:endCxn id="417" idx="0"/>
          </p:cNvCxnSpPr>
          <p:nvPr/>
        </p:nvCxnSpPr>
        <p:spPr>
          <a:xfrm>
            <a:off x="878150" y="2049550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1"/>
          <p:cNvSpPr txBox="1"/>
          <p:nvPr/>
        </p:nvSpPr>
        <p:spPr>
          <a:xfrm>
            <a:off x="140588" y="3241525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ลงเวลาเข้างาน 06:45 น.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20" name="Google Shape;420;p41"/>
          <p:cNvCxnSpPr/>
          <p:nvPr/>
        </p:nvCxnSpPr>
        <p:spPr>
          <a:xfrm>
            <a:off x="1443125" y="2806175"/>
            <a:ext cx="728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1" name="Google Shape;42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488" y="1111025"/>
            <a:ext cx="819525" cy="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3025" y="3007425"/>
            <a:ext cx="646451" cy="9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41"/>
          <p:cNvCxnSpPr>
            <a:stCxn id="411" idx="3"/>
            <a:endCxn id="421" idx="1"/>
          </p:cNvCxnSpPr>
          <p:nvPr/>
        </p:nvCxnSpPr>
        <p:spPr>
          <a:xfrm flipH="1" rot="10800000">
            <a:off x="3314375" y="1605900"/>
            <a:ext cx="882000" cy="911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1"/>
          <p:cNvCxnSpPr>
            <a:endCxn id="422" idx="1"/>
          </p:cNvCxnSpPr>
          <p:nvPr/>
        </p:nvCxnSpPr>
        <p:spPr>
          <a:xfrm flipH="1" rot="-5400000">
            <a:off x="3543675" y="2723775"/>
            <a:ext cx="948600" cy="5301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1"/>
          <p:cNvSpPr txBox="1"/>
          <p:nvPr/>
        </p:nvSpPr>
        <p:spPr>
          <a:xfrm>
            <a:off x="4206823" y="3878075"/>
            <a:ext cx="124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Rounds Ward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6" name="Google Shape;426;p41"/>
          <p:cNvSpPr txBox="1"/>
          <p:nvPr/>
        </p:nvSpPr>
        <p:spPr>
          <a:xfrm>
            <a:off x="3821075" y="2049550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System checklist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5802127" y="4425800"/>
            <a:ext cx="779100" cy="3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6976000" y="4383350"/>
            <a:ext cx="1431900" cy="39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บันทึกงานลง Checklist ประจำวัน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29" name="Google Shape;429;p41"/>
          <p:cNvGrpSpPr/>
          <p:nvPr/>
        </p:nvGrpSpPr>
        <p:grpSpPr>
          <a:xfrm>
            <a:off x="7214188" y="2294447"/>
            <a:ext cx="962113" cy="500950"/>
            <a:chOff x="2018688" y="3084450"/>
            <a:chExt cx="962113" cy="462600"/>
          </a:xfrm>
        </p:grpSpPr>
        <p:sp>
          <p:nvSpPr>
            <p:cNvPr id="430" name="Google Shape;430;p41"/>
            <p:cNvSpPr/>
            <p:nvPr/>
          </p:nvSpPr>
          <p:spPr>
            <a:xfrm>
              <a:off x="201870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31" name="Google Shape;431;p41"/>
            <p:cNvSpPr txBox="1"/>
            <p:nvPr/>
          </p:nvSpPr>
          <p:spPr>
            <a:xfrm>
              <a:off x="2018688" y="3173543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แก้ไขปัญหา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grpSp>
        <p:nvGrpSpPr>
          <p:cNvPr id="432" name="Google Shape;432;p41"/>
          <p:cNvGrpSpPr/>
          <p:nvPr/>
        </p:nvGrpSpPr>
        <p:grpSpPr>
          <a:xfrm>
            <a:off x="5774125" y="2294447"/>
            <a:ext cx="962112" cy="500950"/>
            <a:chOff x="1952138" y="3084450"/>
            <a:chExt cx="962113" cy="462600"/>
          </a:xfrm>
        </p:grpSpPr>
        <p:sp>
          <p:nvSpPr>
            <p:cNvPr id="433" name="Google Shape;433;p41"/>
            <p:cNvSpPr/>
            <p:nvPr/>
          </p:nvSpPr>
          <p:spPr>
            <a:xfrm>
              <a:off x="195215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34" name="Google Shape;434;p41"/>
            <p:cNvSpPr txBox="1"/>
            <p:nvPr/>
          </p:nvSpPr>
          <p:spPr>
            <a:xfrm>
              <a:off x="1952138" y="3173555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พบปัญหาหรือไม่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435" name="Google Shape;435;p41"/>
          <p:cNvCxnSpPr>
            <a:stCxn id="421" idx="3"/>
            <a:endCxn id="434" idx="1"/>
          </p:cNvCxnSpPr>
          <p:nvPr/>
        </p:nvCxnSpPr>
        <p:spPr>
          <a:xfrm>
            <a:off x="5016013" y="1605900"/>
            <a:ext cx="758100" cy="939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41"/>
          <p:cNvCxnSpPr>
            <a:stCxn id="422" idx="3"/>
          </p:cNvCxnSpPr>
          <p:nvPr/>
        </p:nvCxnSpPr>
        <p:spPr>
          <a:xfrm flipH="1" rot="10800000">
            <a:off x="4929476" y="2515725"/>
            <a:ext cx="466800" cy="9474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1"/>
          <p:cNvCxnSpPr>
            <a:stCxn id="433" idx="2"/>
            <a:endCxn id="428" idx="0"/>
          </p:cNvCxnSpPr>
          <p:nvPr/>
        </p:nvCxnSpPr>
        <p:spPr>
          <a:xfrm flipH="1" rot="-5400000">
            <a:off x="6179588" y="2870996"/>
            <a:ext cx="1587900" cy="143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41"/>
          <p:cNvCxnSpPr>
            <a:stCxn id="428" idx="1"/>
            <a:endCxn id="427" idx="3"/>
          </p:cNvCxnSpPr>
          <p:nvPr/>
        </p:nvCxnSpPr>
        <p:spPr>
          <a:xfrm rot="10800000">
            <a:off x="6581200" y="4579700"/>
            <a:ext cx="3948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41"/>
          <p:cNvCxnSpPr>
            <a:stCxn id="434" idx="3"/>
          </p:cNvCxnSpPr>
          <p:nvPr/>
        </p:nvCxnSpPr>
        <p:spPr>
          <a:xfrm>
            <a:off x="6736225" y="2544927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41"/>
          <p:cNvCxnSpPr>
            <a:stCxn id="430" idx="2"/>
          </p:cNvCxnSpPr>
          <p:nvPr/>
        </p:nvCxnSpPr>
        <p:spPr>
          <a:xfrm flipH="1">
            <a:off x="7688650" y="2795396"/>
            <a:ext cx="6600" cy="810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1"/>
          <p:cNvCxnSpPr>
            <a:stCxn id="431" idx="3"/>
          </p:cNvCxnSpPr>
          <p:nvPr/>
        </p:nvCxnSpPr>
        <p:spPr>
          <a:xfrm flipH="1" rot="10800000">
            <a:off x="8176288" y="1956914"/>
            <a:ext cx="936600" cy="58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41"/>
          <p:cNvSpPr txBox="1"/>
          <p:nvPr/>
        </p:nvSpPr>
        <p:spPr>
          <a:xfrm>
            <a:off x="6507132" y="22524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>
            <a:off x="6420248" y="3339113"/>
            <a:ext cx="10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ไม่พบปัญหา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>
            <a:off x="7728782" y="29490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แก้ไขเรียบร้อย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5" name="Google Shape;445;p41"/>
          <p:cNvSpPr txBox="1"/>
          <p:nvPr/>
        </p:nvSpPr>
        <p:spPr>
          <a:xfrm>
            <a:off x="7506400" y="1522050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ประสานงานผู้รับผิดชอบ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Second tier</a:t>
            </a:r>
            <a:r>
              <a:rPr lang="en-US" sz="6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500"/>
              <a:t>Root cause analysis (Issue Sticker)</a:t>
            </a:r>
            <a:endParaRPr sz="2500"/>
          </a:p>
        </p:txBody>
      </p:sp>
      <p:sp>
        <p:nvSpPr>
          <p:cNvPr id="451" name="Google Shape;451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52" name="Google Shape;4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00" y="1250925"/>
            <a:ext cx="665125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2"/>
          <p:cNvSpPr txBox="1"/>
          <p:nvPr/>
        </p:nvSpPr>
        <p:spPr>
          <a:xfrm>
            <a:off x="2185513" y="20192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Incident Report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Sticker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55" name="Google Shape;455;p42"/>
          <p:cNvGrpSpPr/>
          <p:nvPr/>
        </p:nvGrpSpPr>
        <p:grpSpPr>
          <a:xfrm>
            <a:off x="4015175" y="2879225"/>
            <a:ext cx="962100" cy="462600"/>
            <a:chOff x="2157125" y="3027550"/>
            <a:chExt cx="962100" cy="462600"/>
          </a:xfrm>
        </p:grpSpPr>
        <p:sp>
          <p:nvSpPr>
            <p:cNvPr id="456" name="Google Shape;456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57" name="Google Shape;457;p42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458" name="Google Shape;458;p42"/>
          <p:cNvSpPr/>
          <p:nvPr/>
        </p:nvSpPr>
        <p:spPr>
          <a:xfrm>
            <a:off x="3978125" y="20192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4977275" y="13417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Print Sticker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ของแต่ละแผนก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60" name="Google Shape;460;p42"/>
          <p:cNvCxnSpPr>
            <a:stCxn id="458" idx="2"/>
            <a:endCxn id="456" idx="0"/>
          </p:cNvCxnSpPr>
          <p:nvPr/>
        </p:nvCxnSpPr>
        <p:spPr>
          <a:xfrm>
            <a:off x="4496225" y="23819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2"/>
          <p:cNvCxnSpPr>
            <a:endCxn id="458" idx="1"/>
          </p:cNvCxnSpPr>
          <p:nvPr/>
        </p:nvCxnSpPr>
        <p:spPr>
          <a:xfrm>
            <a:off x="3255725" y="1652500"/>
            <a:ext cx="722400" cy="5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42"/>
          <p:cNvSpPr/>
          <p:nvPr/>
        </p:nvSpPr>
        <p:spPr>
          <a:xfrm>
            <a:off x="5470725" y="29291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63" name="Google Shape;463;p42"/>
          <p:cNvCxnSpPr>
            <a:endCxn id="462" idx="1"/>
          </p:cNvCxnSpPr>
          <p:nvPr/>
        </p:nvCxnSpPr>
        <p:spPr>
          <a:xfrm>
            <a:off x="4977225" y="31105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4" name="Google Shape;464;p42"/>
          <p:cNvGrpSpPr/>
          <p:nvPr/>
        </p:nvGrpSpPr>
        <p:grpSpPr>
          <a:xfrm>
            <a:off x="7051475" y="2879225"/>
            <a:ext cx="962100" cy="462600"/>
            <a:chOff x="2157125" y="3027550"/>
            <a:chExt cx="962100" cy="462600"/>
          </a:xfrm>
        </p:grpSpPr>
        <p:sp>
          <p:nvSpPr>
            <p:cNvPr id="465" name="Google Shape;465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66" name="Google Shape;466;p42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467" name="Google Shape;467;p42"/>
          <p:cNvCxnSpPr>
            <a:stCxn id="462" idx="3"/>
            <a:endCxn id="465" idx="1"/>
          </p:cNvCxnSpPr>
          <p:nvPr/>
        </p:nvCxnSpPr>
        <p:spPr>
          <a:xfrm>
            <a:off x="6506925" y="3110525"/>
            <a:ext cx="544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8" name="Google Shape;468;p42"/>
          <p:cNvGrpSpPr/>
          <p:nvPr/>
        </p:nvGrpSpPr>
        <p:grpSpPr>
          <a:xfrm>
            <a:off x="4015187" y="4256870"/>
            <a:ext cx="962100" cy="523016"/>
            <a:chOff x="2157125" y="3027550"/>
            <a:chExt cx="962100" cy="462600"/>
          </a:xfrm>
        </p:grpSpPr>
        <p:sp>
          <p:nvSpPr>
            <p:cNvPr id="469" name="Google Shape;469;p42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70" name="Google Shape;470;p42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471" name="Google Shape;471;p42"/>
          <p:cNvCxnSpPr>
            <a:stCxn id="472" idx="2"/>
            <a:endCxn id="469" idx="0"/>
          </p:cNvCxnSpPr>
          <p:nvPr/>
        </p:nvCxnSpPr>
        <p:spPr>
          <a:xfrm>
            <a:off x="4496225" y="39807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42"/>
          <p:cNvSpPr/>
          <p:nvPr/>
        </p:nvSpPr>
        <p:spPr>
          <a:xfrm>
            <a:off x="2454888" y="43133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1199690" y="43443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75" name="Google Shape;475;p42"/>
          <p:cNvCxnSpPr>
            <a:stCxn id="469" idx="1"/>
            <a:endCxn id="473" idx="3"/>
          </p:cNvCxnSpPr>
          <p:nvPr/>
        </p:nvCxnSpPr>
        <p:spPr>
          <a:xfrm rot="10800000">
            <a:off x="3491087" y="45183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42"/>
          <p:cNvCxnSpPr>
            <a:stCxn id="473" idx="1"/>
            <a:endCxn id="474" idx="3"/>
          </p:cNvCxnSpPr>
          <p:nvPr/>
        </p:nvCxnSpPr>
        <p:spPr>
          <a:xfrm rot="10800000">
            <a:off x="1978788" y="45183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42"/>
          <p:cNvSpPr txBox="1"/>
          <p:nvPr/>
        </p:nvSpPr>
        <p:spPr>
          <a:xfrm>
            <a:off x="7532526" y="2571750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2" name="Google Shape;472;p42"/>
          <p:cNvSpPr/>
          <p:nvPr/>
        </p:nvSpPr>
        <p:spPr>
          <a:xfrm>
            <a:off x="3978125" y="36180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78" name="Google Shape;478;p42"/>
          <p:cNvCxnSpPr>
            <a:stCxn id="456" idx="2"/>
            <a:endCxn id="472" idx="0"/>
          </p:cNvCxnSpPr>
          <p:nvPr/>
        </p:nvCxnSpPr>
        <p:spPr>
          <a:xfrm>
            <a:off x="4496225" y="33418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42"/>
          <p:cNvSpPr txBox="1"/>
          <p:nvPr/>
        </p:nvSpPr>
        <p:spPr>
          <a:xfrm>
            <a:off x="4977237" y="28460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4501562" y="3276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3660637" y="42568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82" name="Google Shape;482;p42"/>
          <p:cNvCxnSpPr>
            <a:stCxn id="469" idx="3"/>
            <a:endCxn id="472" idx="3"/>
          </p:cNvCxnSpPr>
          <p:nvPr/>
        </p:nvCxnSpPr>
        <p:spPr>
          <a:xfrm flipH="1" rot="10800000">
            <a:off x="4977287" y="37992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42"/>
          <p:cNvSpPr txBox="1"/>
          <p:nvPr/>
        </p:nvSpPr>
        <p:spPr>
          <a:xfrm>
            <a:off x="5280596" y="39741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6111274" y="3579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85" name="Google Shape;485;p42"/>
          <p:cNvCxnSpPr>
            <a:stCxn id="465" idx="2"/>
            <a:endCxn id="462" idx="2"/>
          </p:cNvCxnSpPr>
          <p:nvPr/>
        </p:nvCxnSpPr>
        <p:spPr>
          <a:xfrm flipH="1" rot="5400000">
            <a:off x="6735575" y="2544875"/>
            <a:ext cx="50100" cy="15438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42"/>
          <p:cNvSpPr/>
          <p:nvPr/>
        </p:nvSpPr>
        <p:spPr>
          <a:xfrm>
            <a:off x="7014413" y="209167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87" name="Google Shape;487;p42"/>
          <p:cNvCxnSpPr>
            <a:stCxn id="465" idx="0"/>
            <a:endCxn id="486" idx="2"/>
          </p:cNvCxnSpPr>
          <p:nvPr/>
        </p:nvCxnSpPr>
        <p:spPr>
          <a:xfrm rot="10800000">
            <a:off x="7532525" y="2501825"/>
            <a:ext cx="0" cy="37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2"/>
          <p:cNvCxnSpPr>
            <a:endCxn id="458" idx="0"/>
          </p:cNvCxnSpPr>
          <p:nvPr/>
        </p:nvCxnSpPr>
        <p:spPr>
          <a:xfrm rot="10800000">
            <a:off x="4496225" y="2019250"/>
            <a:ext cx="3036300" cy="72300"/>
          </a:xfrm>
          <a:prstGeom prst="bentConnector4">
            <a:avLst>
              <a:gd fmla="val -46" name="adj1"/>
              <a:gd fmla="val 1070851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42"/>
          <p:cNvSpPr txBox="1"/>
          <p:nvPr/>
        </p:nvSpPr>
        <p:spPr>
          <a:xfrm>
            <a:off x="1357050" y="26732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200"/>
              <a:t>Root cause analysis (Issue Waste Toner)</a:t>
            </a:r>
            <a:endParaRPr sz="2200"/>
          </a:p>
        </p:txBody>
      </p:sp>
      <p:sp>
        <p:nvSpPr>
          <p:cNvPr id="495" name="Google Shape;495;p4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96" name="Google Shape;4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43"/>
          <p:cNvGrpSpPr/>
          <p:nvPr/>
        </p:nvGrpSpPr>
        <p:grpSpPr>
          <a:xfrm>
            <a:off x="4370425" y="2871825"/>
            <a:ext cx="962100" cy="462600"/>
            <a:chOff x="2157125" y="3027550"/>
            <a:chExt cx="962100" cy="462600"/>
          </a:xfrm>
        </p:grpSpPr>
        <p:sp>
          <p:nvSpPr>
            <p:cNvPr id="498" name="Google Shape;498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99" name="Google Shape;499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00" name="Google Shape;500;p43"/>
          <p:cNvSpPr/>
          <p:nvPr/>
        </p:nvSpPr>
        <p:spPr>
          <a:xfrm>
            <a:off x="4333375" y="20118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1" name="Google Shape;501;p43"/>
          <p:cNvSpPr txBox="1"/>
          <p:nvPr/>
        </p:nvSpPr>
        <p:spPr>
          <a:xfrm>
            <a:off x="5332525" y="13343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  Tonner ,Drum ,Waste Toner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จำนวนวัสดุสิ้นเปลืองที่ใช้งานทั้งหมด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 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02" name="Google Shape;502;p43"/>
          <p:cNvCxnSpPr>
            <a:stCxn id="500" idx="2"/>
            <a:endCxn id="498" idx="0"/>
          </p:cNvCxnSpPr>
          <p:nvPr/>
        </p:nvCxnSpPr>
        <p:spPr>
          <a:xfrm>
            <a:off x="4851475" y="23745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43"/>
          <p:cNvSpPr/>
          <p:nvPr/>
        </p:nvSpPr>
        <p:spPr>
          <a:xfrm>
            <a:off x="5825975" y="29217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04" name="Google Shape;504;p43"/>
          <p:cNvCxnSpPr>
            <a:endCxn id="503" idx="1"/>
          </p:cNvCxnSpPr>
          <p:nvPr/>
        </p:nvCxnSpPr>
        <p:spPr>
          <a:xfrm>
            <a:off x="5332475" y="31031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5" name="Google Shape;505;p43"/>
          <p:cNvGrpSpPr/>
          <p:nvPr/>
        </p:nvGrpSpPr>
        <p:grpSpPr>
          <a:xfrm>
            <a:off x="7453650" y="2871825"/>
            <a:ext cx="962100" cy="462600"/>
            <a:chOff x="2157125" y="3027550"/>
            <a:chExt cx="962100" cy="462600"/>
          </a:xfrm>
        </p:grpSpPr>
        <p:sp>
          <p:nvSpPr>
            <p:cNvPr id="506" name="Google Shape;506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07" name="Google Shape;507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08" name="Google Shape;508;p43"/>
          <p:cNvCxnSpPr>
            <a:stCxn id="503" idx="3"/>
            <a:endCxn id="506" idx="1"/>
          </p:cNvCxnSpPr>
          <p:nvPr/>
        </p:nvCxnSpPr>
        <p:spPr>
          <a:xfrm>
            <a:off x="6862175" y="3103125"/>
            <a:ext cx="5916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9" name="Google Shape;509;p43"/>
          <p:cNvGrpSpPr/>
          <p:nvPr/>
        </p:nvGrpSpPr>
        <p:grpSpPr>
          <a:xfrm>
            <a:off x="4370437" y="4249470"/>
            <a:ext cx="962100" cy="523016"/>
            <a:chOff x="2157125" y="3027550"/>
            <a:chExt cx="962100" cy="462600"/>
          </a:xfrm>
        </p:grpSpPr>
        <p:sp>
          <p:nvSpPr>
            <p:cNvPr id="510" name="Google Shape;510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11" name="Google Shape;511;p43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12" name="Google Shape;512;p43"/>
          <p:cNvCxnSpPr>
            <a:stCxn id="513" idx="2"/>
            <a:endCxn id="510" idx="0"/>
          </p:cNvCxnSpPr>
          <p:nvPr/>
        </p:nvCxnSpPr>
        <p:spPr>
          <a:xfrm>
            <a:off x="4851475" y="39733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43"/>
          <p:cNvSpPr/>
          <p:nvPr/>
        </p:nvSpPr>
        <p:spPr>
          <a:xfrm>
            <a:off x="2810138" y="43059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1554940" y="43369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16" name="Google Shape;516;p43"/>
          <p:cNvCxnSpPr>
            <a:stCxn id="510" idx="1"/>
            <a:endCxn id="514" idx="3"/>
          </p:cNvCxnSpPr>
          <p:nvPr/>
        </p:nvCxnSpPr>
        <p:spPr>
          <a:xfrm rot="10800000">
            <a:off x="3846337" y="45109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14" idx="1"/>
            <a:endCxn id="515" idx="3"/>
          </p:cNvCxnSpPr>
          <p:nvPr/>
        </p:nvCxnSpPr>
        <p:spPr>
          <a:xfrm rot="10800000">
            <a:off x="2334038" y="45109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43"/>
          <p:cNvSpPr txBox="1"/>
          <p:nvPr/>
        </p:nvSpPr>
        <p:spPr>
          <a:xfrm>
            <a:off x="8031076" y="2530875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4333375" y="36106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19" name="Google Shape;519;p43"/>
          <p:cNvCxnSpPr>
            <a:stCxn id="498" idx="2"/>
            <a:endCxn id="513" idx="0"/>
          </p:cNvCxnSpPr>
          <p:nvPr/>
        </p:nvCxnSpPr>
        <p:spPr>
          <a:xfrm>
            <a:off x="4851475" y="33344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43"/>
          <p:cNvSpPr txBox="1"/>
          <p:nvPr/>
        </p:nvSpPr>
        <p:spPr>
          <a:xfrm>
            <a:off x="5332487" y="28386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4856812" y="32687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2" name="Google Shape;522;p43"/>
          <p:cNvSpPr txBox="1"/>
          <p:nvPr/>
        </p:nvSpPr>
        <p:spPr>
          <a:xfrm>
            <a:off x="4015887" y="42494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23" name="Google Shape;523;p43"/>
          <p:cNvCxnSpPr>
            <a:stCxn id="510" idx="3"/>
            <a:endCxn id="513" idx="3"/>
          </p:cNvCxnSpPr>
          <p:nvPr/>
        </p:nvCxnSpPr>
        <p:spPr>
          <a:xfrm flipH="1" rot="10800000">
            <a:off x="5332537" y="37918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43"/>
          <p:cNvSpPr txBox="1"/>
          <p:nvPr/>
        </p:nvSpPr>
        <p:spPr>
          <a:xfrm>
            <a:off x="5635846" y="39667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25" name="Google Shape;52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938" y="1212425"/>
            <a:ext cx="665125" cy="673428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900963" y="1916150"/>
            <a:ext cx="14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IT Monitoring Toner ,Drum,Waste Toner Systems Every Day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27" name="Google Shape;527;p43"/>
          <p:cNvGrpSpPr/>
          <p:nvPr/>
        </p:nvGrpSpPr>
        <p:grpSpPr>
          <a:xfrm>
            <a:off x="2773038" y="1961900"/>
            <a:ext cx="962100" cy="462600"/>
            <a:chOff x="1578900" y="2768675"/>
            <a:chExt cx="962100" cy="462600"/>
          </a:xfrm>
        </p:grpSpPr>
        <p:sp>
          <p:nvSpPr>
            <p:cNvPr id="528" name="Google Shape;528;p43"/>
            <p:cNvSpPr/>
            <p:nvPr/>
          </p:nvSpPr>
          <p:spPr>
            <a:xfrm>
              <a:off x="1578900" y="2768675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29" name="Google Shape;529;p43"/>
            <p:cNvSpPr txBox="1"/>
            <p:nvPr/>
          </p:nvSpPr>
          <p:spPr>
            <a:xfrm>
              <a:off x="1686750" y="2784425"/>
              <a:ext cx="74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System Alert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30" name="Google Shape;530;p43"/>
          <p:cNvCxnSpPr>
            <a:stCxn id="526" idx="3"/>
            <a:endCxn id="528" idx="1"/>
          </p:cNvCxnSpPr>
          <p:nvPr/>
        </p:nvCxnSpPr>
        <p:spPr>
          <a:xfrm>
            <a:off x="2376063" y="2193200"/>
            <a:ext cx="396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43"/>
          <p:cNvSpPr txBox="1"/>
          <p:nvPr/>
        </p:nvSpPr>
        <p:spPr>
          <a:xfrm>
            <a:off x="3293396" y="1494525"/>
            <a:ext cx="9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ระบบแจ้งเตือนหมึกใกล้หมด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2" name="Google Shape;532;p43"/>
          <p:cNvCxnSpPr>
            <a:stCxn id="528" idx="3"/>
            <a:endCxn id="500" idx="1"/>
          </p:cNvCxnSpPr>
          <p:nvPr/>
        </p:nvCxnSpPr>
        <p:spPr>
          <a:xfrm>
            <a:off x="3735138" y="2193200"/>
            <a:ext cx="598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43"/>
          <p:cNvCxnSpPr>
            <a:endCxn id="515" idx="0"/>
          </p:cNvCxnSpPr>
          <p:nvPr/>
        </p:nvCxnSpPr>
        <p:spPr>
          <a:xfrm rot="5400000">
            <a:off x="1635190" y="2718156"/>
            <a:ext cx="1928100" cy="130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43"/>
          <p:cNvSpPr txBox="1"/>
          <p:nvPr/>
        </p:nvSpPr>
        <p:spPr>
          <a:xfrm>
            <a:off x="3845412" y="19256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2334050" y="3103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6" name="Google Shape;536;p43"/>
          <p:cNvCxnSpPr>
            <a:stCxn id="506" idx="2"/>
            <a:endCxn id="503" idx="2"/>
          </p:cNvCxnSpPr>
          <p:nvPr/>
        </p:nvCxnSpPr>
        <p:spPr>
          <a:xfrm flipH="1" rot="5400000">
            <a:off x="7114350" y="2514075"/>
            <a:ext cx="50100" cy="15906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3"/>
          <p:cNvSpPr/>
          <p:nvPr/>
        </p:nvSpPr>
        <p:spPr>
          <a:xfrm>
            <a:off x="7416588" y="2014404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8" name="Google Shape;538;p43"/>
          <p:cNvCxnSpPr>
            <a:endCxn id="537" idx="2"/>
          </p:cNvCxnSpPr>
          <p:nvPr/>
        </p:nvCxnSpPr>
        <p:spPr>
          <a:xfrm rot="-5400000">
            <a:off x="7710738" y="2647854"/>
            <a:ext cx="44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3"/>
          <p:cNvCxnSpPr>
            <a:endCxn id="500" idx="0"/>
          </p:cNvCxnSpPr>
          <p:nvPr/>
        </p:nvCxnSpPr>
        <p:spPr>
          <a:xfrm rot="10800000">
            <a:off x="4851475" y="2011850"/>
            <a:ext cx="3083100" cy="2700"/>
          </a:xfrm>
          <a:prstGeom prst="bentConnector4">
            <a:avLst>
              <a:gd fmla="val -208" name="adj1"/>
              <a:gd fmla="val 28837963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3"/>
          <p:cNvSpPr txBox="1"/>
          <p:nvPr/>
        </p:nvSpPr>
        <p:spPr>
          <a:xfrm>
            <a:off x="6547049" y="3578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388" y="2571753"/>
            <a:ext cx="1093557" cy="1771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832">
            <a:off x="5008375" y="691558"/>
            <a:ext cx="123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September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4677163" y="220615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50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7" name="Google Shape;107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8" name="Google Shape;10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11" y="1862100"/>
            <a:ext cx="1104089" cy="2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2" name="Google Shape;112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2"/>
          <p:cNvSpPr txBox="1"/>
          <p:nvPr/>
        </p:nvSpPr>
        <p:spPr>
          <a:xfrm>
            <a:off x="4629550" y="147967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698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728375" y="220615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454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7" name="Google Shape;117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2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1152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0" y="47885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September 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Incident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2744794" y="2757294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September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-30700" y="267500"/>
            <a:ext cx="917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4"/>
          <p:cNvGrpSpPr/>
          <p:nvPr/>
        </p:nvGrpSpPr>
        <p:grpSpPr>
          <a:xfrm>
            <a:off x="1462175" y="1205200"/>
            <a:ext cx="7741175" cy="3864325"/>
            <a:chOff x="1462175" y="1205200"/>
            <a:chExt cx="7741175" cy="3864325"/>
          </a:xfrm>
        </p:grpSpPr>
        <p:sp>
          <p:nvSpPr>
            <p:cNvPr id="138" name="Google Shape;138;p24"/>
            <p:cNvSpPr txBox="1"/>
            <p:nvPr/>
          </p:nvSpPr>
          <p:spPr>
            <a:xfrm>
              <a:off x="1462175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 Sticker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2997925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e-Document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4542463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 Error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6092963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 &gt; SetUp Program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2" name="Google Shape;142;p24"/>
            <p:cNvSpPr txBox="1"/>
            <p:nvPr/>
          </p:nvSpPr>
          <p:spPr>
            <a:xfrm>
              <a:off x="7553050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Network &gt; Set proxy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grpSp>
          <p:nvGrpSpPr>
            <p:cNvPr id="143" name="Google Shape;143;p24"/>
            <p:cNvGrpSpPr/>
            <p:nvPr/>
          </p:nvGrpSpPr>
          <p:grpSpPr>
            <a:xfrm>
              <a:off x="1879775" y="1205200"/>
              <a:ext cx="6974225" cy="3371726"/>
              <a:chOff x="1879775" y="1205200"/>
              <a:chExt cx="6974225" cy="3371726"/>
            </a:xfrm>
          </p:grpSpPr>
          <p:pic>
            <p:nvPicPr>
              <p:cNvPr id="144" name="Google Shape;144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9775" y="1205200"/>
                <a:ext cx="796075" cy="337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5050" y="1983400"/>
                <a:ext cx="796075" cy="2593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0325" y="2908475"/>
                <a:ext cx="796075" cy="166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14125" y="3515350"/>
                <a:ext cx="796075" cy="1061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579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" name="Google Shape;149;p24"/>
              <p:cNvSpPr txBox="1"/>
              <p:nvPr/>
            </p:nvSpPr>
            <p:spPr>
              <a:xfrm>
                <a:off x="2020925" y="12951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73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0" name="Google Shape;150;p24"/>
              <p:cNvSpPr txBox="1"/>
              <p:nvPr/>
            </p:nvSpPr>
            <p:spPr>
              <a:xfrm>
                <a:off x="3556688" y="2064250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59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1" name="Google Shape;151;p24"/>
              <p:cNvSpPr txBox="1"/>
              <p:nvPr/>
            </p:nvSpPr>
            <p:spPr>
              <a:xfrm>
                <a:off x="5101200" y="29863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42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6645750" y="357537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26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3" name="Google Shape;153;p24"/>
              <p:cNvSpPr txBox="1"/>
              <p:nvPr/>
            </p:nvSpPr>
            <p:spPr>
              <a:xfrm>
                <a:off x="8189550" y="3809038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23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p:grpSp>
      </p:grpSp>
      <p:sp>
        <p:nvSpPr>
          <p:cNvPr id="154" name="Google Shape;154;p24"/>
          <p:cNvSpPr txBox="1"/>
          <p:nvPr/>
        </p:nvSpPr>
        <p:spPr>
          <a:xfrm>
            <a:off x="3507425" y="803975"/>
            <a:ext cx="233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September 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Service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2744794" y="2757294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September</a:t>
            </a:r>
            <a:endParaRPr b="1"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73" name="Google Shape;173;p26"/>
          <p:cNvGrpSpPr/>
          <p:nvPr/>
        </p:nvGrpSpPr>
        <p:grpSpPr>
          <a:xfrm>
            <a:off x="1155275" y="1203875"/>
            <a:ext cx="8181500" cy="3706325"/>
            <a:chOff x="1155275" y="1203875"/>
            <a:chExt cx="8181500" cy="3706325"/>
          </a:xfrm>
        </p:grpSpPr>
        <p:pic>
          <p:nvPicPr>
            <p:cNvPr id="174" name="Google Shape;174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1375" y="1203875"/>
              <a:ext cx="6992576" cy="37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6"/>
            <p:cNvSpPr txBox="1"/>
            <p:nvPr/>
          </p:nvSpPr>
          <p:spPr>
            <a:xfrm>
              <a:off x="1155275" y="4378250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Computer &gt; ขอคอมพิวเตอร์/ปริ้นเตอร์/โทรศัพท์/อื่นๆ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2646875" y="4378250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Set Up 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4160600" y="4378250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Set Up Program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5630125" y="4378250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E-mail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E-mail Reset Password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7099675" y="4417600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Computer &gt; 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Move Computer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180" name="Google Shape;18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8975" y="1435750"/>
              <a:ext cx="796075" cy="291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2375" y="1961200"/>
              <a:ext cx="796075" cy="238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5775" y="1961200"/>
              <a:ext cx="796075" cy="238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99175" y="2989900"/>
              <a:ext cx="796075" cy="135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25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6"/>
            <p:cNvSpPr txBox="1"/>
            <p:nvPr/>
          </p:nvSpPr>
          <p:spPr>
            <a:xfrm>
              <a:off x="3524000" y="20124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37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4977413" y="20124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37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6430813" y="30503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24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8" name="Google Shape;188;p26"/>
            <p:cNvSpPr txBox="1"/>
            <p:nvPr/>
          </p:nvSpPr>
          <p:spPr>
            <a:xfrm>
              <a:off x="78842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22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2070625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46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3463025" y="803975"/>
            <a:ext cx="233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September 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8"/>
          <p:cNvGrpSpPr/>
          <p:nvPr/>
        </p:nvGrpSpPr>
        <p:grpSpPr>
          <a:xfrm>
            <a:off x="-3175" y="914000"/>
            <a:ext cx="9087350" cy="4163400"/>
            <a:chOff x="-3175" y="914000"/>
            <a:chExt cx="9087350" cy="4163400"/>
          </a:xfrm>
        </p:grpSpPr>
        <p:sp>
          <p:nvSpPr>
            <p:cNvPr id="206" name="Google Shape;206;p28"/>
            <p:cNvSpPr/>
            <p:nvPr/>
          </p:nvSpPr>
          <p:spPr>
            <a:xfrm>
              <a:off x="60175" y="914000"/>
              <a:ext cx="9024000" cy="4163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28"/>
            <p:cNvCxnSpPr/>
            <p:nvPr/>
          </p:nvCxnSpPr>
          <p:spPr>
            <a:xfrm>
              <a:off x="478025" y="1700188"/>
              <a:ext cx="0" cy="3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8"/>
            <p:cNvCxnSpPr/>
            <p:nvPr/>
          </p:nvCxnSpPr>
          <p:spPr>
            <a:xfrm>
              <a:off x="175825" y="4806875"/>
              <a:ext cx="87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1126525" y="1522475"/>
              <a:ext cx="0" cy="3361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8"/>
            <p:cNvCxnSpPr/>
            <p:nvPr/>
          </p:nvCxnSpPr>
          <p:spPr>
            <a:xfrm>
              <a:off x="1569313" y="151155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8"/>
            <p:cNvCxnSpPr/>
            <p:nvPr/>
          </p:nvCxnSpPr>
          <p:spPr>
            <a:xfrm>
              <a:off x="1987500" y="1513875"/>
              <a:ext cx="0" cy="3401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28"/>
            <p:cNvCxnSpPr/>
            <p:nvPr/>
          </p:nvCxnSpPr>
          <p:spPr>
            <a:xfrm>
              <a:off x="2436063" y="1508025"/>
              <a:ext cx="0" cy="334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28"/>
            <p:cNvCxnSpPr/>
            <p:nvPr/>
          </p:nvCxnSpPr>
          <p:spPr>
            <a:xfrm>
              <a:off x="2895813" y="1514625"/>
              <a:ext cx="0" cy="3399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8"/>
            <p:cNvCxnSpPr/>
            <p:nvPr/>
          </p:nvCxnSpPr>
          <p:spPr>
            <a:xfrm>
              <a:off x="3377550" y="1500900"/>
              <a:ext cx="0" cy="337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8"/>
            <p:cNvCxnSpPr/>
            <p:nvPr/>
          </p:nvCxnSpPr>
          <p:spPr>
            <a:xfrm>
              <a:off x="3863163" y="1518675"/>
              <a:ext cx="0" cy="339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8"/>
            <p:cNvCxnSpPr/>
            <p:nvPr/>
          </p:nvCxnSpPr>
          <p:spPr>
            <a:xfrm>
              <a:off x="4364125" y="151155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8"/>
            <p:cNvCxnSpPr/>
            <p:nvPr/>
          </p:nvCxnSpPr>
          <p:spPr>
            <a:xfrm>
              <a:off x="5230838" y="149572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8"/>
            <p:cNvCxnSpPr/>
            <p:nvPr/>
          </p:nvCxnSpPr>
          <p:spPr>
            <a:xfrm>
              <a:off x="5667863" y="1520325"/>
              <a:ext cx="0" cy="338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8"/>
            <p:cNvCxnSpPr/>
            <p:nvPr/>
          </p:nvCxnSpPr>
          <p:spPr>
            <a:xfrm>
              <a:off x="6094288" y="1536900"/>
              <a:ext cx="0" cy="3387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8"/>
            <p:cNvCxnSpPr/>
            <p:nvPr/>
          </p:nvCxnSpPr>
          <p:spPr>
            <a:xfrm>
              <a:off x="6495013" y="151155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8"/>
            <p:cNvCxnSpPr/>
            <p:nvPr/>
          </p:nvCxnSpPr>
          <p:spPr>
            <a:xfrm>
              <a:off x="6935450" y="1511550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8"/>
            <p:cNvCxnSpPr/>
            <p:nvPr/>
          </p:nvCxnSpPr>
          <p:spPr>
            <a:xfrm>
              <a:off x="7376763" y="1493025"/>
              <a:ext cx="0" cy="337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8"/>
            <p:cNvCxnSpPr/>
            <p:nvPr/>
          </p:nvCxnSpPr>
          <p:spPr>
            <a:xfrm>
              <a:off x="7812025" y="148437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8"/>
            <p:cNvCxnSpPr/>
            <p:nvPr/>
          </p:nvCxnSpPr>
          <p:spPr>
            <a:xfrm>
              <a:off x="8293975" y="1485900"/>
              <a:ext cx="0" cy="340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8"/>
            <p:cNvCxnSpPr/>
            <p:nvPr/>
          </p:nvCxnSpPr>
          <p:spPr>
            <a:xfrm>
              <a:off x="8758050" y="1478025"/>
              <a:ext cx="0" cy="340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8"/>
            <p:cNvCxnSpPr/>
            <p:nvPr/>
          </p:nvCxnSpPr>
          <p:spPr>
            <a:xfrm>
              <a:off x="9036275" y="1495425"/>
              <a:ext cx="0" cy="3367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27" name="Google Shape;227;p28"/>
            <p:cNvSpPr/>
            <p:nvPr/>
          </p:nvSpPr>
          <p:spPr>
            <a:xfrm>
              <a:off x="1045463" y="46079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506950" y="43043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911713" y="401872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2379100" y="18488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844250" y="17002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301950" y="20040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808275" y="28644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4323438" y="31689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734925" y="231832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176963" y="25898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5600025" y="27128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018888" y="37967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452313" y="42172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873338" y="44273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7311175" y="44871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7752913" y="45698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8261925" y="45796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8695488" y="462655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" name="Google Shape;245;p28"/>
            <p:cNvCxnSpPr/>
            <p:nvPr/>
          </p:nvCxnSpPr>
          <p:spPr>
            <a:xfrm>
              <a:off x="4811138" y="149572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46" name="Google Shape;246;p28"/>
            <p:cNvSpPr txBox="1"/>
            <p:nvPr/>
          </p:nvSpPr>
          <p:spPr>
            <a:xfrm>
              <a:off x="211925" y="1443013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Time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-3175" y="4526500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ID :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48" name="Google Shape;248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Timeline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8"/>
          <p:cNvCxnSpPr>
            <a:stCxn id="229" idx="7"/>
            <a:endCxn id="230" idx="4"/>
          </p:cNvCxnSpPr>
          <p:nvPr/>
        </p:nvCxnSpPr>
        <p:spPr>
          <a:xfrm flipH="1" rot="10800000">
            <a:off x="2018492" y="1971838"/>
            <a:ext cx="423300" cy="2064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8"/>
          <p:cNvCxnSpPr>
            <a:stCxn id="230" idx="6"/>
            <a:endCxn id="231" idx="2"/>
          </p:cNvCxnSpPr>
          <p:nvPr/>
        </p:nvCxnSpPr>
        <p:spPr>
          <a:xfrm flipH="1" rot="10800000">
            <a:off x="2504200" y="1761550"/>
            <a:ext cx="340200" cy="148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8"/>
          <p:cNvCxnSpPr>
            <a:stCxn id="228" idx="3"/>
            <a:endCxn id="227" idx="6"/>
          </p:cNvCxnSpPr>
          <p:nvPr/>
        </p:nvCxnSpPr>
        <p:spPr>
          <a:xfrm flipH="1">
            <a:off x="1170670" y="4409337"/>
            <a:ext cx="354600" cy="26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8"/>
          <p:cNvCxnSpPr>
            <a:stCxn id="227" idx="3"/>
          </p:cNvCxnSpPr>
          <p:nvPr/>
        </p:nvCxnSpPr>
        <p:spPr>
          <a:xfrm flipH="1">
            <a:off x="651283" y="4712887"/>
            <a:ext cx="412500" cy="112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8"/>
          <p:cNvCxnSpPr>
            <a:endCxn id="232" idx="1"/>
          </p:cNvCxnSpPr>
          <p:nvPr/>
        </p:nvCxnSpPr>
        <p:spPr>
          <a:xfrm>
            <a:off x="3004670" y="1798588"/>
            <a:ext cx="315600" cy="22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8"/>
          <p:cNvCxnSpPr>
            <a:stCxn id="232" idx="5"/>
            <a:endCxn id="233" idx="1"/>
          </p:cNvCxnSpPr>
          <p:nvPr/>
        </p:nvCxnSpPr>
        <p:spPr>
          <a:xfrm>
            <a:off x="3408730" y="2109062"/>
            <a:ext cx="417900" cy="773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8"/>
          <p:cNvCxnSpPr>
            <a:stCxn id="233" idx="5"/>
            <a:endCxn id="234" idx="1"/>
          </p:cNvCxnSpPr>
          <p:nvPr/>
        </p:nvCxnSpPr>
        <p:spPr>
          <a:xfrm>
            <a:off x="3915055" y="2969437"/>
            <a:ext cx="426600" cy="217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8"/>
          <p:cNvCxnSpPr>
            <a:stCxn id="234" idx="7"/>
            <a:endCxn id="235" idx="3"/>
          </p:cNvCxnSpPr>
          <p:nvPr/>
        </p:nvCxnSpPr>
        <p:spPr>
          <a:xfrm flipH="1" rot="10800000">
            <a:off x="4430217" y="2423413"/>
            <a:ext cx="323100" cy="76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8"/>
          <p:cNvCxnSpPr>
            <a:stCxn id="235" idx="5"/>
            <a:endCxn id="236" idx="1"/>
          </p:cNvCxnSpPr>
          <p:nvPr/>
        </p:nvCxnSpPr>
        <p:spPr>
          <a:xfrm>
            <a:off x="4841705" y="2423312"/>
            <a:ext cx="353700" cy="184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8"/>
          <p:cNvCxnSpPr>
            <a:stCxn id="236" idx="6"/>
            <a:endCxn id="237" idx="2"/>
          </p:cNvCxnSpPr>
          <p:nvPr/>
        </p:nvCxnSpPr>
        <p:spPr>
          <a:xfrm>
            <a:off x="5302063" y="2651300"/>
            <a:ext cx="297900" cy="123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8"/>
          <p:cNvCxnSpPr>
            <a:stCxn id="237" idx="5"/>
            <a:endCxn id="238" idx="1"/>
          </p:cNvCxnSpPr>
          <p:nvPr/>
        </p:nvCxnSpPr>
        <p:spPr>
          <a:xfrm>
            <a:off x="5706805" y="2817787"/>
            <a:ext cx="330300" cy="996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8"/>
          <p:cNvCxnSpPr>
            <a:stCxn id="238" idx="5"/>
            <a:endCxn id="239" idx="1"/>
          </p:cNvCxnSpPr>
          <p:nvPr/>
        </p:nvCxnSpPr>
        <p:spPr>
          <a:xfrm>
            <a:off x="6125667" y="3901687"/>
            <a:ext cx="345000" cy="333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8"/>
          <p:cNvCxnSpPr>
            <a:stCxn id="239" idx="6"/>
            <a:endCxn id="240" idx="2"/>
          </p:cNvCxnSpPr>
          <p:nvPr/>
        </p:nvCxnSpPr>
        <p:spPr>
          <a:xfrm>
            <a:off x="6577413" y="4278775"/>
            <a:ext cx="295800" cy="210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8"/>
          <p:cNvCxnSpPr>
            <a:stCxn id="240" idx="5"/>
            <a:endCxn id="241" idx="2"/>
          </p:cNvCxnSpPr>
          <p:nvPr/>
        </p:nvCxnSpPr>
        <p:spPr>
          <a:xfrm>
            <a:off x="6980117" y="4532337"/>
            <a:ext cx="331200" cy="16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8"/>
          <p:cNvCxnSpPr>
            <a:stCxn id="241" idx="6"/>
            <a:endCxn id="242" idx="2"/>
          </p:cNvCxnSpPr>
          <p:nvPr/>
        </p:nvCxnSpPr>
        <p:spPr>
          <a:xfrm>
            <a:off x="7436275" y="4548675"/>
            <a:ext cx="316500" cy="82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8"/>
          <p:cNvCxnSpPr>
            <a:stCxn id="242" idx="6"/>
            <a:endCxn id="266" idx="2"/>
          </p:cNvCxnSpPr>
          <p:nvPr/>
        </p:nvCxnSpPr>
        <p:spPr>
          <a:xfrm>
            <a:off x="7878013" y="4631350"/>
            <a:ext cx="129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8"/>
          <p:cNvCxnSpPr>
            <a:stCxn id="243" idx="6"/>
            <a:endCxn id="244" idx="2"/>
          </p:cNvCxnSpPr>
          <p:nvPr/>
        </p:nvCxnSpPr>
        <p:spPr>
          <a:xfrm>
            <a:off x="8387025" y="4641100"/>
            <a:ext cx="308400" cy="47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525" y="914000"/>
            <a:ext cx="8793749" cy="58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8"/>
          <p:cNvCxnSpPr>
            <a:stCxn id="228" idx="7"/>
            <a:endCxn id="229" idx="3"/>
          </p:cNvCxnSpPr>
          <p:nvPr/>
        </p:nvCxnSpPr>
        <p:spPr>
          <a:xfrm flipH="1" rot="10800000">
            <a:off x="1613730" y="4123763"/>
            <a:ext cx="316200" cy="1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8"/>
          <p:cNvCxnSpPr>
            <a:stCxn id="243" idx="2"/>
            <a:endCxn id="242" idx="6"/>
          </p:cNvCxnSpPr>
          <p:nvPr/>
        </p:nvCxnSpPr>
        <p:spPr>
          <a:xfrm rot="10800000">
            <a:off x="7877925" y="4631500"/>
            <a:ext cx="384000" cy="9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8"/>
          <p:cNvSpPr txBox="1"/>
          <p:nvPr/>
        </p:nvSpPr>
        <p:spPr>
          <a:xfrm>
            <a:off x="8017000" y="4804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September </a:t>
            </a:r>
            <a:endParaRPr sz="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