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3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6"/>
    <p:restoredTop sz="94687"/>
  </p:normalViewPr>
  <p:slideViewPr>
    <p:cSldViewPr snapToGrid="0">
      <p:cViewPr varScale="1">
        <p:scale>
          <a:sx n="104" d="100"/>
          <a:sy n="104" d="100"/>
        </p:scale>
        <p:origin x="13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312F-0569-4F0B-A10D-5FDD18F9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ED04D-8829-4C16-B065-890D452C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7D93-3230-436D-B320-02FBE577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63C4-C52A-4A51-BB8D-32ED668B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E73C-0B3E-499E-8B50-A86E06A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8DF2-94E2-4BE3-AD0A-A2088FE7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CD0B-B84A-474E-AF26-406E3DC66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2A9F-0E61-49AF-B3C9-C3C5CE26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1C98-740F-4069-95E1-A99279A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1F35-655F-475A-855E-6B05B487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73259-11E7-483E-88D6-3275389F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9BC35-D0FB-432F-A260-25E363D2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973D-4220-45D5-878D-C35FF687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85A5-1D41-45D8-BC80-4CF56137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16BF-B2A0-4C41-8405-D06479C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D2BD-5766-4A15-BE51-3D3B281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92EA-B8D2-4303-9E97-CAF74DCB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F452-B123-4995-A62D-C26619AD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6CE15-69D9-44FA-A296-3B2A5ED5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9FCC-55FF-4C24-A6E9-72249E96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569D-69D5-4719-AB9C-0E8F6E48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1C388-627D-4D30-9399-BEB6042D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9D03-6884-487D-807B-8AAE2BED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AADF-6AB4-40BB-8A3C-B96E9B8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E68E-65BD-4447-B4D5-0E1995B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5BB8-DFBD-4F1D-B349-FA204F1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5A7C-58C0-438B-B697-FF36CFDB3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0D12D-1B0E-43D7-8F65-842C1F95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451A-4359-4FC0-AC75-E256863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D5AD-B2F2-4B10-8F8F-0E645BB7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15B8-AFDF-46CE-A39C-D7D159C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3927-4363-454E-9959-A530053A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DA22-32FF-4465-8941-059685E8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C866-9DBF-4DBE-A3A4-CE797E2AB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F4700-B437-48A8-96E3-BD2D57B03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EC34-90F5-4A1C-91FE-684790DA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BA197-1636-4F04-98F3-E4CD7717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4FA08-A675-49C8-9889-CC4C52C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80D00-B2DE-4CD5-B506-046D1CEB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9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2287-BFD0-4DDA-A066-A43CC9D6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60B57-0EAE-4096-85B7-FA759AC6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2A904-A818-485E-A907-2D8D2CA2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235-F71A-4A8A-9319-1DBF3BD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175FE-A0D0-4A9C-B539-2A92B082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C17C-7F52-4FB1-A9A8-A1BDFA1B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EB3E-683B-4A06-8341-A410D8AB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89F-E871-4282-BC95-2B51F340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11ED-A037-410D-8A3E-CF61F340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979A-FBE2-4D0B-AE8F-BC6AF682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51B0-1C8C-402F-9C5C-EA51244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24E37-2D75-4FD4-A034-70E022AE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EB05F-2A15-4A2E-9A7C-2B40CF1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D19-4D55-410B-9C1C-5745DF6D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1971A-2F3F-45B2-9FAD-0D7A30F7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0E52F-4B6A-42CD-824B-A8CD9F1E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24C6-A2CE-4C29-B174-FA3176DE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FB2FE-84A2-4AED-8A75-3E2D7D5C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106A-F43B-4954-AF5A-ED183649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822DA-1EBF-4ABA-9C70-9018DABD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5890D-99DB-4D03-BC33-DA84B21C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3E1D-45B8-4E22-BD83-F47B3E0D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4620-68B9-4F0C-959A-9E9BF64E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5354-2020-4B20-A4BA-188C4FAD8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4299" y="1440873"/>
            <a:ext cx="12112336" cy="4867563"/>
          </a:xfrm>
        </p:spPr>
        <p:txBody>
          <a:bodyPr>
            <a:noAutofit/>
          </a:bodyPr>
          <a:lstStyle/>
          <a:p>
            <a:r>
              <a:rPr lang="en-TH" sz="40100" b="1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1762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82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311474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00" y="1578879"/>
            <a:ext cx="7977600" cy="5279121"/>
          </a:xfrm>
        </p:spPr>
        <p:txBody>
          <a:bodyPr>
            <a:noAutofit/>
          </a:bodyPr>
          <a:lstStyle/>
          <a:p>
            <a:r>
              <a:rPr lang="en-US" sz="48100" b="1" dirty="0">
                <a:solidFill>
                  <a:schemeClr val="bg1"/>
                </a:solidFill>
              </a:rPr>
              <a:t>9</a:t>
            </a:r>
            <a:r>
              <a:rPr lang="en-TH" sz="481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970623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1136073"/>
            <a:ext cx="12191999" cy="5874327"/>
          </a:xfrm>
        </p:spPr>
        <p:txBody>
          <a:bodyPr>
            <a:noAutofit/>
          </a:bodyPr>
          <a:lstStyle/>
          <a:p>
            <a:r>
              <a:rPr lang="en-TH" sz="48100" b="1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4258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3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033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7205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6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0800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3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9145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200" y="2443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1128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100" y="0"/>
            <a:ext cx="7977600" cy="7861300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0758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199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6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0925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800" y="2430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8087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082" y="2414776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58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00" y="2316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06322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00" y="25066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2912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300" y="2430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78272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91259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3069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7380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07275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7389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3559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066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487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0200" y="2417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168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796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24960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2349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82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4546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181686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758231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300" y="2519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310486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145414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94019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374524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95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62346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49527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55864"/>
            <a:ext cx="7977600" cy="5279121"/>
          </a:xfrm>
        </p:spPr>
        <p:txBody>
          <a:bodyPr>
            <a:noAutofit/>
          </a:bodyPr>
          <a:lstStyle/>
          <a:p>
            <a:r>
              <a:rPr lang="en-US" sz="57700" b="1" dirty="0">
                <a:solidFill>
                  <a:schemeClr val="bg1"/>
                </a:solidFill>
              </a:rPr>
              <a:t>3</a:t>
            </a:r>
            <a:r>
              <a:rPr lang="en-TH" sz="577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41463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763258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19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06124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95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627549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19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92446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55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01293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903126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395792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1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659701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43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87775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4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5782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US" sz="57700" b="1" dirty="0">
                <a:solidFill>
                  <a:schemeClr val="bg1"/>
                </a:solidFill>
              </a:rPr>
              <a:t>4</a:t>
            </a:r>
            <a:r>
              <a:rPr lang="en-TH" sz="577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64727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620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6962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55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878630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887155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54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166062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43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836929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92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109096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100" y="2570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991475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30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492514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1473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2023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6341089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123006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17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1349418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2249232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70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304040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842919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32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352975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2665888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55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710028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19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39082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700" y="2595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12173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17318362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7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</a:t>
            </a:r>
            <a:br>
              <a:rPr lang="en-TH" sz="57700" b="1" dirty="0">
                <a:solidFill>
                  <a:schemeClr val="bg1"/>
                </a:solidFill>
              </a:rPr>
            </a:br>
            <a:r>
              <a:rPr lang="en-TH" sz="57700" b="1" dirty="0">
                <a:solidFill>
                  <a:schemeClr val="bg1"/>
                </a:solidFill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1026259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773189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9248618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2260102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994309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447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366090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5574103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228331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6295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735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73100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82521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18230153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43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899425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3556579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17956111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1868149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431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22838173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42407925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9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2082554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646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14647762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19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10398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1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030882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17764"/>
            <a:ext cx="7977600" cy="5279121"/>
          </a:xfrm>
        </p:spPr>
        <p:txBody>
          <a:bodyPr>
            <a:noAutofit/>
          </a:bodyPr>
          <a:lstStyle/>
          <a:p>
            <a:r>
              <a:rPr lang="en-US" sz="57700" b="1" dirty="0">
                <a:solidFill>
                  <a:schemeClr val="bg1"/>
                </a:solidFill>
              </a:rPr>
              <a:t>8</a:t>
            </a:r>
            <a:r>
              <a:rPr lang="en-TH" sz="577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883862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939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313462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79664"/>
            <a:ext cx="7977600" cy="5279121"/>
          </a:xfrm>
        </p:spPr>
        <p:txBody>
          <a:bodyPr>
            <a:noAutofit/>
          </a:bodyPr>
          <a:lstStyle/>
          <a:p>
            <a:br>
              <a:rPr lang="en-TH" sz="40100" dirty="0">
                <a:solidFill>
                  <a:schemeClr val="bg1"/>
                </a:solidFill>
              </a:rPr>
            </a:br>
            <a:r>
              <a:rPr lang="en-TH" sz="57700" b="1" dirty="0">
                <a:solidFill>
                  <a:schemeClr val="bg1"/>
                </a:solidFill>
              </a:rPr>
              <a:t>91</a:t>
            </a:r>
            <a:endParaRPr lang="en-TH" sz="40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33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68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8220563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923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1945903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5574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3336790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812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0500776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3415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9734149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050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9616809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91-0022-7B4E-2C19-D8B1CBD45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2455864"/>
            <a:ext cx="7977600" cy="5279121"/>
          </a:xfrm>
        </p:spPr>
        <p:txBody>
          <a:bodyPr>
            <a:noAutofit/>
          </a:bodyPr>
          <a:lstStyle/>
          <a:p>
            <a:r>
              <a:rPr lang="en-TH" sz="57700" b="1" dirty="0">
                <a:solidFill>
                  <a:schemeClr val="bg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3793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108</Words>
  <Application>Microsoft Office PowerPoint</Application>
  <PresentationFormat>Widescreen</PresentationFormat>
  <Paragraphs>101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Calibri Light</vt:lpstr>
      <vt:lpstr>Office Theme</vt:lpstr>
      <vt:lpstr>Start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25</vt:lpstr>
      <vt:lpstr>26</vt:lpstr>
      <vt:lpstr>27</vt:lpstr>
      <vt:lpstr>28</vt:lpstr>
      <vt:lpstr>29</vt:lpstr>
      <vt:lpstr>30</vt:lpstr>
      <vt:lpstr>31</vt:lpstr>
      <vt:lpstr>32</vt:lpstr>
      <vt:lpstr>33</vt:lpstr>
      <vt:lpstr>34</vt:lpstr>
      <vt:lpstr>35</vt:lpstr>
      <vt:lpstr>36</vt:lpstr>
      <vt:lpstr>37</vt:lpstr>
      <vt:lpstr>38</vt:lpstr>
      <vt:lpstr>39</vt:lpstr>
      <vt:lpstr>40</vt:lpstr>
      <vt:lpstr>41</vt:lpstr>
      <vt:lpstr>42</vt:lpstr>
      <vt:lpstr>43</vt:lpstr>
      <vt:lpstr>44</vt:lpstr>
      <vt:lpstr>45</vt:lpstr>
      <vt:lpstr>46</vt:lpstr>
      <vt:lpstr>47</vt:lpstr>
      <vt:lpstr>48</vt:lpstr>
      <vt:lpstr>49</vt:lpstr>
      <vt:lpstr>50</vt:lpstr>
      <vt:lpstr>51</vt:lpstr>
      <vt:lpstr>52</vt:lpstr>
      <vt:lpstr>53</vt:lpstr>
      <vt:lpstr>54</vt:lpstr>
      <vt:lpstr>55</vt:lpstr>
      <vt:lpstr>56</vt:lpstr>
      <vt:lpstr>57</vt:lpstr>
      <vt:lpstr>58</vt:lpstr>
      <vt:lpstr>59</vt:lpstr>
      <vt:lpstr>60</vt:lpstr>
      <vt:lpstr>61</vt:lpstr>
      <vt:lpstr>62</vt:lpstr>
      <vt:lpstr>63</vt:lpstr>
      <vt:lpstr>64</vt:lpstr>
      <vt:lpstr>65</vt:lpstr>
      <vt:lpstr>66</vt:lpstr>
      <vt:lpstr>67</vt:lpstr>
      <vt:lpstr>68</vt:lpstr>
      <vt:lpstr>69</vt:lpstr>
      <vt:lpstr>7 70</vt:lpstr>
      <vt:lpstr>71</vt:lpstr>
      <vt:lpstr>72</vt:lpstr>
      <vt:lpstr>73</vt:lpstr>
      <vt:lpstr>74</vt:lpstr>
      <vt:lpstr>75</vt:lpstr>
      <vt:lpstr>76</vt:lpstr>
      <vt:lpstr>77</vt:lpstr>
      <vt:lpstr>78</vt:lpstr>
      <vt:lpstr>79</vt:lpstr>
      <vt:lpstr>80</vt:lpstr>
      <vt:lpstr>81</vt:lpstr>
      <vt:lpstr>82</vt:lpstr>
      <vt:lpstr>83</vt:lpstr>
      <vt:lpstr>84</vt:lpstr>
      <vt:lpstr>85</vt:lpstr>
      <vt:lpstr>86</vt:lpstr>
      <vt:lpstr>87</vt:lpstr>
      <vt:lpstr>88</vt:lpstr>
      <vt:lpstr>89</vt:lpstr>
      <vt:lpstr>90</vt:lpstr>
      <vt:lpstr> 91</vt:lpstr>
      <vt:lpstr>92</vt:lpstr>
      <vt:lpstr>93</vt:lpstr>
      <vt:lpstr>94</vt:lpstr>
      <vt:lpstr>95</vt:lpstr>
      <vt:lpstr>96</vt:lpstr>
      <vt:lpstr>97</vt:lpstr>
      <vt:lpstr>98</vt:lpstr>
      <vt:lpstr>99</vt:lpstr>
      <vt:lpstr>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Panit Paophan</dc:creator>
  <cp:lastModifiedBy>Apirak Bangpuk</cp:lastModifiedBy>
  <cp:revision>5</cp:revision>
  <dcterms:created xsi:type="dcterms:W3CDTF">2022-10-30T10:06:24Z</dcterms:created>
  <dcterms:modified xsi:type="dcterms:W3CDTF">2022-11-01T03:12:05Z</dcterms:modified>
</cp:coreProperties>
</file>