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9" r:id="rId5"/>
    <p:sldId id="265" r:id="rId6"/>
    <p:sldId id="257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二阶状态轨迹的显示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梁劲松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</a:t>
            </a:r>
            <a:r>
              <a:rPr lang="en-US" altLang="zh-CN"/>
              <a:t>matlab</a:t>
            </a:r>
            <a:r>
              <a:t>的</a:t>
            </a:r>
            <a:r>
              <a:rPr lang="en-US" altLang="zh-CN"/>
              <a:t>GUI</a:t>
            </a:r>
            <a:r>
              <a:t>基本设计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因为这部分比</a:t>
            </a:r>
            <a:r>
              <a:rPr lang="en-US" altLang="zh-CN"/>
              <a:t>simulink</a:t>
            </a:r>
            <a:r>
              <a:t>的教材多，而且网上的比较全，所以就不再向上次一样</a:t>
            </a:r>
            <a:r>
              <a:t>详细写</a:t>
            </a:r>
            <a:r>
              <a:t>了。</a:t>
            </a:r>
            <a:endParaRPr lang="zh-CN" altLang="en-US"/>
          </a:p>
          <a:p>
            <a:r>
              <a:rPr lang="zh-CN" altLang="en-US"/>
              <a:t>https://jingyan.baidu.com/article/e2284b2b9226dce2e6118db5.html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二、由电路建立物理方程，然后给出状态方程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2160" y="2343150"/>
            <a:ext cx="3733800" cy="2171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080" y="1659255"/>
            <a:ext cx="5903595" cy="41827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三</a:t>
            </a:r>
            <a:r>
              <a:t>、</a:t>
            </a:r>
            <a:r>
              <a:rPr lang="en-US" altLang="zh-CN"/>
              <a:t>matlab</a:t>
            </a:r>
            <a:r>
              <a:t>的</a:t>
            </a:r>
            <a:r>
              <a:rPr lang="en-US" altLang="zh-CN"/>
              <a:t>GUI</a:t>
            </a:r>
            <a:r>
              <a:t>界面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7040" y="1771650"/>
            <a:ext cx="4578985" cy="40697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035" y="2320925"/>
            <a:ext cx="6035040" cy="32537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</a:t>
            </a:r>
            <a:r>
              <a:rPr lang="zh-CN" altLang="en-US"/>
              <a:t>、验收要求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t>输入</a:t>
            </a:r>
            <a:r>
              <a:rPr lang="en-US" altLang="zh-CN"/>
              <a:t>R C L </a:t>
            </a:r>
            <a:r>
              <a:t>参数值，显示出阶跃响应，然后根据阶跃响应</a:t>
            </a:r>
            <a:r>
              <a:t>画出二阶状态轨迹的曲线。</a:t>
            </a:r>
          </a:p>
          <a:p>
            <a:r>
              <a:rPr lang="en-US" altLang="zh-CN"/>
              <a:t>2</a:t>
            </a:r>
            <a:r>
              <a:t>做出欠阻尼，过阻尼，临界阻尼，没有阻尼的四种情况的曲线图（</a:t>
            </a:r>
            <a:r>
              <a:rPr lang="en-US" altLang="zh-CN"/>
              <a:t>4X3=12</a:t>
            </a:r>
            <a:r>
              <a:t>张图片</a:t>
            </a:r>
            <a:r>
              <a:t>）</a:t>
            </a:r>
          </a:p>
          <a:p/>
          <a:p>
            <a:endParaRPr b="1">
              <a:sym typeface="+mn-ea"/>
            </a:endParaRPr>
          </a:p>
          <a:p>
            <a:endParaRPr b="1">
              <a:sym typeface="+mn-ea"/>
            </a:endParaRPr>
          </a:p>
          <a:p>
            <a:endParaRPr b="1">
              <a:sym typeface="+mn-ea"/>
            </a:endParaRPr>
          </a:p>
          <a:p>
            <a:r>
              <a:rPr b="1">
                <a:sym typeface="+mn-ea"/>
              </a:rPr>
              <a:t>比较全的参考：https://wenku.baidu.com/view/86f9f01416fc700abb68fcdf.html</a:t>
            </a:r>
            <a:endParaRPr b="1">
              <a:sym typeface="+mn-ea"/>
            </a:endParaRPr>
          </a:p>
          <a:p>
            <a:endParaRPr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570" y="2609850"/>
            <a:ext cx="6880860" cy="9220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WPS 演示</Application>
  <PresentationFormat>宽屏</PresentationFormat>
  <Paragraphs>25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Arial Unicode MS</vt:lpstr>
      <vt:lpstr>Office 主题​​</vt:lpstr>
      <vt:lpstr>二阶状态轨迹的显示 </vt:lpstr>
      <vt:lpstr>一、matlab的GUI基本设计</vt:lpstr>
      <vt:lpstr>二、由电路建立物理方程，然后给出状态方程</vt:lpstr>
      <vt:lpstr>三、matlab的GUI界面</vt:lpstr>
      <vt:lpstr>四、验收要求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远处发生了什么</cp:lastModifiedBy>
  <cp:revision>49</cp:revision>
  <dcterms:created xsi:type="dcterms:W3CDTF">2019-06-19T02:08:00Z</dcterms:created>
  <dcterms:modified xsi:type="dcterms:W3CDTF">2019-09-27T06:10:16Z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2052-11.1.0.9126</vt:lpwstr>
  </property>
</Properties>
</file>