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64" r:id="rId4"/>
    <p:sldId id="265" r:id="rId5"/>
    <p:sldId id="257" r:id="rId6"/>
    <p:sldId id="259" r:id="rId7"/>
    <p:sldId id="260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0" r:id="rId18"/>
    <p:sldId id="274" r:id="rId19"/>
    <p:sldId id="277" r:id="rId20"/>
    <p:sldId id="27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20" y="47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2019/9/20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2019/9/20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信号的抽样与内插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69882" y="5183505"/>
            <a:ext cx="10852237" cy="950984"/>
          </a:xfrm>
        </p:spPr>
        <p:txBody>
          <a:bodyPr/>
          <a:lstStyle/>
          <a:p>
            <a:r>
              <a:rPr lang="zh-CN" altLang="en-US"/>
              <a:t>梁劲松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matlab </a:t>
            </a:r>
            <a:r>
              <a:rPr>
                <a:sym typeface="+mn-ea"/>
              </a:rPr>
              <a:t>和 </a:t>
            </a:r>
            <a:r>
              <a:rPr lang="en-US" altLang="zh-CN">
                <a:sym typeface="+mn-ea"/>
              </a:rPr>
              <a:t>simulink</a:t>
            </a:r>
            <a:r>
              <a:rPr>
                <a:sym typeface="+mn-ea"/>
              </a:rPr>
              <a:t>基本操作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3.simulink</a:t>
            </a:r>
            <a:r>
              <a:rPr>
                <a:sym typeface="+mn-ea"/>
              </a:rPr>
              <a:t>里面放置器件（时钟 滤波器 信号发生器 方波发生器 乘法器）</a:t>
            </a:r>
          </a:p>
          <a:p>
            <a:r>
              <a:rPr lang="zh-CN" altLang="en-US"/>
              <a:t>同上，放上</a:t>
            </a:r>
            <a:r>
              <a:rPr lang="en-US" altLang="zh-CN"/>
              <a:t>to workspace</a:t>
            </a:r>
            <a:r>
              <a:t>器件并且连接起来 如图</a:t>
            </a:r>
            <a:r>
              <a:rPr lang="en-US" altLang="zh-CN"/>
              <a:t>2</a:t>
            </a:r>
            <a:r>
              <a:t>并且双击红色地方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2581910"/>
            <a:ext cx="5380990" cy="35591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985" y="2581910"/>
            <a:ext cx="5292090" cy="35572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matlab </a:t>
            </a:r>
            <a:r>
              <a:rPr>
                <a:sym typeface="+mn-ea"/>
              </a:rPr>
              <a:t>和 </a:t>
            </a:r>
            <a:r>
              <a:rPr lang="en-US" altLang="zh-CN">
                <a:sym typeface="+mn-ea"/>
              </a:rPr>
              <a:t>simulink</a:t>
            </a:r>
            <a:r>
              <a:rPr>
                <a:sym typeface="+mn-ea"/>
              </a:rPr>
              <a:t>基本操作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3.simulink</a:t>
            </a:r>
            <a:r>
              <a:rPr>
                <a:sym typeface="+mn-ea"/>
              </a:rPr>
              <a:t>里面放置器件（时钟 滤波器 信号发生器 方波发生器 乘法器）</a:t>
            </a:r>
          </a:p>
          <a:p>
            <a:r>
              <a:rPr lang="zh-CN" altLang="en-US"/>
              <a:t>修改 </a:t>
            </a:r>
            <a:r>
              <a:rPr lang="en-US" altLang="zh-CN"/>
              <a:t>toworkspace</a:t>
            </a:r>
            <a:r>
              <a:t>的参数如图所示   这里面的参数的含义自行百度  </a:t>
            </a:r>
            <a:r>
              <a:rPr lang="en-US" altLang="zh-CN"/>
              <a:t>Variable name </a:t>
            </a:r>
            <a:r>
              <a:t>和</a:t>
            </a:r>
            <a:r>
              <a:rPr lang="en-US" altLang="zh-CN"/>
              <a:t>save format </a:t>
            </a:r>
            <a:r>
              <a:t>是主要参数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2499360"/>
            <a:ext cx="10183495" cy="43440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matlab </a:t>
            </a:r>
            <a:r>
              <a:rPr>
                <a:sym typeface="+mn-ea"/>
              </a:rPr>
              <a:t>和 </a:t>
            </a:r>
            <a:r>
              <a:rPr lang="en-US" altLang="zh-CN">
                <a:sym typeface="+mn-ea"/>
              </a:rPr>
              <a:t>simulink</a:t>
            </a:r>
            <a:r>
              <a:rPr>
                <a:sym typeface="+mn-ea"/>
              </a:rPr>
              <a:t>基本操作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3.simulink</a:t>
            </a:r>
            <a:r>
              <a:rPr>
                <a:sym typeface="+mn-ea"/>
              </a:rPr>
              <a:t>里面放置器件（时钟 滤波器 信号发生器 方波发生器 乘法器）</a:t>
            </a:r>
          </a:p>
          <a:p>
            <a:r>
              <a:rPr lang="zh-CN" altLang="en-US"/>
              <a:t>点击红色界面</a:t>
            </a:r>
            <a:r>
              <a:rPr lang="en-US" altLang="zh-CN"/>
              <a:t>run</a:t>
            </a:r>
            <a:r>
              <a:t>程序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710" y="2296795"/>
            <a:ext cx="6440170" cy="42691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matlab </a:t>
            </a:r>
            <a:r>
              <a:rPr>
                <a:sym typeface="+mn-ea"/>
              </a:rPr>
              <a:t>和 </a:t>
            </a:r>
            <a:r>
              <a:rPr lang="en-US" altLang="zh-CN">
                <a:sym typeface="+mn-ea"/>
              </a:rPr>
              <a:t>simulink</a:t>
            </a:r>
            <a:r>
              <a:rPr>
                <a:sym typeface="+mn-ea"/>
              </a:rPr>
              <a:t>基本操作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3.simulink</a:t>
            </a:r>
            <a:r>
              <a:rPr>
                <a:sym typeface="+mn-ea"/>
              </a:rPr>
              <a:t>里面放置器件（时钟 滤波器 信号发生器 方波发生器 乘法器）</a:t>
            </a:r>
          </a:p>
          <a:p>
            <a:r>
              <a:rPr lang="en-US" altLang="zh-CN"/>
              <a:t>run</a:t>
            </a:r>
            <a:r>
              <a:t>之后再</a:t>
            </a:r>
            <a:r>
              <a:rPr lang="en-US" altLang="zh-CN"/>
              <a:t>matlab</a:t>
            </a:r>
            <a:r>
              <a:t>界面会看见 多出</a:t>
            </a:r>
            <a:r>
              <a:rPr lang="en-US" altLang="zh-CN"/>
              <a:t>simout</a:t>
            </a:r>
            <a:r>
              <a:t>和</a:t>
            </a:r>
            <a:r>
              <a:rPr lang="en-US" altLang="zh-CN"/>
              <a:t>tout</a:t>
            </a:r>
            <a:r>
              <a:t>参数，其中</a:t>
            </a:r>
            <a:r>
              <a:rPr lang="en-US" altLang="zh-CN"/>
              <a:t>simout</a:t>
            </a:r>
            <a:r>
              <a:t>的变量名称是由上面描述的</a:t>
            </a:r>
            <a:r>
              <a:rPr lang="en-US" altLang="zh-CN">
                <a:sym typeface="+mn-ea"/>
              </a:rPr>
              <a:t>toworkspace</a:t>
            </a:r>
            <a:r>
              <a:rPr>
                <a:sym typeface="+mn-ea"/>
              </a:rPr>
              <a:t>器件中的</a:t>
            </a:r>
            <a:r>
              <a:rPr lang="en-US" altLang="zh-CN">
                <a:sym typeface="+mn-ea"/>
              </a:rPr>
              <a:t>Variable name</a:t>
            </a:r>
            <a:r>
              <a:rPr>
                <a:sym typeface="+mn-ea"/>
              </a:rPr>
              <a:t>参数形成的。</a:t>
            </a:r>
            <a:r>
              <a:rPr lang="en-US" altLang="zh-CN" b="1">
                <a:sym typeface="+mn-ea"/>
              </a:rPr>
              <a:t>toworkspace</a:t>
            </a:r>
            <a:r>
              <a:rPr b="1">
                <a:sym typeface="+mn-ea"/>
              </a:rPr>
              <a:t>器件的功能是将</a:t>
            </a:r>
            <a:r>
              <a:rPr lang="en-US" altLang="zh-CN" b="1">
                <a:sym typeface="+mn-ea"/>
              </a:rPr>
              <a:t>simulink</a:t>
            </a:r>
            <a:r>
              <a:rPr b="1">
                <a:sym typeface="+mn-ea"/>
              </a:rPr>
              <a:t>里面的模拟参数导入</a:t>
            </a:r>
            <a:r>
              <a:rPr lang="en-US" altLang="zh-CN" b="1">
                <a:sym typeface="+mn-ea"/>
              </a:rPr>
              <a:t>matlab</a:t>
            </a:r>
            <a:r>
              <a:rPr b="1">
                <a:sym typeface="+mn-ea"/>
              </a:rPr>
              <a:t>的操作界面中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85" y="2833370"/>
            <a:ext cx="6902450" cy="37388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matlab </a:t>
            </a:r>
            <a:r>
              <a:rPr>
                <a:sym typeface="+mn-ea"/>
              </a:rPr>
              <a:t>和 </a:t>
            </a:r>
            <a:r>
              <a:rPr lang="en-US" altLang="zh-CN">
                <a:sym typeface="+mn-ea"/>
              </a:rPr>
              <a:t>simulink</a:t>
            </a:r>
            <a:r>
              <a:rPr>
                <a:sym typeface="+mn-ea"/>
              </a:rPr>
              <a:t>基本操作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3.simulink</a:t>
            </a:r>
            <a:r>
              <a:rPr>
                <a:sym typeface="+mn-ea"/>
              </a:rPr>
              <a:t>里面放置器件（时钟 滤波器 信号发生器 方波发生器 乘法器）</a:t>
            </a:r>
          </a:p>
          <a:p>
            <a:r>
              <a:t>双击</a:t>
            </a:r>
            <a:r>
              <a:rPr lang="en-US" altLang="zh-CN"/>
              <a:t>scope</a:t>
            </a:r>
            <a:r>
              <a:t>器件得到黑屏黄线的界面</a:t>
            </a:r>
            <a:r>
              <a:rPr>
                <a:sym typeface="+mn-ea"/>
              </a:rPr>
              <a:t>。</a:t>
            </a:r>
            <a:r>
              <a:rPr lang="en-US" altLang="zh-CN" b="1">
                <a:sym typeface="+mn-ea"/>
              </a:rPr>
              <a:t>scope</a:t>
            </a:r>
            <a:r>
              <a:rPr b="1">
                <a:sym typeface="+mn-ea"/>
              </a:rPr>
              <a:t>器件的功能是将</a:t>
            </a:r>
            <a:r>
              <a:rPr lang="en-US" altLang="zh-CN" b="1">
                <a:sym typeface="+mn-ea"/>
              </a:rPr>
              <a:t>simulink</a:t>
            </a:r>
            <a:r>
              <a:rPr b="1">
                <a:sym typeface="+mn-ea"/>
              </a:rPr>
              <a:t>里面的参数显示在界面中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25" y="2459355"/>
            <a:ext cx="7559040" cy="3489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matlab </a:t>
            </a:r>
            <a:r>
              <a:rPr>
                <a:sym typeface="+mn-ea"/>
              </a:rPr>
              <a:t>和 </a:t>
            </a:r>
            <a:r>
              <a:rPr lang="en-US" altLang="zh-CN">
                <a:sym typeface="+mn-ea"/>
              </a:rPr>
              <a:t>simulink</a:t>
            </a:r>
            <a:r>
              <a:rPr>
                <a:sym typeface="+mn-ea"/>
              </a:rPr>
              <a:t>基本操作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3.simulink</a:t>
            </a:r>
            <a:r>
              <a:rPr>
                <a:sym typeface="+mn-ea"/>
              </a:rPr>
              <a:t>里面放置器件（时钟 滤波器 信号发生器 方波发生器 乘法器）</a:t>
            </a:r>
          </a:p>
          <a:p>
            <a:r>
              <a:t>我们放上</a:t>
            </a:r>
            <a:r>
              <a:rPr lang="en-US" altLang="zh-CN"/>
              <a:t>signal generator</a:t>
            </a:r>
            <a:r>
              <a:t>设置</a:t>
            </a:r>
            <a:r>
              <a:rPr lang="en-US" altLang="zh-CN"/>
              <a:t>sin</a:t>
            </a:r>
            <a:r>
              <a:t>波，然后观测波形如图所示。</a:t>
            </a:r>
          </a:p>
          <a:p>
            <a:r>
              <a:t>同时使用</a:t>
            </a:r>
            <a:r>
              <a:rPr lang="en-US" altLang="zh-CN"/>
              <a:t>matlab</a:t>
            </a:r>
            <a:r>
              <a:t>界面操作</a:t>
            </a:r>
            <a:r>
              <a:rPr lang="en-US" altLang="zh-CN"/>
              <a:t>sin</a:t>
            </a:r>
            <a:r>
              <a:t>波观察状态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2699385"/>
            <a:ext cx="7687310" cy="40074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matlab </a:t>
            </a:r>
            <a:r>
              <a:rPr>
                <a:sym typeface="+mn-ea"/>
              </a:rPr>
              <a:t>和 </a:t>
            </a:r>
            <a:r>
              <a:rPr lang="en-US" altLang="zh-CN">
                <a:sym typeface="+mn-ea"/>
              </a:rPr>
              <a:t>simulink</a:t>
            </a:r>
            <a:r>
              <a:rPr>
                <a:sym typeface="+mn-ea"/>
              </a:rPr>
              <a:t>基本操作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3.simulink</a:t>
            </a:r>
            <a:r>
              <a:rPr>
                <a:sym typeface="+mn-ea"/>
              </a:rPr>
              <a:t>里面放置器件整个仿真</a:t>
            </a:r>
            <a:r>
              <a:t>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" y="1692910"/>
            <a:ext cx="9473565" cy="51219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matlab </a:t>
            </a:r>
            <a:r>
              <a:rPr>
                <a:sym typeface="+mn-ea"/>
              </a:rPr>
              <a:t>和 </a:t>
            </a:r>
            <a:r>
              <a:rPr lang="en-US" altLang="zh-CN">
                <a:sym typeface="+mn-ea"/>
              </a:rPr>
              <a:t>simulink</a:t>
            </a:r>
            <a:r>
              <a:rPr>
                <a:sym typeface="+mn-ea"/>
              </a:rPr>
              <a:t>基本操作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仿真之后将每个在</a:t>
            </a:r>
            <a:r>
              <a:rPr lang="en-US" altLang="zh-CN"/>
              <a:t>matlab</a:t>
            </a:r>
            <a:r>
              <a:t>里面得到的参数使用</a:t>
            </a:r>
            <a:r>
              <a:rPr lang="en-US" altLang="zh-CN"/>
              <a:t>fft</a:t>
            </a:r>
            <a:r>
              <a:t>函数进行分析，给出幅度和频率之间的关系并使用</a:t>
            </a:r>
            <a:r>
              <a:rPr lang="en-US" altLang="zh-CN"/>
              <a:t>plot</a:t>
            </a:r>
            <a:r>
              <a:t>或者其他显示函数显示。</a:t>
            </a: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" y="2634615"/>
            <a:ext cx="5397500" cy="32473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595" y="2550795"/>
            <a:ext cx="5657850" cy="33312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三、分析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3.simulink</a:t>
            </a:r>
            <a:r>
              <a:rPr>
                <a:sym typeface="+mn-ea"/>
              </a:rPr>
              <a:t>里面放置器件整个仿真</a:t>
            </a:r>
            <a:r>
              <a:t>。</a:t>
            </a:r>
          </a:p>
          <a:p>
            <a:r>
              <a:t>红色为产生</a:t>
            </a:r>
            <a:r>
              <a:rPr lang="en-US" altLang="zh-CN"/>
              <a:t>sin</a:t>
            </a:r>
            <a:r>
              <a:t>波，方波，用于被采样，蓝色为去除高频噪声滤波器，蓝色是采样信号，绿色表示是使用乘法表示采样，紫色表示采样之后的滤波。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645" y="2516505"/>
            <a:ext cx="7268210" cy="39287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三、分析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其他问题：</a:t>
            </a:r>
          </a:p>
          <a:p>
            <a:r>
              <a:rPr b="1"/>
              <a:t>过采样的时候，红色的信号发生器和紫色的滤波器输出的大小为什么不一样，这个不一样的关系是和仿真当中的哪个器件的哪个参量有关系？ 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645" y="2516505"/>
            <a:ext cx="7268210" cy="39287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1.</a:t>
            </a:r>
            <a:r>
              <a:rPr sz="2400"/>
              <a:t>过采样</a:t>
            </a:r>
          </a:p>
          <a:p>
            <a:pPr lvl="1"/>
            <a:r>
              <a:rPr sz="2400"/>
              <a:t>在信号处理中，过采样（英语：Oversampling）是指以远远高于信号带宽两倍或其最高频率对其进行采样的过程。模拟信号变换成数字信号会产生量化失真（噪声），这需要模拟低通滤波器滤除。</a:t>
            </a:r>
          </a:p>
          <a:p>
            <a:pPr lvl="1"/>
            <a:endParaRPr sz="2400"/>
          </a:p>
          <a:p>
            <a:pPr marL="0" indent="0">
              <a:buNone/>
            </a:pPr>
            <a:endParaRPr sz="2400"/>
          </a:p>
        </p:txBody>
      </p:sp>
      <p:pic>
        <p:nvPicPr>
          <p:cNvPr id="4" name="图片 3" descr="u=2362124216,941120952&amp;fm=26&amp;gp=0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380" y="3465830"/>
            <a:ext cx="4719320" cy="29889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5400">
                <a:sym typeface="+mn-ea"/>
              </a:rPr>
              <a:t>验收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/>
              <a:t>1.</a:t>
            </a:r>
            <a:r>
              <a:rPr sz="3200"/>
              <a:t>验收</a:t>
            </a:r>
            <a:r>
              <a:rPr sz="3200" b="1"/>
              <a:t>过采样，欠采样，临界采样</a:t>
            </a:r>
            <a:r>
              <a:rPr sz="3200"/>
              <a:t>的状态下的</a:t>
            </a:r>
            <a:r>
              <a:rPr lang="en-US" altLang="zh-CN" sz="3200" b="1"/>
              <a:t>sin</a:t>
            </a:r>
            <a:r>
              <a:rPr sz="3200" b="1"/>
              <a:t>波、方波</a:t>
            </a:r>
            <a:r>
              <a:rPr sz="3200"/>
              <a:t>的</a:t>
            </a:r>
            <a:r>
              <a:rPr sz="3200" b="1"/>
              <a:t>时域、频域</a:t>
            </a:r>
            <a:r>
              <a:rPr sz="3200"/>
              <a:t>的信息（</a:t>
            </a:r>
            <a:r>
              <a:rPr lang="en-US" altLang="zh-CN" sz="3200"/>
              <a:t>3x2x2=12</a:t>
            </a:r>
            <a:r>
              <a:rPr sz="3200"/>
              <a:t>张图片）。</a:t>
            </a:r>
            <a:endParaRPr sz="2000"/>
          </a:p>
          <a:p>
            <a:endParaRPr lang="en-US" altLang="zh-CN" sz="2000"/>
          </a:p>
          <a:p>
            <a:r>
              <a:rPr sz="2000"/>
              <a:t>其他的问题，同学之间可以适当交流、百度、实验指导书</a:t>
            </a:r>
          </a:p>
          <a:p>
            <a:endParaRPr sz="2000"/>
          </a:p>
          <a:p>
            <a:endParaRPr sz="2000"/>
          </a:p>
          <a:p>
            <a:r>
              <a:rPr sz="2000"/>
              <a:t>报告下个星期交，</a:t>
            </a:r>
            <a:r>
              <a:rPr lang="en-US" altLang="zh-CN" sz="2000"/>
              <a:t>over</a:t>
            </a:r>
            <a:r>
              <a:rPr sz="2000"/>
              <a:t>！</a:t>
            </a:r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sz="2400" dirty="0"/>
              <a:t>欠采样</a:t>
            </a:r>
          </a:p>
          <a:p>
            <a:r>
              <a:rPr sz="2400" dirty="0"/>
              <a:t>欠采样是在测试设备带宽能力不足的情况下，采取的一种手段，相当于增大了测试设备的带宽，从而达到可以采样更高频率信号的能力。</a:t>
            </a:r>
          </a:p>
          <a:p>
            <a:endParaRPr sz="2400" dirty="0"/>
          </a:p>
        </p:txBody>
      </p:sp>
      <p:pic>
        <p:nvPicPr>
          <p:cNvPr id="4" name="图片 3" descr="u=2632543858,1457153315&amp;fm=26&amp;gp=0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430" y="3128645"/>
            <a:ext cx="4762500" cy="31146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3.</a:t>
            </a:r>
            <a:r>
              <a:rPr sz="2400" dirty="0"/>
              <a:t>临界采样</a:t>
            </a:r>
          </a:p>
          <a:p>
            <a:pPr marL="0" indent="0">
              <a:buNone/>
            </a:pPr>
            <a:r>
              <a:rPr sz="2400" dirty="0"/>
              <a:t>临界采样使抽样频谱周期等于</a:t>
            </a:r>
            <a:r>
              <a:rPr sz="2400" b="1" dirty="0"/>
              <a:t>奈奎斯特抽样率</a:t>
            </a:r>
            <a:r>
              <a:rPr sz="2400" dirty="0"/>
              <a:t>，恰好使信号的抽样频谱不产生重叠，同时也不会产生频谱周期的空隙，恰好可恢复原信号。欠抽样使抽样频谱周期小于</a:t>
            </a:r>
            <a:r>
              <a:rPr sz="2400" b="1" dirty="0"/>
              <a:t>奈奎斯特抽样率</a:t>
            </a:r>
            <a:r>
              <a:rPr sz="2400" dirty="0"/>
              <a:t>，将使抽样信号频谱重叠，导致无法恢复原信号。过抽样使</a:t>
            </a:r>
            <a:r>
              <a:rPr sz="2400" b="1" dirty="0"/>
              <a:t>抽样</a:t>
            </a:r>
            <a:r>
              <a:rPr lang="zh-CN" altLang="en-US" sz="2400" b="1" dirty="0"/>
              <a:t>频率</a:t>
            </a:r>
            <a:r>
              <a:rPr sz="2400" dirty="0"/>
              <a:t>大于</a:t>
            </a:r>
            <a:r>
              <a:rPr sz="2400" b="1" dirty="0"/>
              <a:t>奈奎斯特抽样率</a:t>
            </a:r>
            <a:r>
              <a:rPr sz="2400" dirty="0"/>
              <a:t>，使抽样信号</a:t>
            </a:r>
            <a:r>
              <a:rPr lang="zh-CN" altLang="en-US" sz="2400" dirty="0"/>
              <a:t>频谱</a:t>
            </a:r>
            <a:r>
              <a:rPr sz="2400" dirty="0"/>
              <a:t>中产生空隙，但仍可恢复原信号。 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</a:t>
            </a:r>
            <a:r>
              <a:rPr lang="en-US" altLang="zh-CN"/>
              <a:t>matlab </a:t>
            </a:r>
            <a:r>
              <a:t>和 </a:t>
            </a:r>
            <a:r>
              <a:rPr lang="en-US" altLang="zh-CN"/>
              <a:t>simulink</a:t>
            </a:r>
            <a:r>
              <a:t>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t>在</a:t>
            </a:r>
            <a:r>
              <a:rPr lang="en-US" altLang="zh-CN"/>
              <a:t>matlab</a:t>
            </a:r>
            <a:r>
              <a:t>里面打开</a:t>
            </a:r>
            <a:r>
              <a:rPr lang="en-US" altLang="zh-CN"/>
              <a:t>simulink			</a:t>
            </a:r>
            <a:r>
              <a:t>（</a:t>
            </a:r>
            <a:r>
              <a:rPr lang="en-US" altLang="zh-CN"/>
              <a:t>+Enter</a:t>
            </a:r>
            <a:r>
              <a:t>）</a:t>
            </a:r>
          </a:p>
          <a:p>
            <a:r>
              <a:t>注意一下工作区里面是空白并且没有任何参数变量在里面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995" y="2188845"/>
            <a:ext cx="7371080" cy="39300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matlab </a:t>
            </a:r>
            <a:r>
              <a:rPr>
                <a:sym typeface="+mn-ea"/>
              </a:rPr>
              <a:t>和 </a:t>
            </a:r>
            <a:r>
              <a:rPr lang="en-US" altLang="zh-CN">
                <a:sym typeface="+mn-ea"/>
              </a:rPr>
              <a:t>simulink</a:t>
            </a:r>
            <a:r>
              <a:rPr>
                <a:sym typeface="+mn-ea"/>
              </a:rPr>
              <a:t>基本操作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2.simulink</a:t>
            </a:r>
            <a:r>
              <a:rPr>
                <a:sym typeface="+mn-ea"/>
              </a:rPr>
              <a:t>新建文件</a:t>
            </a:r>
            <a:r>
              <a:rPr lang="en-US" altLang="zh-CN">
                <a:sym typeface="+mn-ea"/>
              </a:rPr>
              <a:t>			</a:t>
            </a:r>
          </a:p>
          <a:p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进入</a:t>
            </a:r>
            <a:r>
              <a:rPr lang="en-US" altLang="zh-CN">
                <a:sym typeface="+mn-ea"/>
              </a:rPr>
              <a:t>simulink</a:t>
            </a:r>
            <a:r>
              <a:rPr>
                <a:sym typeface="+mn-ea"/>
              </a:rPr>
              <a:t>节目如图</a:t>
            </a:r>
            <a:r>
              <a:rPr lang="en-US" altLang="zh-CN">
                <a:sym typeface="+mn-ea"/>
              </a:rPr>
              <a:t>1    </a:t>
            </a:r>
            <a:r>
              <a:rPr>
                <a:sym typeface="+mn-ea"/>
              </a:rPr>
              <a:t>点击</a:t>
            </a:r>
            <a:r>
              <a:rPr lang="en-US" altLang="zh-CN">
                <a:sym typeface="+mn-ea"/>
              </a:rPr>
              <a:t>blank model   </a:t>
            </a:r>
            <a:r>
              <a:rPr>
                <a:sym typeface="+mn-ea"/>
              </a:rPr>
              <a:t>进入图</a:t>
            </a:r>
            <a:r>
              <a:rPr lang="en-US" altLang="zh-CN">
                <a:sym typeface="+mn-ea"/>
              </a:rPr>
              <a:t>2)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3047365"/>
            <a:ext cx="5598795" cy="3289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470" y="3047365"/>
            <a:ext cx="5005705" cy="32899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matlab </a:t>
            </a:r>
            <a:r>
              <a:rPr>
                <a:sym typeface="+mn-ea"/>
              </a:rPr>
              <a:t>和 </a:t>
            </a:r>
            <a:r>
              <a:rPr lang="en-US" altLang="zh-CN">
                <a:sym typeface="+mn-ea"/>
              </a:rPr>
              <a:t>simulink</a:t>
            </a:r>
            <a:r>
              <a:rPr>
                <a:sym typeface="+mn-ea"/>
              </a:rPr>
              <a:t>基本操作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3.simulink</a:t>
            </a:r>
            <a:r>
              <a:rPr dirty="0">
                <a:sym typeface="+mn-ea"/>
              </a:rPr>
              <a:t>里面放置器件（时钟 滤波器 信号发生器 方波发生器 乘法器）</a:t>
            </a:r>
          </a:p>
          <a:p>
            <a:pPr marL="0" indent="0">
              <a:buNone/>
            </a:pPr>
            <a:r>
              <a:rPr dirty="0">
                <a:sym typeface="+mn-ea"/>
              </a:rPr>
              <a:t>（</a:t>
            </a:r>
            <a:r>
              <a:rPr lang="zh-CN" altLang="en-US" dirty="0">
                <a:sym typeface="+mn-ea"/>
              </a:rPr>
              <a:t>双击</a:t>
            </a:r>
            <a:r>
              <a:rPr dirty="0">
                <a:sym typeface="+mn-ea"/>
              </a:rPr>
              <a:t>空白，</a:t>
            </a:r>
            <a:r>
              <a:rPr lang="en-US" altLang="zh-CN" dirty="0" err="1">
                <a:sym typeface="+mn-ea"/>
              </a:rPr>
              <a:t>simulink</a:t>
            </a:r>
            <a:r>
              <a:rPr dirty="0">
                <a:sym typeface="+mn-ea"/>
              </a:rPr>
              <a:t>会显示如图</a:t>
            </a:r>
            <a:r>
              <a:rPr lang="en-US" altLang="zh-CN" dirty="0">
                <a:sym typeface="+mn-ea"/>
              </a:rPr>
              <a:t>1</a:t>
            </a:r>
            <a:r>
              <a:rPr dirty="0">
                <a:sym typeface="+mn-ea"/>
              </a:rPr>
              <a:t>所示的查找工具，输入</a:t>
            </a:r>
            <a:r>
              <a:rPr lang="en-US" altLang="zh-CN" dirty="0">
                <a:sym typeface="+mn-ea"/>
              </a:rPr>
              <a:t>clock</a:t>
            </a:r>
            <a:r>
              <a:rPr dirty="0">
                <a:sym typeface="+mn-ea"/>
              </a:rPr>
              <a:t>，在现实的下拉单击已经找到的第一个</a:t>
            </a:r>
            <a:r>
              <a:rPr lang="en-US" altLang="zh-CN" dirty="0">
                <a:sym typeface="+mn-ea"/>
              </a:rPr>
              <a:t>clock</a:t>
            </a:r>
            <a:r>
              <a:rPr dirty="0">
                <a:sym typeface="+mn-ea"/>
              </a:rPr>
              <a:t>）</a:t>
            </a:r>
          </a:p>
          <a:p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5" y="2293620"/>
            <a:ext cx="5293360" cy="3470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435" y="2293620"/>
            <a:ext cx="5262245" cy="34905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matlab </a:t>
            </a:r>
            <a:r>
              <a:rPr>
                <a:sym typeface="+mn-ea"/>
              </a:rPr>
              <a:t>和 </a:t>
            </a:r>
            <a:r>
              <a:rPr lang="en-US" altLang="zh-CN">
                <a:sym typeface="+mn-ea"/>
              </a:rPr>
              <a:t>simulink</a:t>
            </a:r>
            <a:r>
              <a:rPr>
                <a:sym typeface="+mn-ea"/>
              </a:rPr>
              <a:t>基本操作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3.simulink</a:t>
            </a:r>
            <a:r>
              <a:rPr>
                <a:sym typeface="+mn-ea"/>
              </a:rPr>
              <a:t>里面放置器件（时钟 滤波器 信号发生器 方波发生器 乘法器）</a:t>
            </a:r>
            <a:endParaRPr lang="en-US" altLang="zh-CN">
              <a:sym typeface="+mn-ea"/>
            </a:endParaRPr>
          </a:p>
          <a:p>
            <a:r>
              <a:rPr lang="en-US" altLang="zh-CN"/>
              <a:t>clock </a:t>
            </a:r>
            <a:r>
              <a:t>器件如图所示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220" y="2168525"/>
            <a:ext cx="6640195" cy="43262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matlab </a:t>
            </a:r>
            <a:r>
              <a:rPr>
                <a:sym typeface="+mn-ea"/>
              </a:rPr>
              <a:t>和 </a:t>
            </a:r>
            <a:r>
              <a:rPr lang="en-US" altLang="zh-CN">
                <a:sym typeface="+mn-ea"/>
              </a:rPr>
              <a:t>simulink</a:t>
            </a:r>
            <a:r>
              <a:rPr>
                <a:sym typeface="+mn-ea"/>
              </a:rPr>
              <a:t>基本操作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3.simulink</a:t>
            </a:r>
            <a:r>
              <a:rPr>
                <a:sym typeface="+mn-ea"/>
              </a:rPr>
              <a:t>里面放置器件（时钟 滤波器 信号发生器 方波发生器 乘法器）</a:t>
            </a:r>
          </a:p>
          <a:p>
            <a:r>
              <a:rPr lang="zh-CN" altLang="en-US"/>
              <a:t>同上，放上</a:t>
            </a:r>
            <a:r>
              <a:rPr lang="en-US" altLang="zh-CN"/>
              <a:t>scope</a:t>
            </a:r>
            <a:r>
              <a:t>器件并且连接起来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2581910"/>
            <a:ext cx="5555615" cy="3647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30" y="2581910"/>
            <a:ext cx="5473065" cy="3581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438</Words>
  <Application>Microsoft Office PowerPoint</Application>
  <PresentationFormat>宽屏</PresentationFormat>
  <Paragraphs>85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微软雅黑</vt:lpstr>
      <vt:lpstr>Arial</vt:lpstr>
      <vt:lpstr>Office 主题​​</vt:lpstr>
      <vt:lpstr>信号的抽样与内插</vt:lpstr>
      <vt:lpstr>一、实验原理</vt:lpstr>
      <vt:lpstr>一、实验原理</vt:lpstr>
      <vt:lpstr>一、实验原理</vt:lpstr>
      <vt:lpstr>二、matlab 和 simulink基本操作</vt:lpstr>
      <vt:lpstr>二、matlab 和 simulink基本操作  </vt:lpstr>
      <vt:lpstr>二、matlab 和 simulink基本操作  </vt:lpstr>
      <vt:lpstr>二、matlab 和 simulink基本操作  </vt:lpstr>
      <vt:lpstr>二、matlab 和 simulink基本操作</vt:lpstr>
      <vt:lpstr>二、matlab 和 simulink基本操作</vt:lpstr>
      <vt:lpstr>二、matlab 和 simulink基本操作</vt:lpstr>
      <vt:lpstr>二、matlab 和 simulink基本操作</vt:lpstr>
      <vt:lpstr>二、matlab 和 simulink基本操作</vt:lpstr>
      <vt:lpstr>二、matlab 和 simulink基本操作</vt:lpstr>
      <vt:lpstr>二、matlab 和 simulink基本操作</vt:lpstr>
      <vt:lpstr>二、matlab 和 simulink基本操作</vt:lpstr>
      <vt:lpstr>二、matlab 和 simulink基本操作</vt:lpstr>
      <vt:lpstr>三、分析</vt:lpstr>
      <vt:lpstr>三、分析</vt:lpstr>
      <vt:lpstr>验收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信号的抽样与内插</dc:title>
  <dc:creator/>
  <cp:lastModifiedBy>shi jinwei</cp:lastModifiedBy>
  <cp:revision>49</cp:revision>
  <dcterms:created xsi:type="dcterms:W3CDTF">2019-06-19T02:08:00Z</dcterms:created>
  <dcterms:modified xsi:type="dcterms:W3CDTF">2019-09-20T03:00:35Z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