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FC77-8E1C-452B-A1D4-6C868B74231D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58943" y="5283920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(</a:t>
            </a:r>
            <a:r>
              <a:rPr lang="en-US" sz="1000" b="1" dirty="0" err="1" smtClean="0">
                <a:solidFill>
                  <a:schemeClr val="tx1"/>
                </a:solidFill>
              </a:rPr>
              <a:t>SqlServer</a:t>
            </a:r>
            <a:r>
              <a:rPr lang="en-US" sz="1000" b="1" dirty="0" smtClean="0">
                <a:solidFill>
                  <a:schemeClr val="tx1"/>
                </a:solidFill>
              </a:rPr>
              <a:t>, </a:t>
            </a:r>
            <a:r>
              <a:rPr lang="en-US" sz="1000" b="1" dirty="0" err="1" smtClean="0">
                <a:solidFill>
                  <a:schemeClr val="tx1"/>
                </a:solidFill>
              </a:rPr>
              <a:t>SqLite</a:t>
            </a:r>
            <a:r>
              <a:rPr lang="en-US" sz="1000" b="1" dirty="0" smtClean="0">
                <a:solidFill>
                  <a:schemeClr val="tx1"/>
                </a:solidFill>
              </a:rPr>
              <a:t>, </a:t>
            </a:r>
            <a:r>
              <a:rPr lang="en-US" sz="1000" b="1" dirty="0" err="1" smtClean="0">
                <a:solidFill>
                  <a:schemeClr val="tx1"/>
                </a:solidFill>
              </a:rPr>
              <a:t>MySql</a:t>
            </a:r>
            <a:r>
              <a:rPr lang="en-US" sz="1000" b="1" dirty="0" smtClean="0">
                <a:solidFill>
                  <a:schemeClr val="tx1"/>
                </a:solidFill>
              </a:rPr>
              <a:t>, </a:t>
            </a:r>
            <a:r>
              <a:rPr lang="en-US" sz="1000" b="1" dirty="0" err="1" smtClean="0">
                <a:solidFill>
                  <a:schemeClr val="tx1"/>
                </a:solidFill>
              </a:rPr>
              <a:t>etc</a:t>
            </a:r>
            <a:r>
              <a:rPr lang="en-US" sz="1000" b="1" dirty="0" smtClean="0">
                <a:solidFill>
                  <a:schemeClr val="tx1"/>
                </a:solidFill>
              </a:rPr>
              <a:t>)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263360" y="322139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IDbConnection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8943" y="238933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DbRepository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&lt;</a:t>
            </a:r>
            <a:r>
              <a:rPr lang="en-US" sz="1050" dirty="0" err="1" smtClean="0">
                <a:solidFill>
                  <a:schemeClr val="tx1"/>
                </a:solidFill>
              </a:rPr>
              <a:t>TDbConnection</a:t>
            </a:r>
            <a:r>
              <a:rPr lang="en-US" sz="1050" dirty="0" smtClean="0">
                <a:solidFill>
                  <a:schemeClr val="tx1"/>
                </a:solidFill>
              </a:rPr>
              <a:t>&gt;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259260" y="1615167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tx1"/>
                </a:solidFill>
              </a:rPr>
              <a:t>BaseRepository</a:t>
            </a:r>
            <a:endParaRPr lang="en-US" sz="105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&lt;</a:t>
            </a:r>
            <a:r>
              <a:rPr lang="en-US" sz="1050" dirty="0" err="1" smtClean="0">
                <a:solidFill>
                  <a:schemeClr val="tx1"/>
                </a:solidFill>
              </a:rPr>
              <a:t>TEntity</a:t>
            </a:r>
            <a:r>
              <a:rPr lang="en-US" sz="1050" dirty="0" smtClean="0">
                <a:solidFill>
                  <a:schemeClr val="tx1"/>
                </a:solidFill>
              </a:rPr>
              <a:t>, </a:t>
            </a:r>
            <a:r>
              <a:rPr lang="en-US" sz="1050" dirty="0" err="1" smtClean="0">
                <a:solidFill>
                  <a:schemeClr val="tx1"/>
                </a:solidFill>
              </a:rPr>
              <a:t>TDbConnection</a:t>
            </a:r>
            <a:r>
              <a:rPr lang="en-US" sz="1050" dirty="0" smtClean="0">
                <a:solidFill>
                  <a:schemeClr val="tx1"/>
                </a:solidFill>
              </a:rPr>
              <a:t>&gt;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703160" y="77408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ITrace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BeforeInsert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AfterInsert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BeforeQuery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AfterQuery</a:t>
            </a:r>
            <a:r>
              <a:rPr lang="en-US" sz="900" dirty="0" smtClean="0">
                <a:solidFill>
                  <a:schemeClr val="tx1"/>
                </a:solidFill>
              </a:rPr>
              <a:t>, …)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308573" y="3225132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IDbSetting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SqlServer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SqLite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44663" y="4071788"/>
            <a:ext cx="1685925" cy="733424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ObjectCache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CommandText</a:t>
            </a:r>
            <a:r>
              <a:rPr lang="en-US" sz="900" dirty="0" smtClean="0">
                <a:solidFill>
                  <a:schemeClr val="tx1"/>
                </a:solidFill>
              </a:rPr>
              <a:t>, Columns, </a:t>
            </a:r>
            <a:r>
              <a:rPr lang="en-US" sz="900" dirty="0" err="1" smtClean="0">
                <a:solidFill>
                  <a:schemeClr val="tx1"/>
                </a:solidFill>
              </a:rPr>
              <a:t>ExecutionContext</a:t>
            </a:r>
            <a:r>
              <a:rPr lang="en-US" sz="900" dirty="0" smtClean="0">
                <a:solidFill>
                  <a:schemeClr val="tx1"/>
                </a:solidFill>
              </a:rPr>
              <a:t>, Property, Mappings,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87602" y="3221400"/>
            <a:ext cx="1366842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Helper Methods: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GetFields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GetScopeIdentity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353786" y="3225731"/>
            <a:ext cx="1518049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Settings Properties: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Quotes, Schema, Prefixes, Separators, …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823559" y="79946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IStatementBuilder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SqlServer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SqLite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258944" y="804329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ICache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MemoryCache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FileCache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SqLiteCache</a:t>
            </a:r>
            <a:r>
              <a:rPr lang="en-US" sz="900" dirty="0" smtClean="0">
                <a:solidFill>
                  <a:schemeClr val="tx1"/>
                </a:solidFill>
              </a:rPr>
              <a:t>, …)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218147" y="3221397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IDbHelper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SqlServer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SqLite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62517" y="4071788"/>
            <a:ext cx="1685925" cy="733424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ExtendedOperation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BatchQuery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r>
              <a:rPr lang="en-US" sz="900" dirty="0" smtClean="0">
                <a:solidFill>
                  <a:schemeClr val="tx1"/>
                </a:solidFill>
              </a:rPr>
              <a:t>, Count, Delete, Insert, Merge, Query, Update, Truncate,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92017" y="1924154"/>
            <a:ext cx="1685925" cy="484061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IResolver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TypeResolver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NameResolver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4" idx="3"/>
            <a:endCxn id="10" idx="1"/>
          </p:cNvCxnSpPr>
          <p:nvPr/>
        </p:nvCxnSpPr>
        <p:spPr>
          <a:xfrm>
            <a:off x="4509484" y="1041500"/>
            <a:ext cx="749776" cy="81569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25" idx="2"/>
            <a:endCxn id="10" idx="0"/>
          </p:cNvCxnSpPr>
          <p:nvPr/>
        </p:nvCxnSpPr>
        <p:spPr>
          <a:xfrm rot="16200000" flipH="1">
            <a:off x="5938677" y="1451620"/>
            <a:ext cx="326777" cy="31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11" idx="1"/>
            <a:endCxn id="10" idx="3"/>
          </p:cNvCxnSpPr>
          <p:nvPr/>
        </p:nvCxnSpPr>
        <p:spPr>
          <a:xfrm rot="10800000" flipV="1">
            <a:off x="6945186" y="1016114"/>
            <a:ext cx="757975" cy="84108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3" name="Elbow Connector 42"/>
          <p:cNvCxnSpPr>
            <a:stCxn id="9" idx="3"/>
            <a:endCxn id="11" idx="2"/>
          </p:cNvCxnSpPr>
          <p:nvPr/>
        </p:nvCxnSpPr>
        <p:spPr>
          <a:xfrm flipV="1">
            <a:off x="6944868" y="1258145"/>
            <a:ext cx="1601255" cy="1373220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6" name="Elbow Connector 45"/>
          <p:cNvCxnSpPr>
            <a:stCxn id="24" idx="2"/>
            <a:endCxn id="9" idx="1"/>
          </p:cNvCxnSpPr>
          <p:nvPr/>
        </p:nvCxnSpPr>
        <p:spPr>
          <a:xfrm rot="16200000" flipH="1">
            <a:off x="3788815" y="1161236"/>
            <a:ext cx="1347835" cy="1592421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3" name="Elbow Connector 62"/>
          <p:cNvCxnSpPr>
            <a:stCxn id="9" idx="0"/>
            <a:endCxn id="10" idx="2"/>
          </p:cNvCxnSpPr>
          <p:nvPr/>
        </p:nvCxnSpPr>
        <p:spPr>
          <a:xfrm rot="5400000" flipH="1" flipV="1">
            <a:off x="5957011" y="2244123"/>
            <a:ext cx="290106" cy="31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6" name="Elbow Connector 65"/>
          <p:cNvCxnSpPr>
            <a:stCxn id="8" idx="0"/>
            <a:endCxn id="9" idx="2"/>
          </p:cNvCxnSpPr>
          <p:nvPr/>
        </p:nvCxnSpPr>
        <p:spPr>
          <a:xfrm rot="16200000" flipV="1">
            <a:off x="5930113" y="3045188"/>
            <a:ext cx="348004" cy="441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9" name="Elbow Connector 68"/>
          <p:cNvCxnSpPr>
            <a:stCxn id="28" idx="2"/>
            <a:endCxn id="26" idx="0"/>
          </p:cNvCxnSpPr>
          <p:nvPr/>
        </p:nvCxnSpPr>
        <p:spPr>
          <a:xfrm rot="16200000" flipH="1">
            <a:off x="2791454" y="1951741"/>
            <a:ext cx="813182" cy="172613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stCxn id="14" idx="3"/>
            <a:endCxn id="26" idx="1"/>
          </p:cNvCxnSpPr>
          <p:nvPr/>
        </p:nvCxnSpPr>
        <p:spPr>
          <a:xfrm flipV="1">
            <a:off x="2854444" y="3463428"/>
            <a:ext cx="363703" cy="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5" name="Elbow Connector 74"/>
          <p:cNvCxnSpPr>
            <a:stCxn id="12" idx="3"/>
            <a:endCxn id="18" idx="1"/>
          </p:cNvCxnSpPr>
          <p:nvPr/>
        </p:nvCxnSpPr>
        <p:spPr>
          <a:xfrm>
            <a:off x="8994498" y="3467163"/>
            <a:ext cx="359288" cy="59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8" name="Elbow Connector 77"/>
          <p:cNvCxnSpPr>
            <a:stCxn id="8" idx="1"/>
            <a:endCxn id="26" idx="3"/>
          </p:cNvCxnSpPr>
          <p:nvPr/>
        </p:nvCxnSpPr>
        <p:spPr>
          <a:xfrm rot="10800000">
            <a:off x="4904072" y="3463428"/>
            <a:ext cx="359288" cy="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stCxn id="12" idx="2"/>
            <a:endCxn id="27" idx="3"/>
          </p:cNvCxnSpPr>
          <p:nvPr/>
        </p:nvCxnSpPr>
        <p:spPr>
          <a:xfrm rot="5400000">
            <a:off x="7735336" y="4022299"/>
            <a:ext cx="729307" cy="103094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27" idx="0"/>
            <a:endCxn id="8" idx="2"/>
          </p:cNvCxnSpPr>
          <p:nvPr/>
        </p:nvCxnSpPr>
        <p:spPr>
          <a:xfrm rot="16200000" flipV="1">
            <a:off x="6472738" y="3339045"/>
            <a:ext cx="366328" cy="109915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90" name="Elbow Connector 89"/>
          <p:cNvCxnSpPr>
            <a:stCxn id="13" idx="0"/>
            <a:endCxn id="8" idx="2"/>
          </p:cNvCxnSpPr>
          <p:nvPr/>
        </p:nvCxnSpPr>
        <p:spPr>
          <a:xfrm rot="5400000" flipH="1" flipV="1">
            <a:off x="5363810" y="3329276"/>
            <a:ext cx="366328" cy="111869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15" name="Elbow Connector 114"/>
          <p:cNvCxnSpPr>
            <a:stCxn id="4" idx="4"/>
            <a:endCxn id="27" idx="2"/>
          </p:cNvCxnSpPr>
          <p:nvPr/>
        </p:nvCxnSpPr>
        <p:spPr>
          <a:xfrm flipV="1">
            <a:off x="6944868" y="4805212"/>
            <a:ext cx="260612" cy="915878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4" idx="2"/>
            <a:endCxn id="13" idx="2"/>
          </p:cNvCxnSpPr>
          <p:nvPr/>
        </p:nvCxnSpPr>
        <p:spPr>
          <a:xfrm rot="10800000">
            <a:off x="4987627" y="4805212"/>
            <a:ext cx="271317" cy="915878"/>
          </a:xfrm>
          <a:prstGeom prst="bentConnector2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17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46462" y="1093281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 ORM</a:t>
            </a:r>
          </a:p>
          <a:p>
            <a:pPr algn="ctr"/>
            <a:r>
              <a:rPr lang="en-US" sz="1200" dirty="0" smtClean="0"/>
              <a:t>(Dapper)</a:t>
            </a:r>
            <a:endParaRPr lang="en-US" sz="12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109411" y="1054206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85790" y="2262165"/>
            <a:ext cx="7172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746462" y="2609458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RepoDb</a:t>
            </a:r>
            <a:endParaRPr lang="en-US" sz="120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109411" y="2570383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85790" y="3778342"/>
            <a:ext cx="7172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746462" y="4086558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Macro ORM</a:t>
            </a:r>
          </a:p>
          <a:p>
            <a:pPr algn="ctr"/>
            <a:r>
              <a:rPr lang="en-US" sz="1200" dirty="0" smtClean="0"/>
              <a:t>(EF, NH, LLBLGEN)</a:t>
            </a:r>
            <a:endParaRPr lang="en-US" sz="1200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109411" y="4047483"/>
            <a:ext cx="1685925" cy="874340"/>
          </a:xfrm>
          <a:prstGeom prst="flowChartMagneticDisk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685790" y="5255442"/>
            <a:ext cx="7172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85790" y="763445"/>
            <a:ext cx="717218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427936" y="1093281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Raw SQL</a:t>
            </a:r>
            <a:endParaRPr lang="en-US" sz="900" dirty="0"/>
          </a:p>
        </p:txBody>
      </p:sp>
      <p:sp>
        <p:nvSpPr>
          <p:cNvPr id="16" name="Rounded Rectangle 15"/>
          <p:cNvSpPr/>
          <p:nvPr/>
        </p:nvSpPr>
        <p:spPr>
          <a:xfrm>
            <a:off x="4427936" y="2609458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Raw SQL</a:t>
            </a:r>
          </a:p>
          <a:p>
            <a:pPr algn="ctr"/>
            <a:r>
              <a:rPr lang="en-US" sz="900" dirty="0" smtClean="0"/>
              <a:t>Cache</a:t>
            </a:r>
          </a:p>
          <a:p>
            <a:pPr algn="ctr"/>
            <a:r>
              <a:rPr lang="en-US" sz="900" dirty="0" smtClean="0"/>
              <a:t>Trace</a:t>
            </a:r>
          </a:p>
          <a:p>
            <a:pPr algn="ctr"/>
            <a:r>
              <a:rPr lang="en-US" sz="900" dirty="0" smtClean="0"/>
              <a:t>Bulk/Batch Operations</a:t>
            </a:r>
          </a:p>
          <a:p>
            <a:pPr algn="ctr"/>
            <a:r>
              <a:rPr lang="en-US" sz="900" dirty="0" smtClean="0"/>
              <a:t>Fluent Methods</a:t>
            </a:r>
            <a:endParaRPr lang="en-US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4427936" y="4086557"/>
            <a:ext cx="1828800" cy="79618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RepoDb</a:t>
            </a:r>
          </a:p>
          <a:p>
            <a:pPr algn="ctr"/>
            <a:r>
              <a:rPr lang="en-US" sz="900" dirty="0" smtClean="0"/>
              <a:t>+</a:t>
            </a:r>
          </a:p>
          <a:p>
            <a:pPr algn="ctr"/>
            <a:r>
              <a:rPr lang="en-US" sz="900" dirty="0" smtClean="0"/>
              <a:t>State/Change Tracking</a:t>
            </a:r>
          </a:p>
          <a:p>
            <a:pPr algn="ctr"/>
            <a:r>
              <a:rPr lang="en-US" sz="900" dirty="0" smtClean="0"/>
              <a:t>Schema Versioning</a:t>
            </a:r>
          </a:p>
          <a:p>
            <a:pPr algn="ctr"/>
            <a:r>
              <a:rPr lang="en-US" sz="900" dirty="0" smtClean="0"/>
              <a:t>Deep Object Graph (</a:t>
            </a:r>
            <a:r>
              <a:rPr lang="en-US" sz="900" dirty="0" err="1" smtClean="0"/>
              <a:t>etc</a:t>
            </a:r>
            <a:r>
              <a:rPr lang="en-US" sz="900" dirty="0" smtClean="0"/>
              <a:t>)</a:t>
            </a:r>
          </a:p>
        </p:txBody>
      </p:sp>
      <p:cxnSp>
        <p:nvCxnSpPr>
          <p:cNvPr id="19" name="Straight Arrow Connector 18"/>
          <p:cNvCxnSpPr>
            <a:stCxn id="8" idx="3"/>
            <a:endCxn id="16" idx="1"/>
          </p:cNvCxnSpPr>
          <p:nvPr/>
        </p:nvCxnSpPr>
        <p:spPr>
          <a:xfrm>
            <a:off x="3575262" y="3007553"/>
            <a:ext cx="852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9" idx="2"/>
          </p:cNvCxnSpPr>
          <p:nvPr/>
        </p:nvCxnSpPr>
        <p:spPr>
          <a:xfrm>
            <a:off x="6256736" y="3007553"/>
            <a:ext cx="852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5" idx="1"/>
          </p:cNvCxnSpPr>
          <p:nvPr/>
        </p:nvCxnSpPr>
        <p:spPr>
          <a:xfrm>
            <a:off x="3575262" y="1491376"/>
            <a:ext cx="852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5" idx="2"/>
          </p:cNvCxnSpPr>
          <p:nvPr/>
        </p:nvCxnSpPr>
        <p:spPr>
          <a:xfrm>
            <a:off x="6256736" y="1491376"/>
            <a:ext cx="852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7" idx="1"/>
          </p:cNvCxnSpPr>
          <p:nvPr/>
        </p:nvCxnSpPr>
        <p:spPr>
          <a:xfrm flipV="1">
            <a:off x="3575262" y="4484652"/>
            <a:ext cx="8526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2" idx="2"/>
          </p:cNvCxnSpPr>
          <p:nvPr/>
        </p:nvCxnSpPr>
        <p:spPr>
          <a:xfrm>
            <a:off x="6256736" y="4484652"/>
            <a:ext cx="8526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172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Pendon</dc:creator>
  <cp:lastModifiedBy>Michael Pendon</cp:lastModifiedBy>
  <cp:revision>23</cp:revision>
  <dcterms:created xsi:type="dcterms:W3CDTF">2019-05-26T13:09:47Z</dcterms:created>
  <dcterms:modified xsi:type="dcterms:W3CDTF">2019-12-28T22:37:24Z</dcterms:modified>
</cp:coreProperties>
</file>