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FC77-8E1C-452B-A1D4-6C868B74231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58943" y="5283920"/>
            <a:ext cx="1685925" cy="874340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</a:t>
            </a:r>
            <a:r>
              <a:rPr lang="en-US" sz="1000" b="1" dirty="0" err="1" smtClean="0">
                <a:solidFill>
                  <a:schemeClr val="bg1"/>
                </a:solidFill>
              </a:rPr>
              <a:t>Sql</a:t>
            </a:r>
            <a:r>
              <a:rPr lang="en-US" sz="1000" b="1" dirty="0" smtClean="0">
                <a:solidFill>
                  <a:schemeClr val="bg1"/>
                </a:solidFill>
              </a:rPr>
              <a:t>, Oracle, </a:t>
            </a:r>
            <a:r>
              <a:rPr lang="en-US" sz="1000" b="1" dirty="0" err="1" smtClean="0">
                <a:solidFill>
                  <a:schemeClr val="bg1"/>
                </a:solidFill>
              </a:rPr>
              <a:t>MySql</a:t>
            </a:r>
            <a:r>
              <a:rPr lang="en-US" sz="1000" b="1" dirty="0" smtClean="0">
                <a:solidFill>
                  <a:schemeClr val="bg1"/>
                </a:solidFill>
              </a:rPr>
              <a:t>, </a:t>
            </a:r>
            <a:r>
              <a:rPr lang="en-US" sz="1000" b="1" dirty="0" err="1" smtClean="0">
                <a:solidFill>
                  <a:schemeClr val="bg1"/>
                </a:solidFill>
              </a:rPr>
              <a:t>etc</a:t>
            </a:r>
            <a:r>
              <a:rPr lang="en-US" sz="1000" b="1" dirty="0" smtClean="0">
                <a:solidFill>
                  <a:schemeClr val="bg1"/>
                </a:solidFill>
              </a:rPr>
              <a:t>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263360" y="322139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IDbConnection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58943" y="238933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DbRepository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</a:t>
            </a:r>
            <a:r>
              <a:rPr lang="en-US" sz="1050" dirty="0" err="1" smtClean="0">
                <a:solidFill>
                  <a:schemeClr val="bg1"/>
                </a:solidFill>
              </a:rPr>
              <a:t>TDbConnection</a:t>
            </a:r>
            <a:r>
              <a:rPr lang="en-US" sz="1050" dirty="0" smtClean="0">
                <a:solidFill>
                  <a:schemeClr val="bg1"/>
                </a:solidFill>
              </a:rPr>
              <a:t>&gt;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259260" y="1615167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BaseRepository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</a:t>
            </a:r>
            <a:r>
              <a:rPr lang="en-US" sz="1050" dirty="0" err="1" smtClean="0">
                <a:solidFill>
                  <a:schemeClr val="bg1"/>
                </a:solidFill>
              </a:rPr>
              <a:t>TEntity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TDbConnection</a:t>
            </a:r>
            <a:r>
              <a:rPr lang="en-US" sz="1050" dirty="0" smtClean="0">
                <a:solidFill>
                  <a:schemeClr val="bg1"/>
                </a:solidFill>
              </a:rPr>
              <a:t>&gt;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703160" y="77408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bg1"/>
                </a:solidFill>
              </a:rPr>
              <a:t>ITrace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BeforeInsert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AfterInsert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etc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308573" y="3225132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IDbOperationProvider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Oracle,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144663" y="4071788"/>
            <a:ext cx="1685925" cy="733424"/>
          </a:xfrm>
          <a:prstGeom prst="flowChartAlternateProcess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ObjectCache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CommandText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Columns,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ExecutionContext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Property, Mappings,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487602" y="3221400"/>
            <a:ext cx="1366842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Helper Methods: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GetFields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9353786" y="3225731"/>
            <a:ext cx="1518049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DB Specific Operations: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BulkInsert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2823559" y="79946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bg1"/>
                </a:solidFill>
              </a:rPr>
              <a:t>IStatementBuilder</a:t>
            </a:r>
            <a:endParaRPr lang="en-US" sz="9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Sql</a:t>
            </a:r>
            <a:r>
              <a:rPr lang="en-US" sz="900" dirty="0" smtClean="0">
                <a:solidFill>
                  <a:schemeClr val="bg1"/>
                </a:solidFill>
              </a:rPr>
              <a:t>, Oracle, </a:t>
            </a:r>
            <a:r>
              <a:rPr lang="en-US" sz="900" dirty="0" err="1" smtClean="0">
                <a:solidFill>
                  <a:schemeClr val="bg1"/>
                </a:solidFill>
              </a:rPr>
              <a:t>MySql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PostgreSql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258944" y="80432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bg1"/>
                </a:solidFill>
              </a:rPr>
              <a:t>ICache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MemoryCache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FileCache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etc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218147" y="3221397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IDbHelper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Oracle,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62517" y="4071788"/>
            <a:ext cx="1685925" cy="733424"/>
          </a:xfrm>
          <a:prstGeom prst="flowChartAlternateProcess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ExtendedOperation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BatchQuery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BulkInsert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Count, Delete, Insert, Merge, Query, Update, Truncate,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1492017" y="192415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IResolver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TypeResolver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NameResolver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Elbow Connector 29"/>
          <p:cNvCxnSpPr>
            <a:stCxn id="24" idx="3"/>
            <a:endCxn id="10" idx="1"/>
          </p:cNvCxnSpPr>
          <p:nvPr/>
        </p:nvCxnSpPr>
        <p:spPr>
          <a:xfrm>
            <a:off x="4509484" y="1041500"/>
            <a:ext cx="749776" cy="815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2"/>
            <a:endCxn id="10" idx="0"/>
          </p:cNvCxnSpPr>
          <p:nvPr/>
        </p:nvCxnSpPr>
        <p:spPr>
          <a:xfrm rot="16200000" flipH="1">
            <a:off x="5938677" y="1451620"/>
            <a:ext cx="326777" cy="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1"/>
            <a:endCxn id="10" idx="3"/>
          </p:cNvCxnSpPr>
          <p:nvPr/>
        </p:nvCxnSpPr>
        <p:spPr>
          <a:xfrm rot="10800000" flipV="1">
            <a:off x="6945186" y="1016114"/>
            <a:ext cx="757975" cy="8410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3"/>
            <a:endCxn id="11" idx="2"/>
          </p:cNvCxnSpPr>
          <p:nvPr/>
        </p:nvCxnSpPr>
        <p:spPr>
          <a:xfrm flipV="1">
            <a:off x="6944868" y="1258145"/>
            <a:ext cx="1601255" cy="137322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2"/>
            <a:endCxn id="9" idx="1"/>
          </p:cNvCxnSpPr>
          <p:nvPr/>
        </p:nvCxnSpPr>
        <p:spPr>
          <a:xfrm rot="16200000" flipH="1">
            <a:off x="3788815" y="1161236"/>
            <a:ext cx="1347835" cy="159242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0"/>
            <a:endCxn id="10" idx="2"/>
          </p:cNvCxnSpPr>
          <p:nvPr/>
        </p:nvCxnSpPr>
        <p:spPr>
          <a:xfrm rot="5400000" flipH="1" flipV="1">
            <a:off x="5957011" y="2244123"/>
            <a:ext cx="290106" cy="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9" idx="2"/>
          </p:cNvCxnSpPr>
          <p:nvPr/>
        </p:nvCxnSpPr>
        <p:spPr>
          <a:xfrm rot="16200000" flipV="1">
            <a:off x="5930113" y="3045188"/>
            <a:ext cx="348004" cy="44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8" idx="2"/>
            <a:endCxn id="26" idx="0"/>
          </p:cNvCxnSpPr>
          <p:nvPr/>
        </p:nvCxnSpPr>
        <p:spPr>
          <a:xfrm rot="16200000" flipH="1">
            <a:off x="2791454" y="1951741"/>
            <a:ext cx="813182" cy="1726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4" idx="3"/>
            <a:endCxn id="26" idx="1"/>
          </p:cNvCxnSpPr>
          <p:nvPr/>
        </p:nvCxnSpPr>
        <p:spPr>
          <a:xfrm flipV="1">
            <a:off x="2854444" y="3463428"/>
            <a:ext cx="363703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2" idx="3"/>
            <a:endCxn id="18" idx="1"/>
          </p:cNvCxnSpPr>
          <p:nvPr/>
        </p:nvCxnSpPr>
        <p:spPr>
          <a:xfrm>
            <a:off x="8994498" y="3467163"/>
            <a:ext cx="359288" cy="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" idx="1"/>
            <a:endCxn id="26" idx="3"/>
          </p:cNvCxnSpPr>
          <p:nvPr/>
        </p:nvCxnSpPr>
        <p:spPr>
          <a:xfrm rot="10800000">
            <a:off x="4904072" y="3463428"/>
            <a:ext cx="359288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" idx="2"/>
            <a:endCxn id="27" idx="3"/>
          </p:cNvCxnSpPr>
          <p:nvPr/>
        </p:nvCxnSpPr>
        <p:spPr>
          <a:xfrm rot="5400000">
            <a:off x="7735336" y="4022299"/>
            <a:ext cx="729307" cy="10309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7" idx="0"/>
            <a:endCxn id="8" idx="2"/>
          </p:cNvCxnSpPr>
          <p:nvPr/>
        </p:nvCxnSpPr>
        <p:spPr>
          <a:xfrm rot="16200000" flipV="1">
            <a:off x="6472738" y="3339045"/>
            <a:ext cx="366328" cy="1099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3" idx="0"/>
            <a:endCxn id="8" idx="2"/>
          </p:cNvCxnSpPr>
          <p:nvPr/>
        </p:nvCxnSpPr>
        <p:spPr>
          <a:xfrm rot="5400000" flipH="1" flipV="1">
            <a:off x="5363810" y="3329276"/>
            <a:ext cx="366328" cy="11186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" idx="4"/>
            <a:endCxn id="27" idx="2"/>
          </p:cNvCxnSpPr>
          <p:nvPr/>
        </p:nvCxnSpPr>
        <p:spPr>
          <a:xfrm flipV="1">
            <a:off x="6944868" y="4805212"/>
            <a:ext cx="260612" cy="91587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13" idx="2"/>
          </p:cNvCxnSpPr>
          <p:nvPr/>
        </p:nvCxnSpPr>
        <p:spPr>
          <a:xfrm rot="10800000">
            <a:off x="4987627" y="4805212"/>
            <a:ext cx="271317" cy="91587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Pendon</dc:creator>
  <cp:lastModifiedBy>Michael Pendon</cp:lastModifiedBy>
  <cp:revision>18</cp:revision>
  <dcterms:created xsi:type="dcterms:W3CDTF">2019-05-26T13:09:47Z</dcterms:created>
  <dcterms:modified xsi:type="dcterms:W3CDTF">2019-05-27T17:55:31Z</dcterms:modified>
</cp:coreProperties>
</file>