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18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59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0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6BD4-70DB-40EC-8274-109BCB745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B50258-4148-463A-A0B4-BE605389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66AFD-10D3-E233-F1E8-28C76967AE85}"/>
              </a:ext>
            </a:extLst>
          </p:cNvPr>
          <p:cNvSpPr txBox="1"/>
          <p:nvPr/>
        </p:nvSpPr>
        <p:spPr>
          <a:xfrm>
            <a:off x="810882" y="2053087"/>
            <a:ext cx="8867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 Profiling System In MSU Senior High School In Marawi City.</a:t>
            </a:r>
          </a:p>
        </p:txBody>
      </p:sp>
    </p:spTree>
    <p:extLst>
      <p:ext uri="{BB962C8B-B14F-4D97-AF65-F5344CB8AC3E}">
        <p14:creationId xmlns:p14="http://schemas.microsoft.com/office/powerpoint/2010/main" val="3873267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msu-wone</dc:creator>
  <cp:lastModifiedBy>msu-wone</cp:lastModifiedBy>
  <cp:revision>1</cp:revision>
  <dcterms:created xsi:type="dcterms:W3CDTF">2024-04-16T22:45:10Z</dcterms:created>
  <dcterms:modified xsi:type="dcterms:W3CDTF">2024-04-16T22:47:55Z</dcterms:modified>
</cp:coreProperties>
</file>